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Zen Dots" charset="1" panose="00000000000000000000"/>
      <p:regular r:id="rId7"/>
    </p:embeddedFont>
    <p:embeddedFont>
      <p:font typeface="Gotham" charset="1" panose="000000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jpe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jpe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109942"/>
            <a:ext cx="7560000" cy="8099892"/>
            <a:chOff x="0" y="0"/>
            <a:chExt cx="949329" cy="1017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49329" cy="1017124"/>
            </a:xfrm>
            <a:custGeom>
              <a:avLst/>
              <a:gdLst/>
              <a:ahLst/>
              <a:cxnLst/>
              <a:rect r="r" b="b" t="t" l="l"/>
              <a:pathLst>
                <a:path h="1017124" w="949329">
                  <a:moveTo>
                    <a:pt x="0" y="0"/>
                  </a:moveTo>
                  <a:lnTo>
                    <a:pt x="949329" y="0"/>
                  </a:lnTo>
                  <a:lnTo>
                    <a:pt x="949329" y="1017124"/>
                  </a:lnTo>
                  <a:lnTo>
                    <a:pt x="0" y="1017124"/>
                  </a:lnTo>
                  <a:close/>
                </a:path>
              </a:pathLst>
            </a:custGeom>
            <a:blipFill>
              <a:blip r:embed="rId2"/>
              <a:stretch>
                <a:fillRect l="-3570" t="0" r="-357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5346000"/>
            <a:ext cx="1511987" cy="1620961"/>
            <a:chOff x="0" y="0"/>
            <a:chExt cx="812800" cy="87138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71381"/>
            </a:xfrm>
            <a:custGeom>
              <a:avLst/>
              <a:gdLst/>
              <a:ahLst/>
              <a:cxnLst/>
              <a:rect r="r" b="b" t="t" l="l"/>
              <a:pathLst>
                <a:path h="871381" w="812800">
                  <a:moveTo>
                    <a:pt x="87046" y="0"/>
                  </a:moveTo>
                  <a:lnTo>
                    <a:pt x="725754" y="0"/>
                  </a:lnTo>
                  <a:cubicBezTo>
                    <a:pt x="773828" y="0"/>
                    <a:pt x="812800" y="38972"/>
                    <a:pt x="812800" y="87046"/>
                  </a:cubicBezTo>
                  <a:lnTo>
                    <a:pt x="812800" y="784335"/>
                  </a:lnTo>
                  <a:cubicBezTo>
                    <a:pt x="812800" y="807421"/>
                    <a:pt x="803629" y="829562"/>
                    <a:pt x="787305" y="845886"/>
                  </a:cubicBezTo>
                  <a:cubicBezTo>
                    <a:pt x="770980" y="862210"/>
                    <a:pt x="748840" y="871381"/>
                    <a:pt x="725754" y="871381"/>
                  </a:cubicBezTo>
                  <a:lnTo>
                    <a:pt x="87046" y="871381"/>
                  </a:lnTo>
                  <a:cubicBezTo>
                    <a:pt x="38972" y="871381"/>
                    <a:pt x="0" y="832409"/>
                    <a:pt x="0" y="784335"/>
                  </a:cubicBezTo>
                  <a:lnTo>
                    <a:pt x="0" y="87046"/>
                  </a:lnTo>
                  <a:cubicBezTo>
                    <a:pt x="0" y="38972"/>
                    <a:pt x="38972" y="0"/>
                    <a:pt x="87046" y="0"/>
                  </a:cubicBezTo>
                  <a:close/>
                </a:path>
              </a:pathLst>
            </a:custGeom>
            <a:blipFill>
              <a:blip r:embed="rId3"/>
              <a:stretch>
                <a:fillRect l="-38593" t="0" r="-30455" b="-505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11987" y="5346000"/>
            <a:ext cx="1511987" cy="1620961"/>
            <a:chOff x="0" y="0"/>
            <a:chExt cx="812800" cy="8713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71381"/>
            </a:xfrm>
            <a:custGeom>
              <a:avLst/>
              <a:gdLst/>
              <a:ahLst/>
              <a:cxnLst/>
              <a:rect r="r" b="b" t="t" l="l"/>
              <a:pathLst>
                <a:path h="871381" w="812800">
                  <a:moveTo>
                    <a:pt x="87046" y="0"/>
                  </a:moveTo>
                  <a:lnTo>
                    <a:pt x="725754" y="0"/>
                  </a:lnTo>
                  <a:cubicBezTo>
                    <a:pt x="773828" y="0"/>
                    <a:pt x="812800" y="38972"/>
                    <a:pt x="812800" y="87046"/>
                  </a:cubicBezTo>
                  <a:lnTo>
                    <a:pt x="812800" y="784335"/>
                  </a:lnTo>
                  <a:cubicBezTo>
                    <a:pt x="812800" y="807421"/>
                    <a:pt x="803629" y="829562"/>
                    <a:pt x="787305" y="845886"/>
                  </a:cubicBezTo>
                  <a:cubicBezTo>
                    <a:pt x="770980" y="862210"/>
                    <a:pt x="748840" y="871381"/>
                    <a:pt x="725754" y="871381"/>
                  </a:cubicBezTo>
                  <a:lnTo>
                    <a:pt x="87046" y="871381"/>
                  </a:lnTo>
                  <a:cubicBezTo>
                    <a:pt x="38972" y="871381"/>
                    <a:pt x="0" y="832409"/>
                    <a:pt x="0" y="784335"/>
                  </a:cubicBezTo>
                  <a:lnTo>
                    <a:pt x="0" y="87046"/>
                  </a:lnTo>
                  <a:cubicBezTo>
                    <a:pt x="0" y="38972"/>
                    <a:pt x="38972" y="0"/>
                    <a:pt x="87046" y="0"/>
                  </a:cubicBezTo>
                  <a:close/>
                </a:path>
              </a:pathLst>
            </a:custGeom>
            <a:blipFill>
              <a:blip r:embed="rId4"/>
              <a:stretch>
                <a:fillRect l="-54438" t="0" r="-23489" b="-10575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3023975" y="5346000"/>
            <a:ext cx="1511987" cy="1620961"/>
            <a:chOff x="0" y="0"/>
            <a:chExt cx="812800" cy="87138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71381"/>
            </a:xfrm>
            <a:custGeom>
              <a:avLst/>
              <a:gdLst/>
              <a:ahLst/>
              <a:cxnLst/>
              <a:rect r="r" b="b" t="t" l="l"/>
              <a:pathLst>
                <a:path h="871381" w="812800">
                  <a:moveTo>
                    <a:pt x="87046" y="0"/>
                  </a:moveTo>
                  <a:lnTo>
                    <a:pt x="725754" y="0"/>
                  </a:lnTo>
                  <a:cubicBezTo>
                    <a:pt x="773828" y="0"/>
                    <a:pt x="812800" y="38972"/>
                    <a:pt x="812800" y="87046"/>
                  </a:cubicBezTo>
                  <a:lnTo>
                    <a:pt x="812800" y="784335"/>
                  </a:lnTo>
                  <a:cubicBezTo>
                    <a:pt x="812800" y="807421"/>
                    <a:pt x="803629" y="829562"/>
                    <a:pt x="787305" y="845886"/>
                  </a:cubicBezTo>
                  <a:cubicBezTo>
                    <a:pt x="770980" y="862210"/>
                    <a:pt x="748840" y="871381"/>
                    <a:pt x="725754" y="871381"/>
                  </a:cubicBezTo>
                  <a:lnTo>
                    <a:pt x="87046" y="871381"/>
                  </a:lnTo>
                  <a:cubicBezTo>
                    <a:pt x="38972" y="871381"/>
                    <a:pt x="0" y="832409"/>
                    <a:pt x="0" y="784335"/>
                  </a:cubicBezTo>
                  <a:lnTo>
                    <a:pt x="0" y="87046"/>
                  </a:lnTo>
                  <a:cubicBezTo>
                    <a:pt x="0" y="38972"/>
                    <a:pt x="38972" y="0"/>
                    <a:pt x="87046" y="0"/>
                  </a:cubicBezTo>
                  <a:close/>
                </a:path>
              </a:pathLst>
            </a:custGeom>
            <a:blipFill>
              <a:blip r:embed="rId5"/>
              <a:stretch>
                <a:fillRect l="-4145" t="0" r="-4145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115463" y="7686264"/>
            <a:ext cx="244304" cy="244304"/>
          </a:xfrm>
          <a:custGeom>
            <a:avLst/>
            <a:gdLst/>
            <a:ahLst/>
            <a:cxnLst/>
            <a:rect r="r" b="b" t="t" l="l"/>
            <a:pathLst>
              <a:path h="244304" w="244304">
                <a:moveTo>
                  <a:pt x="0" y="0"/>
                </a:moveTo>
                <a:lnTo>
                  <a:pt x="244304" y="0"/>
                </a:lnTo>
                <a:lnTo>
                  <a:pt x="244304" y="244304"/>
                </a:lnTo>
                <a:lnTo>
                  <a:pt x="0" y="2443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086975" y="8009654"/>
            <a:ext cx="2423322" cy="2150619"/>
          </a:xfrm>
          <a:custGeom>
            <a:avLst/>
            <a:gdLst/>
            <a:ahLst/>
            <a:cxnLst/>
            <a:rect r="r" b="b" t="t" l="l"/>
            <a:pathLst>
              <a:path h="2150619" w="2423322">
                <a:moveTo>
                  <a:pt x="0" y="0"/>
                </a:moveTo>
                <a:lnTo>
                  <a:pt x="2423322" y="0"/>
                </a:lnTo>
                <a:lnTo>
                  <a:pt x="2423322" y="2150620"/>
                </a:lnTo>
                <a:lnTo>
                  <a:pt x="0" y="21506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38034" r="-26645" b="-152448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49061" y="4159286"/>
            <a:ext cx="5670536" cy="78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3458">
                <a:solidFill>
                  <a:srgbClr val="FFFFFF"/>
                </a:solidFill>
                <a:latin typeface="Zen Dots"/>
                <a:ea typeface="Zen Dots"/>
                <a:cs typeface="Zen Dots"/>
                <a:sym typeface="Zen Dots"/>
              </a:rPr>
              <a:t>SCHWEIZER-</a:t>
            </a:r>
          </a:p>
          <a:p>
            <a:pPr algn="l">
              <a:lnSpc>
                <a:spcPts val="2939"/>
              </a:lnSpc>
            </a:pPr>
            <a:r>
              <a:rPr lang="en-US" sz="3458">
                <a:solidFill>
                  <a:srgbClr val="FFFFFF"/>
                </a:solidFill>
                <a:latin typeface="Zen Dots"/>
                <a:ea typeface="Zen Dots"/>
                <a:cs typeface="Zen Dots"/>
                <a:sym typeface="Zen Dots"/>
              </a:rPr>
              <a:t>MEISTERSCHAFT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0" y="4935346"/>
            <a:ext cx="7316013" cy="530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4435">
                <a:solidFill>
                  <a:srgbClr val="FF3131"/>
                </a:solidFill>
                <a:latin typeface="Zen Dots"/>
                <a:ea typeface="Zen Dots"/>
                <a:cs typeface="Zen Dots"/>
                <a:sym typeface="Zen Dots"/>
              </a:rPr>
              <a:t>Zughundesport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932291" y="192185"/>
            <a:ext cx="2366345" cy="784817"/>
          </a:xfrm>
          <a:custGeom>
            <a:avLst/>
            <a:gdLst/>
            <a:ahLst/>
            <a:cxnLst/>
            <a:rect r="r" b="b" t="t" l="l"/>
            <a:pathLst>
              <a:path h="784817" w="2366345">
                <a:moveTo>
                  <a:pt x="0" y="0"/>
                </a:moveTo>
                <a:lnTo>
                  <a:pt x="2366345" y="0"/>
                </a:lnTo>
                <a:lnTo>
                  <a:pt x="2366345" y="784817"/>
                </a:lnTo>
                <a:lnTo>
                  <a:pt x="0" y="7848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162595" y="192185"/>
            <a:ext cx="722415" cy="680844"/>
          </a:xfrm>
          <a:custGeom>
            <a:avLst/>
            <a:gdLst/>
            <a:ahLst/>
            <a:cxnLst/>
            <a:rect r="r" b="b" t="t" l="l"/>
            <a:pathLst>
              <a:path h="680844" w="722415">
                <a:moveTo>
                  <a:pt x="0" y="0"/>
                </a:moveTo>
                <a:lnTo>
                  <a:pt x="722415" y="0"/>
                </a:lnTo>
                <a:lnTo>
                  <a:pt x="722415" y="680844"/>
                </a:lnTo>
                <a:lnTo>
                  <a:pt x="0" y="6808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4535962" y="5346000"/>
            <a:ext cx="3023975" cy="1620961"/>
            <a:chOff x="0" y="0"/>
            <a:chExt cx="1625600" cy="87138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625600" cy="871381"/>
            </a:xfrm>
            <a:custGeom>
              <a:avLst/>
              <a:gdLst/>
              <a:ahLst/>
              <a:cxnLst/>
              <a:rect r="r" b="b" t="t" l="l"/>
              <a:pathLst>
                <a:path h="871381" w="1625600">
                  <a:moveTo>
                    <a:pt x="43523" y="0"/>
                  </a:moveTo>
                  <a:lnTo>
                    <a:pt x="1582077" y="0"/>
                  </a:lnTo>
                  <a:cubicBezTo>
                    <a:pt x="1593620" y="0"/>
                    <a:pt x="1604690" y="4585"/>
                    <a:pt x="1612852" y="12748"/>
                  </a:cubicBezTo>
                  <a:cubicBezTo>
                    <a:pt x="1621015" y="20910"/>
                    <a:pt x="1625600" y="31980"/>
                    <a:pt x="1625600" y="43523"/>
                  </a:cubicBezTo>
                  <a:lnTo>
                    <a:pt x="1625600" y="827858"/>
                  </a:lnTo>
                  <a:cubicBezTo>
                    <a:pt x="1625600" y="839401"/>
                    <a:pt x="1621015" y="850472"/>
                    <a:pt x="1612852" y="858634"/>
                  </a:cubicBezTo>
                  <a:cubicBezTo>
                    <a:pt x="1604690" y="866796"/>
                    <a:pt x="1593620" y="871381"/>
                    <a:pt x="1582077" y="871381"/>
                  </a:cubicBezTo>
                  <a:lnTo>
                    <a:pt x="43523" y="871381"/>
                  </a:lnTo>
                  <a:cubicBezTo>
                    <a:pt x="31980" y="871381"/>
                    <a:pt x="20910" y="866796"/>
                    <a:pt x="12748" y="858634"/>
                  </a:cubicBezTo>
                  <a:cubicBezTo>
                    <a:pt x="4585" y="850472"/>
                    <a:pt x="0" y="839401"/>
                    <a:pt x="0" y="827858"/>
                  </a:cubicBezTo>
                  <a:lnTo>
                    <a:pt x="0" y="43523"/>
                  </a:lnTo>
                  <a:cubicBezTo>
                    <a:pt x="0" y="31980"/>
                    <a:pt x="4585" y="20910"/>
                    <a:pt x="12748" y="12748"/>
                  </a:cubicBezTo>
                  <a:cubicBezTo>
                    <a:pt x="20910" y="4585"/>
                    <a:pt x="31980" y="0"/>
                    <a:pt x="43523" y="0"/>
                  </a:cubicBezTo>
                  <a:close/>
                </a:path>
              </a:pathLst>
            </a:custGeom>
            <a:blipFill>
              <a:blip r:embed="rId13"/>
              <a:stretch>
                <a:fillRect l="0" t="-227707" r="0" b="-86857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248680" y="7106802"/>
            <a:ext cx="3025076" cy="36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2"/>
              </a:lnSpc>
            </a:pPr>
            <a:r>
              <a:rPr lang="en-US" sz="2725">
                <a:solidFill>
                  <a:srgbClr val="FFFFFF"/>
                </a:solidFill>
                <a:latin typeface="Zen Dots"/>
                <a:ea typeface="Zen Dots"/>
                <a:cs typeface="Zen Dots"/>
                <a:sym typeface="Zen Dots"/>
              </a:rPr>
              <a:t>PROGRAMM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423246" y="7138411"/>
            <a:ext cx="3983511" cy="291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2204" spc="9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29.11.2025 + 30.11.2025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48680" y="7458317"/>
            <a:ext cx="4809339" cy="1111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9"/>
              </a:lnSpc>
            </a:pPr>
            <a:r>
              <a:rPr lang="en-US" sz="1537" spc="176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RENNSTART SAMSTAG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09.00 Uhr Nome-Style (10+, 8, 6, 4, 2 Hunde-Kategorie CH-Meisterschaft)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ca. 09:45 Uhr Scooter 2 Hunde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ca. 10:15 Uhr Canicross lang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ca. 10:45 Uhr Bike-Jöring 1 Hund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ca. 11:15 Uhr Scooter 1 Hund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ca. 13:30 Uhr CaniCross Kurz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ca. 13:50 Uhr Sacco 1 Hund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ca. 14:00 Uhr Kinderrennen + Happy Dog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49061" y="9805193"/>
            <a:ext cx="3025076" cy="280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6"/>
              </a:lnSpc>
            </a:pPr>
            <a:r>
              <a:rPr lang="en-US" sz="1130">
                <a:solidFill>
                  <a:srgbClr val="FF3131"/>
                </a:solidFill>
                <a:latin typeface="Gotham"/>
                <a:ea typeface="Gotham"/>
                <a:cs typeface="Gotham"/>
                <a:sym typeface="Gotham"/>
              </a:rPr>
              <a:t>Das Programm kann sich noch ändern, aktuelles Programm auf der Homepage.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91721" y="7631072"/>
            <a:ext cx="2015035" cy="345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10"/>
              </a:lnSpc>
            </a:pPr>
            <a:r>
              <a:rPr lang="en-US" sz="1129">
                <a:solidFill>
                  <a:srgbClr val="FFFFFF">
                    <a:alpha val="73725"/>
                  </a:srgbClr>
                </a:solidFill>
                <a:latin typeface="Gotham"/>
                <a:ea typeface="Gotham"/>
                <a:cs typeface="Gotham"/>
                <a:sym typeface="Gotham"/>
              </a:rPr>
              <a:t>Asperhof</a:t>
            </a:r>
          </a:p>
          <a:p>
            <a:pPr algn="l">
              <a:lnSpc>
                <a:spcPts val="1310"/>
              </a:lnSpc>
            </a:pPr>
            <a:r>
              <a:rPr lang="en-US" sz="1129">
                <a:solidFill>
                  <a:srgbClr val="FFFFFF">
                    <a:alpha val="73725"/>
                  </a:srgbClr>
                </a:solidFill>
                <a:latin typeface="Gotham"/>
                <a:ea typeface="Gotham"/>
                <a:cs typeface="Gotham"/>
                <a:sym typeface="Gotham"/>
              </a:rPr>
              <a:t>8478 Thalheim an der Thur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8680" y="8683540"/>
            <a:ext cx="4809720" cy="111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9"/>
              </a:lnSpc>
            </a:pPr>
            <a:r>
              <a:rPr lang="en-US" sz="1537" spc="176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RENNSTART SONNTAG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09.00 UHR NOME-STYLE (10+, 8, 6, 4, 2 HUNDE-KATEGORIE CH-MEISTERSCHAFT)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CA. 09:45 UHR SCOOTER 2 HUNDE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CA. 10:15 UHR CANICROSS LANG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CA. 10:45 UHR BIKE-JÖRING 1 HUND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CA. 11:15 UHR SCOOTER 1 HUND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CA. 13:30 UHR CANICROSS KURZ </a:t>
            </a:r>
          </a:p>
          <a:p>
            <a:pPr algn="l">
              <a:lnSpc>
                <a:spcPts val="877"/>
              </a:lnSpc>
            </a:pPr>
            <a:r>
              <a:rPr lang="en-US" sz="737" spc="8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• CA. 13:50 UHR SACCO 1 HUND</a:t>
            </a:r>
          </a:p>
          <a:p>
            <a:pPr algn="l">
              <a:lnSpc>
                <a:spcPts val="877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53243" y="10240067"/>
            <a:ext cx="7253514" cy="243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3"/>
              </a:lnSpc>
              <a:spcBef>
                <a:spcPct val="0"/>
              </a:spcBef>
            </a:pPr>
            <a:r>
              <a:rPr lang="en-US" sz="1804" spc="74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WWW.ZUGHUNDESPORT-SCHWEIZ.CH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DAG31lgnZUg</dc:identifier>
  <dcterms:modified xsi:type="dcterms:W3CDTF">2011-08-01T06:04:30Z</dcterms:modified>
  <cp:revision>1</cp:revision>
  <dc:title>Red and Black Dark Photo Automotive Flyer</dc:title>
</cp:coreProperties>
</file>