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6" r:id="rId1"/>
  </p:sldMasterIdLst>
  <p:notesMasterIdLst>
    <p:notesMasterId r:id="rId21"/>
  </p:notesMasterIdLst>
  <p:sldIdLst>
    <p:sldId id="256" r:id="rId2"/>
    <p:sldId id="296" r:id="rId3"/>
    <p:sldId id="294" r:id="rId4"/>
    <p:sldId id="295" r:id="rId5"/>
    <p:sldId id="284" r:id="rId6"/>
    <p:sldId id="281" r:id="rId7"/>
    <p:sldId id="293" r:id="rId8"/>
    <p:sldId id="275" r:id="rId9"/>
    <p:sldId id="278" r:id="rId10"/>
    <p:sldId id="262" r:id="rId11"/>
    <p:sldId id="279" r:id="rId12"/>
    <p:sldId id="280" r:id="rId13"/>
    <p:sldId id="282" r:id="rId14"/>
    <p:sldId id="292" r:id="rId15"/>
    <p:sldId id="288" r:id="rId16"/>
    <p:sldId id="289" r:id="rId17"/>
    <p:sldId id="290" r:id="rId18"/>
    <p:sldId id="291" r:id="rId19"/>
    <p:sldId id="297" r:id="rId2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42" roundtripDataSignature="AMtx7mjQ1tdmxXLKVhXgEC/52ikGJt48H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AFA9"/>
    <a:srgbClr val="000000"/>
    <a:srgbClr val="30A2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C22974-D4B9-FA92-C398-FC709D69B5D1}" v="193" dt="2022-03-20T16:06:07.250"/>
    <p1510:client id="{B7992DA6-2572-038F-2867-3DB44CE23041}" v="4" dt="2022-03-21T08:29:45.102"/>
    <p1510:client id="{DDA5EF8B-CD83-94D9-EEF1-9254A82B3254}" v="78" dt="2022-03-20T16:47:56.458"/>
    <p1510:client id="{E309E921-8E49-B16C-6F42-15F0380C8D2C}" v="3" dt="2022-03-21T13:02:07.316"/>
    <p1510:client id="{F7C2E16F-2912-EDBA-40D1-C7A410B529F5}" v="137" dt="2022-03-20T17:33:43.572"/>
  </p1510:revLst>
</p1510:revInfo>
</file>

<file path=ppt/tableStyles.xml><?xml version="1.0" encoding="utf-8"?>
<a:tblStyleLst xmlns:a="http://schemas.openxmlformats.org/drawingml/2006/main" def="{3E0BF0D2-A501-4B1D-ABFC-2ABA91514CC5}">
  <a:tblStyle styleId="{3E0BF0D2-A501-4B1D-ABFC-2ABA91514CC5}"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5"/>
    <p:restoredTop sz="87046"/>
  </p:normalViewPr>
  <p:slideViewPr>
    <p:cSldViewPr snapToGrid="0">
      <p:cViewPr>
        <p:scale>
          <a:sx n="133" d="100"/>
          <a:sy n="133" d="100"/>
        </p:scale>
        <p:origin x="200" y="-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42" Type="http://customschemas.google.com/relationships/presentationmetadata" Target="metadata"/><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 Id="rId46" Type="http://schemas.openxmlformats.org/officeDocument/2006/relationships/tableStyles" Target="tableStyles.xml"/><Relationship Id="rId47" Type="http://schemas.microsoft.com/office/2015/10/relationships/revisionInfo" Target="revisionInfo.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 Id="rId3" Type="http://schemas.openxmlformats.org/officeDocument/2006/relationships/hyperlink" Target="https://dev.bmslab.utwente.nl/audioplayground/#/login"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 Id="rId3" Type="http://schemas.openxmlformats.org/officeDocument/2006/relationships/hyperlink" Target="https://cloud.google.com/natural-language/docs/basics#interpreting_sentiment_analysis_value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Google Shape;76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1" name="Google Shape;76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buNone/>
              <a:defRPr/>
            </a:pPr>
            <a:r>
              <a:rPr lang="en-US" sz="1100" b="0" i="0" u="none" strike="noStrike" cap="none">
                <a:solidFill>
                  <a:srgbClr val="000000"/>
                </a:solidFill>
                <a:effectLst/>
                <a:latin typeface="Arial"/>
                <a:ea typeface="Arial"/>
                <a:cs typeface="Arial"/>
                <a:sym typeface="Arial"/>
              </a:rPr>
              <a:t>Audio Playground is a web application that enables researchers to </a:t>
            </a:r>
            <a:r>
              <a:rPr lang="en-US"/>
              <a:t>transcribe audio to text and </a:t>
            </a:r>
            <a:r>
              <a:rPr lang="en-US" sz="1100" b="0" i="0" u="none" strike="noStrike" cap="none">
                <a:solidFill>
                  <a:srgbClr val="000000"/>
                </a:solidFill>
                <a:effectLst/>
                <a:latin typeface="Arial"/>
                <a:ea typeface="Arial"/>
                <a:cs typeface="Arial"/>
                <a:sym typeface="Arial"/>
              </a:rPr>
              <a:t>analyze audio and text</a:t>
            </a:r>
            <a:r>
              <a:rPr lang="en-US"/>
              <a:t> </a:t>
            </a:r>
            <a:endParaRPr lang="en-US" sz="1100" b="0" i="0" u="none" strike="noStrike" cap="none">
              <a:solidFill>
                <a:srgbClr val="000000"/>
              </a:solidFill>
              <a:effectLst/>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6"/>
        <p:cNvGrpSpPr/>
        <p:nvPr/>
      </p:nvGrpSpPr>
      <p:grpSpPr>
        <a:xfrm>
          <a:off x="0" y="0"/>
          <a:ext cx="0" cy="0"/>
          <a:chOff x="0" y="0"/>
          <a:chExt cx="0" cy="0"/>
        </a:xfrm>
      </p:grpSpPr>
      <p:sp>
        <p:nvSpPr>
          <p:cNvPr id="827" name="Google Shape;827;gb0faff05ba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8" name="Google Shape;828;gb0faff05ba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i="0" u="none" strike="noStrike" kern="1200" cap="none" dirty="0">
                <a:solidFill>
                  <a:schemeClr val="tx1"/>
                </a:solidFill>
                <a:effectLst/>
                <a:latin typeface="Arial"/>
                <a:ea typeface="Arial"/>
                <a:cs typeface="Arial"/>
                <a:sym typeface="Arial"/>
              </a:rPr>
              <a:t>Reference: </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sng" strike="noStrike" kern="1200" cap="none" dirty="0">
                <a:solidFill>
                  <a:schemeClr val="tx1"/>
                </a:solidFill>
                <a:effectLst/>
                <a:latin typeface="Arial"/>
                <a:ea typeface="Arial"/>
                <a:cs typeface="Arial"/>
                <a:sym typeface="Arial"/>
              </a:rPr>
              <a:t>https://</a:t>
            </a:r>
            <a:r>
              <a:rPr lang="en-US" sz="1100" b="0" i="0" u="sng" strike="noStrike" kern="1200" cap="none" dirty="0" err="1">
                <a:solidFill>
                  <a:schemeClr val="tx1"/>
                </a:solidFill>
                <a:effectLst/>
                <a:latin typeface="Arial"/>
                <a:ea typeface="Arial"/>
                <a:cs typeface="Arial"/>
                <a:sym typeface="Arial"/>
              </a:rPr>
              <a:t>www.ibm.com</a:t>
            </a:r>
            <a:r>
              <a:rPr lang="en-US" sz="1100" b="0" i="0" u="sng" strike="noStrike" kern="1200" cap="none" dirty="0">
                <a:solidFill>
                  <a:schemeClr val="tx1"/>
                </a:solidFill>
                <a:effectLst/>
                <a:latin typeface="Arial"/>
                <a:ea typeface="Arial"/>
                <a:cs typeface="Arial"/>
                <a:sym typeface="Arial"/>
              </a:rPr>
              <a:t>/demos/live/natural-language-understanding/self-service/home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
        <p:cNvGrpSpPr/>
        <p:nvPr/>
      </p:nvGrpSpPr>
      <p:grpSpPr>
        <a:xfrm>
          <a:off x="0" y="0"/>
          <a:ext cx="0" cy="0"/>
          <a:chOff x="0" y="0"/>
          <a:chExt cx="0" cy="0"/>
        </a:xfrm>
      </p:grpSpPr>
      <p:sp>
        <p:nvSpPr>
          <p:cNvPr id="815" name="Google Shape;815;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6" name="Google Shape;816;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err="1"/>
              <a:t>Analyze</a:t>
            </a:r>
            <a:r>
              <a:rPr lang="en-GB"/>
              <a:t> emotion for the</a:t>
            </a:r>
            <a:r>
              <a:rPr lang="en-GB" baseline="0"/>
              <a:t> whole document, </a:t>
            </a:r>
            <a:r>
              <a:rPr lang="en-GB"/>
              <a:t>entities (=nouns, e.g., specific people, places, etc.</a:t>
            </a:r>
            <a:r>
              <a:rPr lang="en-US"/>
              <a:t>) and keywords (=describes the content).</a:t>
            </a: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2800"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2800" b="1" i="0" u="none" strike="noStrike" kern="1200" cap="none" dirty="0">
                <a:solidFill>
                  <a:srgbClr val="FF0000"/>
                </a:solidFill>
                <a:effectLst/>
                <a:latin typeface="Arial"/>
                <a:ea typeface="Arial"/>
                <a:cs typeface="Arial"/>
                <a:sym typeface="Arial"/>
              </a:rPr>
              <a:t>Reference: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2800" u="sng" baseline="30000" dirty="0">
                <a:solidFill>
                  <a:srgbClr val="000000"/>
                </a:solidFill>
              </a:rPr>
              <a:t>1</a:t>
            </a:r>
            <a:r>
              <a:rPr lang="en-US" sz="2800" u="sng" dirty="0">
                <a:solidFill>
                  <a:srgbClr val="000000"/>
                </a:solidFill>
              </a:rPr>
              <a:t> https://</a:t>
            </a:r>
            <a:r>
              <a:rPr lang="en-US" sz="2800" u="sng" dirty="0" err="1">
                <a:solidFill>
                  <a:srgbClr val="000000"/>
                </a:solidFill>
              </a:rPr>
              <a:t>cloud.ibm.com</a:t>
            </a:r>
            <a:r>
              <a:rPr lang="en-US" sz="2800" u="sng" dirty="0">
                <a:solidFill>
                  <a:srgbClr val="000000"/>
                </a:solidFill>
              </a:rPr>
              <a:t>/</a:t>
            </a:r>
            <a:r>
              <a:rPr lang="en-US" sz="2800" u="sng" dirty="0" err="1">
                <a:solidFill>
                  <a:srgbClr val="000000"/>
                </a:solidFill>
              </a:rPr>
              <a:t>apidocs</a:t>
            </a:r>
            <a:r>
              <a:rPr lang="en-US" sz="2800" u="sng" dirty="0">
                <a:solidFill>
                  <a:srgbClr val="000000"/>
                </a:solidFill>
              </a:rPr>
              <a:t>/</a:t>
            </a:r>
            <a:r>
              <a:rPr lang="en-US" sz="2800" u="sng" dirty="0" err="1">
                <a:solidFill>
                  <a:srgbClr val="000000"/>
                </a:solidFill>
              </a:rPr>
              <a:t>natural-language-understanding#emotion</a:t>
            </a:r>
            <a:endParaRPr lang="en-US" sz="2800" u="sng" dirty="0">
              <a:solidFill>
                <a:srgbClr val="000000"/>
              </a:solidFil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2800"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2800"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2800"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2800" dirty="0"/>
          </a:p>
          <a:p>
            <a:pPr marL="0" lvl="0" indent="0" algn="l" rtl="0">
              <a:lnSpc>
                <a:spcPct val="100000"/>
              </a:lnSpc>
              <a:spcBef>
                <a:spcPts val="0"/>
              </a:spcBef>
              <a:spcAft>
                <a:spcPts val="0"/>
              </a:spcAft>
              <a:buSzPts val="1100"/>
              <a:buNone/>
            </a:pPr>
            <a:endParaRPr lang="en-US" dirty="0"/>
          </a:p>
        </p:txBody>
      </p:sp>
    </p:spTree>
    <p:extLst>
      <p:ext uri="{BB962C8B-B14F-4D97-AF65-F5344CB8AC3E}">
        <p14:creationId xmlns:p14="http://schemas.microsoft.com/office/powerpoint/2010/main" val="256757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
        <p:cNvGrpSpPr/>
        <p:nvPr/>
      </p:nvGrpSpPr>
      <p:grpSpPr>
        <a:xfrm>
          <a:off x="0" y="0"/>
          <a:ext cx="0" cy="0"/>
          <a:chOff x="0" y="0"/>
          <a:chExt cx="0" cy="0"/>
        </a:xfrm>
      </p:grpSpPr>
      <p:sp>
        <p:nvSpPr>
          <p:cNvPr id="815" name="Google Shape;815;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6" name="Google Shape;816;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i="0" u="none" strike="noStrike" kern="1200" cap="none" dirty="0">
                <a:solidFill>
                  <a:schemeClr val="tx1"/>
                </a:solidFill>
                <a:effectLst/>
                <a:latin typeface="Arial"/>
                <a:ea typeface="Arial"/>
                <a:cs typeface="Arial"/>
                <a:sym typeface="Arial"/>
              </a:rPr>
              <a:t>Reference: </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sng" strike="noStrike" kern="1200" cap="none" dirty="0">
                <a:solidFill>
                  <a:schemeClr val="tx1"/>
                </a:solidFill>
                <a:effectLst/>
                <a:latin typeface="Arial"/>
                <a:ea typeface="Arial"/>
                <a:cs typeface="Arial"/>
                <a:sym typeface="Arial"/>
              </a:rPr>
              <a:t>https://</a:t>
            </a:r>
            <a:r>
              <a:rPr lang="en-US" sz="1100" b="0" i="0" u="sng" strike="noStrike" kern="1200" cap="none" dirty="0" err="1">
                <a:solidFill>
                  <a:schemeClr val="tx1"/>
                </a:solidFill>
                <a:effectLst/>
                <a:latin typeface="Arial"/>
                <a:ea typeface="Arial"/>
                <a:cs typeface="Arial"/>
                <a:sym typeface="Arial"/>
              </a:rPr>
              <a:t>www.ibm.com</a:t>
            </a:r>
            <a:r>
              <a:rPr lang="en-US" sz="1100" b="0" i="0" u="sng" strike="noStrike" kern="1200" cap="none" dirty="0">
                <a:solidFill>
                  <a:schemeClr val="tx1"/>
                </a:solidFill>
                <a:effectLst/>
                <a:latin typeface="Arial"/>
                <a:ea typeface="Arial"/>
                <a:cs typeface="Arial"/>
                <a:sym typeface="Arial"/>
              </a:rPr>
              <a:t>/demos/live/natural-language-understanding/self-service/home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a:p>
        </p:txBody>
      </p:sp>
    </p:spTree>
    <p:extLst>
      <p:ext uri="{BB962C8B-B14F-4D97-AF65-F5344CB8AC3E}">
        <p14:creationId xmlns:p14="http://schemas.microsoft.com/office/powerpoint/2010/main" val="12102862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
        <p:cNvGrpSpPr/>
        <p:nvPr/>
      </p:nvGrpSpPr>
      <p:grpSpPr>
        <a:xfrm>
          <a:off x="0" y="0"/>
          <a:ext cx="0" cy="0"/>
          <a:chOff x="0" y="0"/>
          <a:chExt cx="0" cy="0"/>
        </a:xfrm>
      </p:grpSpPr>
      <p:sp>
        <p:nvSpPr>
          <p:cNvPr id="815" name="Google Shape;815;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6" name="Google Shape;816;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i="0" u="none" strike="noStrike" kern="1200" cap="none" dirty="0">
                <a:solidFill>
                  <a:schemeClr val="tx1"/>
                </a:solidFill>
                <a:effectLst/>
                <a:latin typeface="Arial"/>
                <a:ea typeface="Arial"/>
                <a:cs typeface="Arial"/>
                <a:sym typeface="Arial"/>
              </a:rPr>
              <a:t>Reference: </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sng" strike="noStrike" kern="1200" cap="none" dirty="0">
                <a:solidFill>
                  <a:schemeClr val="tx1"/>
                </a:solidFill>
                <a:effectLst/>
                <a:latin typeface="Arial"/>
                <a:ea typeface="Arial"/>
                <a:cs typeface="Arial"/>
                <a:sym typeface="Arial"/>
              </a:rPr>
              <a:t>https://</a:t>
            </a:r>
            <a:r>
              <a:rPr lang="en-US" sz="1100" b="0" i="0" u="sng" strike="noStrike" kern="1200" cap="none" dirty="0" err="1">
                <a:solidFill>
                  <a:schemeClr val="tx1"/>
                </a:solidFill>
                <a:effectLst/>
                <a:latin typeface="Arial"/>
                <a:ea typeface="Arial"/>
                <a:cs typeface="Arial"/>
                <a:sym typeface="Arial"/>
              </a:rPr>
              <a:t>www.ibm.com</a:t>
            </a:r>
            <a:r>
              <a:rPr lang="en-US" sz="1100" b="0" i="0" u="sng" strike="noStrike" kern="1200" cap="none" dirty="0">
                <a:solidFill>
                  <a:schemeClr val="tx1"/>
                </a:solidFill>
                <a:effectLst/>
                <a:latin typeface="Arial"/>
                <a:ea typeface="Arial"/>
                <a:cs typeface="Arial"/>
                <a:sym typeface="Arial"/>
              </a:rPr>
              <a:t>/demos/live/natural-language-understanding/self-service/home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a:p>
        </p:txBody>
      </p:sp>
    </p:spTree>
    <p:extLst>
      <p:ext uri="{BB962C8B-B14F-4D97-AF65-F5344CB8AC3E}">
        <p14:creationId xmlns:p14="http://schemas.microsoft.com/office/powerpoint/2010/main" val="5774054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
        <p:cNvGrpSpPr/>
        <p:nvPr/>
      </p:nvGrpSpPr>
      <p:grpSpPr>
        <a:xfrm>
          <a:off x="0" y="0"/>
          <a:ext cx="0" cy="0"/>
          <a:chOff x="0" y="0"/>
          <a:chExt cx="0" cy="0"/>
        </a:xfrm>
      </p:grpSpPr>
      <p:sp>
        <p:nvSpPr>
          <p:cNvPr id="815" name="Google Shape;815;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6" name="Google Shape;816;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For</a:t>
            </a:r>
            <a:r>
              <a:rPr lang="en-US" b="1" baseline="0" dirty="0"/>
              <a:t> more info see: </a:t>
            </a:r>
            <a:r>
              <a:rPr lang="en-US" dirty="0"/>
              <a:t>https://</a:t>
            </a:r>
            <a:r>
              <a:rPr lang="en-US" dirty="0" err="1"/>
              <a:t>cloud.ibm.com</a:t>
            </a:r>
            <a:r>
              <a:rPr lang="en-US" dirty="0"/>
              <a:t>/docs/</a:t>
            </a:r>
            <a:r>
              <a:rPr lang="en-US" dirty="0" err="1"/>
              <a:t>discovery-data?topic</a:t>
            </a:r>
            <a:r>
              <a:rPr lang="en-US" dirty="0"/>
              <a:t>=discovery-data-train</a:t>
            </a:r>
          </a:p>
        </p:txBody>
      </p:sp>
    </p:spTree>
    <p:extLst>
      <p:ext uri="{BB962C8B-B14F-4D97-AF65-F5344CB8AC3E}">
        <p14:creationId xmlns:p14="http://schemas.microsoft.com/office/powerpoint/2010/main" val="5182933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
        <p:cNvGrpSpPr/>
        <p:nvPr/>
      </p:nvGrpSpPr>
      <p:grpSpPr>
        <a:xfrm>
          <a:off x="0" y="0"/>
          <a:ext cx="0" cy="0"/>
          <a:chOff x="0" y="0"/>
          <a:chExt cx="0" cy="0"/>
        </a:xfrm>
      </p:grpSpPr>
      <p:sp>
        <p:nvSpPr>
          <p:cNvPr id="815" name="Google Shape;815;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6" name="Google Shape;816;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buNone/>
              <a:defRPr/>
            </a:pPr>
            <a:r>
              <a:rPr lang="en-US"/>
              <a:t>The Audio Playground Dashboard for all three methods are </a:t>
            </a:r>
            <a:r>
              <a:rPr lang="en-US" b="1"/>
              <a:t>under development </a:t>
            </a:r>
            <a:r>
              <a:rPr lang="en-US"/>
              <a:t>but the idea is for it to look like how we showed earlier (slide 1-10).</a:t>
            </a:r>
          </a:p>
          <a:p>
            <a:pPr marL="0" indent="0">
              <a:buNone/>
              <a:defRPr/>
            </a:pPr>
            <a:endParaRPr lang="en-US" dirty="0"/>
          </a:p>
          <a:p>
            <a:pPr marL="0" indent="0">
              <a:buNone/>
              <a:defRPr/>
            </a:pPr>
            <a:r>
              <a:rPr lang="en-US" dirty="0"/>
              <a:t>The next slides will only go into the “Automatic</a:t>
            </a:r>
            <a:r>
              <a:rPr lang="en-US" baseline="0" dirty="0"/>
              <a:t> Audio to Text” as it shows a more or less complete result. </a:t>
            </a:r>
            <a:endParaRPr lang="en-US" dirty="0"/>
          </a:p>
        </p:txBody>
      </p:sp>
    </p:spTree>
    <p:extLst>
      <p:ext uri="{BB962C8B-B14F-4D97-AF65-F5344CB8AC3E}">
        <p14:creationId xmlns:p14="http://schemas.microsoft.com/office/powerpoint/2010/main" val="31158977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
        <p:cNvGrpSpPr/>
        <p:nvPr/>
      </p:nvGrpSpPr>
      <p:grpSpPr>
        <a:xfrm>
          <a:off x="0" y="0"/>
          <a:ext cx="0" cy="0"/>
          <a:chOff x="0" y="0"/>
          <a:chExt cx="0" cy="0"/>
        </a:xfrm>
      </p:grpSpPr>
      <p:sp>
        <p:nvSpPr>
          <p:cNvPr id="815" name="Google Shape;815;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6" name="Google Shape;816;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buNone/>
              <a:defRPr/>
            </a:pPr>
            <a:r>
              <a:rPr lang="en-US" dirty="0"/>
              <a:t>Audio Playground is a web application that enables researchers to edit and analyze audio and text using three methods: (1) Automatic Audio to Text, (2) Audio Analysis, and (3) Text Analysis.</a:t>
            </a:r>
          </a:p>
          <a:p>
            <a:pPr marL="0" indent="0">
              <a:buNone/>
              <a:defRPr/>
            </a:pPr>
            <a:endParaRPr lang="en-US" dirty="0"/>
          </a:p>
          <a:p>
            <a:pPr marL="0" indent="0">
              <a:buNone/>
              <a:defRPr/>
            </a:pPr>
            <a:r>
              <a:rPr lang="en-US" dirty="0"/>
              <a:t>You can </a:t>
            </a:r>
            <a:r>
              <a:rPr lang="en-US" b="1" dirty="0"/>
              <a:t>access the Audio Playground by:</a:t>
            </a:r>
            <a:endParaRPr lang="en-US" dirty="0"/>
          </a:p>
          <a:p>
            <a:pPr marL="228600" indent="-228600">
              <a:buAutoNum type="arabicPeriod"/>
              <a:defRPr/>
            </a:pPr>
            <a:r>
              <a:rPr lang="en-US" dirty="0"/>
              <a:t>Going to </a:t>
            </a:r>
            <a:r>
              <a:rPr lang="en-US" b="1" dirty="0">
                <a:hlinkClick r:id="rId3"/>
              </a:rPr>
              <a:t>https://dev.bmslab.utwente.nl/audioplayground/ - /login</a:t>
            </a:r>
            <a:endParaRPr lang="en-US" dirty="0"/>
          </a:p>
          <a:p>
            <a:pPr marL="228600" indent="-228600">
              <a:buAutoNum type="arabicPeriod"/>
              <a:defRPr/>
            </a:pPr>
            <a:r>
              <a:rPr lang="en-US" dirty="0"/>
              <a:t>Login with your UT account.</a:t>
            </a:r>
          </a:p>
          <a:p>
            <a:pPr marL="1085850" lvl="1" indent="-171450">
              <a:defRPr/>
            </a:pPr>
            <a:r>
              <a:rPr lang="en-US" i="1" dirty="0"/>
              <a:t>The website’s use is exclusively for UT staff and students. There is a clean copy that you can test (not meant for actual research):</a:t>
            </a:r>
            <a:endParaRPr lang="en-US" dirty="0"/>
          </a:p>
          <a:p>
            <a:pPr marL="1085850" lvl="1" indent="-171450">
              <a:defRPr/>
            </a:pPr>
            <a:r>
              <a:rPr lang="cs-CZ" dirty="0"/>
              <a:t>User ID: </a:t>
            </a:r>
            <a:r>
              <a:rPr lang="en-US" dirty="0" smtClean="0"/>
              <a:t>-</a:t>
            </a:r>
            <a:endParaRPr lang="en-US" dirty="0"/>
          </a:p>
          <a:p>
            <a:pPr marL="1085850" lvl="1" indent="-171450">
              <a:defRPr/>
            </a:pPr>
            <a:r>
              <a:rPr lang="cs-CZ" dirty="0" err="1"/>
              <a:t>Password</a:t>
            </a:r>
            <a:r>
              <a:rPr lang="cs-CZ" dirty="0"/>
              <a:t>: </a:t>
            </a:r>
            <a:r>
              <a:rPr lang="cs-CZ" dirty="0" smtClean="0"/>
              <a:t>-</a:t>
            </a:r>
            <a:endParaRPr lang="cs-CZ" dirty="0"/>
          </a:p>
          <a:p>
            <a:pPr marL="1085850" lvl="1" indent="-171450">
              <a:defRPr/>
            </a:pPr>
            <a:endParaRPr lang="en-US" dirty="0"/>
          </a:p>
          <a:p>
            <a:pPr marL="1543050" lvl="2" indent="-171450">
              <a:defRPr/>
            </a:pPr>
            <a:r>
              <a:rPr lang="en-US" dirty="0"/>
              <a:t>Once you have logged in, you will see the Audio Playground’s dashboard. Here, you can choose which method you would like to analyze your audio or text. Either through (1) Automatic Audio to Text, (2) Audio Analysis, and (3) Text Analysis.</a:t>
            </a:r>
          </a:p>
          <a:p>
            <a:pPr marL="0" marR="0" lvl="0" indent="0" algn="l" defTabSz="914400">
              <a:lnSpc>
                <a:spcPct val="100000"/>
              </a:lnSpc>
              <a:spcBef>
                <a:spcPts val="0"/>
              </a:spcBef>
              <a:spcAft>
                <a:spcPts val="0"/>
              </a:spcAft>
              <a:buSzPts val="1100"/>
              <a:buFont typeface="Arial"/>
              <a:buNone/>
              <a:tabLst/>
              <a:defRPr/>
            </a:pPr>
            <a:endParaRPr lang="en-US" dirty="0"/>
          </a:p>
        </p:txBody>
      </p:sp>
    </p:spTree>
    <p:extLst>
      <p:ext uri="{BB962C8B-B14F-4D97-AF65-F5344CB8AC3E}">
        <p14:creationId xmlns:p14="http://schemas.microsoft.com/office/powerpoint/2010/main" val="35784088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
        <p:cNvGrpSpPr/>
        <p:nvPr/>
      </p:nvGrpSpPr>
      <p:grpSpPr>
        <a:xfrm>
          <a:off x="0" y="0"/>
          <a:ext cx="0" cy="0"/>
          <a:chOff x="0" y="0"/>
          <a:chExt cx="0" cy="0"/>
        </a:xfrm>
      </p:grpSpPr>
      <p:sp>
        <p:nvSpPr>
          <p:cNvPr id="815" name="Google Shape;815;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6" name="Google Shape;816;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indent="-171450">
              <a:defRPr/>
            </a:pPr>
            <a:r>
              <a:rPr lang="en-US" dirty="0"/>
              <a:t>If you want to delete the task, on the top left side select the task.</a:t>
            </a:r>
          </a:p>
          <a:p>
            <a:pPr marL="171450" indent="-171450">
              <a:defRPr/>
            </a:pPr>
            <a:r>
              <a:rPr lang="en-US" dirty="0"/>
              <a:t>and click the “delete” button. </a:t>
            </a:r>
          </a:p>
          <a:p>
            <a:pPr marL="628650" lvl="1" indent="-171450">
              <a:defRPr/>
            </a:pPr>
            <a:r>
              <a:rPr lang="en-US" dirty="0"/>
              <a:t>This will delete all the task information, except for your uploaded audio.</a:t>
            </a:r>
          </a:p>
          <a:p>
            <a:pPr marL="457200" lvl="0" indent="0">
              <a:buFont typeface="+mj-lt"/>
              <a:buNone/>
              <a:defRPr/>
            </a:pPr>
            <a:endParaRPr lang="en-US" dirty="0"/>
          </a:p>
          <a:p>
            <a:pPr marL="45720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These instructions are also relevant for Audio Analysis and Text Analysis. </a:t>
            </a:r>
            <a:r>
              <a:rPr lang="en-US" b="1" dirty="0">
                <a:solidFill>
                  <a:srgbClr val="FF0000"/>
                </a:solidFill>
              </a:rPr>
              <a:t>But, as the</a:t>
            </a:r>
            <a:r>
              <a:rPr lang="en-US" b="1" baseline="0" dirty="0">
                <a:solidFill>
                  <a:srgbClr val="FF0000"/>
                </a:solidFill>
              </a:rPr>
              <a:t> Audio Analysis and the Text Analysis </a:t>
            </a:r>
            <a:r>
              <a:rPr lang="en-US" b="1" dirty="0">
                <a:solidFill>
                  <a:srgbClr val="FF0000"/>
                </a:solidFill>
              </a:rPr>
              <a:t>is a work in progress, limited statistics</a:t>
            </a:r>
            <a:r>
              <a:rPr lang="en-US" b="1" baseline="0" dirty="0">
                <a:solidFill>
                  <a:srgbClr val="FF0000"/>
                </a:solidFill>
              </a:rPr>
              <a:t> are shown in the development version.  </a:t>
            </a:r>
            <a:endParaRPr lang="en-US" b="1" dirty="0">
              <a:solidFill>
                <a:srgbClr val="FF0000"/>
              </a:solidFill>
            </a:endParaRPr>
          </a:p>
          <a:p>
            <a:pPr marL="457200" lvl="0" indent="0">
              <a:buNone/>
              <a:defRPr/>
            </a:pPr>
            <a:endParaRPr lang="en-US" dirty="0"/>
          </a:p>
        </p:txBody>
      </p:sp>
    </p:spTree>
    <p:extLst>
      <p:ext uri="{BB962C8B-B14F-4D97-AF65-F5344CB8AC3E}">
        <p14:creationId xmlns:p14="http://schemas.microsoft.com/office/powerpoint/2010/main" val="26977751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
        <p:cNvGrpSpPr/>
        <p:nvPr/>
      </p:nvGrpSpPr>
      <p:grpSpPr>
        <a:xfrm>
          <a:off x="0" y="0"/>
          <a:ext cx="0" cy="0"/>
          <a:chOff x="0" y="0"/>
          <a:chExt cx="0" cy="0"/>
        </a:xfrm>
      </p:grpSpPr>
      <p:sp>
        <p:nvSpPr>
          <p:cNvPr id="815" name="Google Shape;815;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6" name="Google Shape;816;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buNone/>
              <a:defRPr/>
            </a:pPr>
            <a:r>
              <a:rPr lang="en-US" dirty="0"/>
              <a:t>4. Wait time for the conversion of the audio file to text process should be approximately equal to the length in time of the audio file. </a:t>
            </a:r>
            <a:r>
              <a:rPr lang="en-US" i="1" dirty="0"/>
              <a:t>For example,</a:t>
            </a:r>
            <a:r>
              <a:rPr lang="en-US" dirty="0"/>
              <a:t> 7-second file would take around 14 seconds to convert, so you would wait 14 seconds after converting. </a:t>
            </a:r>
          </a:p>
          <a:p>
            <a:pPr marL="628650" lvl="1" indent="-171450">
              <a:defRPr/>
            </a:pPr>
            <a:r>
              <a:rPr lang="en-US" dirty="0"/>
              <a:t>You can refresh the page or go to the dashboard and click on the Automatic</a:t>
            </a:r>
            <a:r>
              <a:rPr lang="en-US" baseline="0" dirty="0"/>
              <a:t> Audio to Text </a:t>
            </a:r>
            <a:r>
              <a:rPr lang="en-US" dirty="0"/>
              <a:t>again. </a:t>
            </a:r>
          </a:p>
          <a:p>
            <a:pPr marL="628650" lvl="1" indent="-171450">
              <a:defRPr/>
            </a:pPr>
            <a:endParaRPr lang="en-US" dirty="0"/>
          </a:p>
          <a:p>
            <a:pPr marL="0" lvl="0" indent="0">
              <a:buNone/>
              <a:defRPr/>
            </a:pPr>
            <a:r>
              <a:rPr lang="en-US" b="1" i="1" dirty="0"/>
              <a:t>You have now</a:t>
            </a:r>
            <a:r>
              <a:rPr lang="en-US" b="1" i="1" baseline="0" dirty="0"/>
              <a:t> transcribed your audio.</a:t>
            </a:r>
          </a:p>
          <a:p>
            <a:pPr marL="0" lvl="0" indent="0">
              <a:buNone/>
              <a:defRPr/>
            </a:pPr>
            <a:endParaRPr lang="en-US" b="1" i="1" dirty="0"/>
          </a:p>
        </p:txBody>
      </p:sp>
    </p:spTree>
    <p:extLst>
      <p:ext uri="{BB962C8B-B14F-4D97-AF65-F5344CB8AC3E}">
        <p14:creationId xmlns:p14="http://schemas.microsoft.com/office/powerpoint/2010/main" val="17732735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2" name="Google Shape;702;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01297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8" name="Google Shape;568;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38620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
        <p:cNvGrpSpPr/>
        <p:nvPr/>
      </p:nvGrpSpPr>
      <p:grpSpPr>
        <a:xfrm>
          <a:off x="0" y="0"/>
          <a:ext cx="0" cy="0"/>
          <a:chOff x="0" y="0"/>
          <a:chExt cx="0" cy="0"/>
        </a:xfrm>
      </p:grpSpPr>
      <p:sp>
        <p:nvSpPr>
          <p:cNvPr id="815" name="Google Shape;815;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6" name="Google Shape;816;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indent="-171450">
              <a:defRPr/>
            </a:pPr>
            <a:r>
              <a:rPr lang="en-US" dirty="0"/>
              <a:t>If you want to delete the task, on the top left side select the task.</a:t>
            </a:r>
          </a:p>
          <a:p>
            <a:pPr marL="171450" indent="-171450">
              <a:defRPr/>
            </a:pPr>
            <a:r>
              <a:rPr lang="en-US" dirty="0"/>
              <a:t>and click the “delete” button. </a:t>
            </a:r>
          </a:p>
          <a:p>
            <a:pPr marL="628650" lvl="1" indent="-171450">
              <a:defRPr/>
            </a:pPr>
            <a:r>
              <a:rPr lang="en-US" dirty="0"/>
              <a:t>This will delete all the task information, except for your uploaded audio.</a:t>
            </a:r>
          </a:p>
          <a:p>
            <a:pPr marL="457200" lvl="0" indent="0">
              <a:buFont typeface="+mj-lt"/>
              <a:buNone/>
              <a:defRPr/>
            </a:pPr>
            <a:endParaRPr lang="en-US" dirty="0"/>
          </a:p>
          <a:p>
            <a:pPr marL="45720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These instructions are also relevant for Audio Analysis and Text Analysis. </a:t>
            </a:r>
            <a:r>
              <a:rPr lang="en-US" b="1" dirty="0">
                <a:solidFill>
                  <a:srgbClr val="FF0000"/>
                </a:solidFill>
              </a:rPr>
              <a:t>But, as the</a:t>
            </a:r>
            <a:r>
              <a:rPr lang="en-US" b="1" baseline="0" dirty="0">
                <a:solidFill>
                  <a:srgbClr val="FF0000"/>
                </a:solidFill>
              </a:rPr>
              <a:t> Audio Analysis and the Text Analysis </a:t>
            </a:r>
            <a:r>
              <a:rPr lang="en-US" b="1" dirty="0">
                <a:solidFill>
                  <a:srgbClr val="FF0000"/>
                </a:solidFill>
              </a:rPr>
              <a:t>is a work in progress, limited statistics</a:t>
            </a:r>
            <a:r>
              <a:rPr lang="en-US" b="1" baseline="0" dirty="0">
                <a:solidFill>
                  <a:srgbClr val="FF0000"/>
                </a:solidFill>
              </a:rPr>
              <a:t> are shown in the development version.  </a:t>
            </a:r>
            <a:endParaRPr lang="en-US" b="1" dirty="0">
              <a:solidFill>
                <a:srgbClr val="FF0000"/>
              </a:solidFill>
            </a:endParaRPr>
          </a:p>
          <a:p>
            <a:pPr marL="457200" lvl="0" indent="0">
              <a:buNone/>
              <a:defRPr/>
            </a:pPr>
            <a:endParaRPr lang="en-US" dirty="0"/>
          </a:p>
        </p:txBody>
      </p:sp>
    </p:spTree>
    <p:extLst>
      <p:ext uri="{BB962C8B-B14F-4D97-AF65-F5344CB8AC3E}">
        <p14:creationId xmlns:p14="http://schemas.microsoft.com/office/powerpoint/2010/main" val="246826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
        <p:cNvGrpSpPr/>
        <p:nvPr/>
      </p:nvGrpSpPr>
      <p:grpSpPr>
        <a:xfrm>
          <a:off x="0" y="0"/>
          <a:ext cx="0" cy="0"/>
          <a:chOff x="0" y="0"/>
          <a:chExt cx="0" cy="0"/>
        </a:xfrm>
      </p:grpSpPr>
      <p:sp>
        <p:nvSpPr>
          <p:cNvPr id="815" name="Google Shape;815;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6" name="Google Shape;816;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indent="-171450">
              <a:defRPr/>
            </a:pPr>
            <a:r>
              <a:rPr lang="en-US"/>
              <a:t>If you want to delete the task, on the top left side select the task.</a:t>
            </a:r>
          </a:p>
          <a:p>
            <a:pPr marL="171450" indent="-171450">
              <a:defRPr/>
            </a:pPr>
            <a:r>
              <a:rPr lang="en-US"/>
              <a:t>and click the “delete” button. </a:t>
            </a:r>
          </a:p>
          <a:p>
            <a:pPr marL="628650" lvl="1" indent="-171450">
              <a:defRPr/>
            </a:pPr>
            <a:r>
              <a:rPr lang="en-US"/>
              <a:t>This will delete all the task information, except for your uploaded audio.</a:t>
            </a:r>
          </a:p>
          <a:p>
            <a:pPr marL="457200" lvl="0" indent="0">
              <a:buFont typeface="+mj-lt"/>
              <a:buNone/>
              <a:defRPr/>
            </a:pPr>
            <a:endParaRPr lang="en-US"/>
          </a:p>
          <a:p>
            <a:pPr marL="45720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a:t>These instructions are also relevant for Audio Analysis and Text Analysis. </a:t>
            </a:r>
            <a:r>
              <a:rPr lang="en-US" b="1">
                <a:solidFill>
                  <a:srgbClr val="FF0000"/>
                </a:solidFill>
              </a:rPr>
              <a:t>But, as the</a:t>
            </a:r>
            <a:r>
              <a:rPr lang="en-US" b="1" baseline="0">
                <a:solidFill>
                  <a:srgbClr val="FF0000"/>
                </a:solidFill>
              </a:rPr>
              <a:t> Audio Analysis and the Text Analysis </a:t>
            </a:r>
            <a:r>
              <a:rPr lang="en-US" b="1">
                <a:solidFill>
                  <a:srgbClr val="FF0000"/>
                </a:solidFill>
              </a:rPr>
              <a:t>is a work in progress, limited statistics</a:t>
            </a:r>
            <a:r>
              <a:rPr lang="en-US" b="1" baseline="0">
                <a:solidFill>
                  <a:srgbClr val="FF0000"/>
                </a:solidFill>
              </a:rPr>
              <a:t> are shown in the development version.  </a:t>
            </a:r>
            <a:endParaRPr lang="en-US" b="1">
              <a:solidFill>
                <a:srgbClr val="FF0000"/>
              </a:solidFill>
            </a:endParaRPr>
          </a:p>
          <a:p>
            <a:pPr marL="457200" lvl="0" indent="0">
              <a:buNone/>
              <a:defRPr/>
            </a:pPr>
            <a:endParaRPr lang="en-US"/>
          </a:p>
        </p:txBody>
      </p:sp>
    </p:spTree>
    <p:extLst>
      <p:ext uri="{BB962C8B-B14F-4D97-AF65-F5344CB8AC3E}">
        <p14:creationId xmlns:p14="http://schemas.microsoft.com/office/powerpoint/2010/main" val="271162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Google Shape;78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6" name="Google Shape;786;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buNone/>
              <a:defRPr/>
            </a:pPr>
            <a:r>
              <a:rPr lang="en-US" sz="1100" b="0" i="0" u="none" strike="noStrike" cap="none" dirty="0">
                <a:solidFill>
                  <a:srgbClr val="000000"/>
                </a:solidFill>
                <a:effectLst/>
                <a:latin typeface="Arial"/>
                <a:ea typeface="Arial"/>
                <a:cs typeface="Arial"/>
                <a:sym typeface="Arial"/>
              </a:rPr>
              <a:t>Audio Playground is a web application that enables researchers to edit and analyze audio and text using three methods: </a:t>
            </a:r>
            <a:r>
              <a:rPr lang="en-US" b="0" i="0" u="none" strike="noStrike" cap="none" dirty="0">
                <a:effectLst/>
                <a:sym typeface="Arial"/>
              </a:rPr>
              <a:t>(1) Automatic Audio to Text, (2) </a:t>
            </a:r>
            <a:r>
              <a:rPr lang="en-US" dirty="0"/>
              <a:t>Audio </a:t>
            </a:r>
            <a:r>
              <a:rPr lang="en-US" b="0" i="0" u="none" strike="noStrike" cap="none" dirty="0">
                <a:effectLst/>
                <a:sym typeface="Arial"/>
              </a:rPr>
              <a:t>Analysis, and (3)</a:t>
            </a:r>
            <a:r>
              <a:rPr lang="en-US" dirty="0"/>
              <a:t> Text</a:t>
            </a:r>
            <a:r>
              <a:rPr lang="en-US" b="0" i="0" u="none" strike="noStrike" cap="none" dirty="0">
                <a:effectLst/>
                <a:sym typeface="Arial"/>
              </a:rPr>
              <a:t> Analysis</a:t>
            </a:r>
            <a:r>
              <a:rPr lang="en-US" dirty="0"/>
              <a:t>.</a:t>
            </a:r>
            <a:endParaRPr lang="en-US" sz="1100" b="0" i="0" u="none" strike="noStrike" cap="none" dirty="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646918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
        <p:cNvGrpSpPr/>
        <p:nvPr/>
      </p:nvGrpSpPr>
      <p:grpSpPr>
        <a:xfrm>
          <a:off x="0" y="0"/>
          <a:ext cx="0" cy="0"/>
          <a:chOff x="0" y="0"/>
          <a:chExt cx="0" cy="0"/>
        </a:xfrm>
      </p:grpSpPr>
      <p:sp>
        <p:nvSpPr>
          <p:cNvPr id="815" name="Google Shape;815;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6" name="Google Shape;816;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48432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
        <p:cNvGrpSpPr/>
        <p:nvPr/>
      </p:nvGrpSpPr>
      <p:grpSpPr>
        <a:xfrm>
          <a:off x="0" y="0"/>
          <a:ext cx="0" cy="0"/>
          <a:chOff x="0" y="0"/>
          <a:chExt cx="0" cy="0"/>
        </a:xfrm>
      </p:grpSpPr>
      <p:sp>
        <p:nvSpPr>
          <p:cNvPr id="815" name="Google Shape;815;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6" name="Google Shape;816;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3369678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
        <p:cNvGrpSpPr/>
        <p:nvPr/>
      </p:nvGrpSpPr>
      <p:grpSpPr>
        <a:xfrm>
          <a:off x="0" y="0"/>
          <a:ext cx="0" cy="0"/>
          <a:chOff x="0" y="0"/>
          <a:chExt cx="0" cy="0"/>
        </a:xfrm>
      </p:grpSpPr>
      <p:sp>
        <p:nvSpPr>
          <p:cNvPr id="815" name="Google Shape;815;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6" name="Google Shape;816;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86150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
        <p:cNvGrpSpPr/>
        <p:nvPr/>
      </p:nvGrpSpPr>
      <p:grpSpPr>
        <a:xfrm>
          <a:off x="0" y="0"/>
          <a:ext cx="0" cy="0"/>
          <a:chOff x="0" y="0"/>
          <a:chExt cx="0" cy="0"/>
        </a:xfrm>
      </p:grpSpPr>
      <p:sp>
        <p:nvSpPr>
          <p:cNvPr id="815" name="Google Shape;815;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6" name="Google Shape;816;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err="1"/>
              <a:t>Analyze</a:t>
            </a:r>
            <a:r>
              <a:rPr lang="en-GB"/>
              <a:t> sentiment for the</a:t>
            </a:r>
            <a:r>
              <a:rPr lang="en-GB" baseline="0"/>
              <a:t> whole document, </a:t>
            </a:r>
            <a:r>
              <a:rPr lang="en-GB"/>
              <a:t>entities (=nouns, e.g., specific people, places, etc.</a:t>
            </a:r>
            <a:r>
              <a:rPr lang="en-US"/>
              <a:t>) and keywords (=describes the content).</a:t>
            </a:r>
            <a:endParaRPr lang="en-US" sz="2800"/>
          </a:p>
          <a:p>
            <a:pPr marL="0" lvl="0" indent="0" algn="l" rtl="0">
              <a:lnSpc>
                <a:spcPct val="100000"/>
              </a:lnSpc>
              <a:spcBef>
                <a:spcPts val="0"/>
              </a:spcBef>
              <a:spcAft>
                <a:spcPts val="0"/>
              </a:spcAft>
              <a:buSzPts val="1100"/>
              <a:buNone/>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100" b="1" i="0" u="none" strike="noStrike" kern="1200" cap="none" dirty="0">
                <a:solidFill>
                  <a:srgbClr val="FF0000"/>
                </a:solidFill>
                <a:effectLst/>
                <a:latin typeface="Arial"/>
                <a:ea typeface="Arial"/>
                <a:cs typeface="Arial"/>
                <a:sym typeface="Arial"/>
              </a:rPr>
              <a:t>References: </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sng" strike="noStrike" kern="1200" cap="none" baseline="30000" dirty="0">
                <a:solidFill>
                  <a:srgbClr val="000000"/>
                </a:solidFill>
                <a:effectLst/>
                <a:latin typeface="Arial"/>
                <a:ea typeface="Arial"/>
                <a:cs typeface="Arial"/>
                <a:sym typeface="Arial"/>
                <a:hlinkClick r:id="rId3"/>
              </a:rPr>
              <a:t>1</a:t>
            </a:r>
            <a:r>
              <a:rPr lang="en-US" sz="1100" b="0" i="0" u="sng" strike="noStrike" kern="1200" cap="none" dirty="0">
                <a:solidFill>
                  <a:srgbClr val="000000"/>
                </a:solidFill>
                <a:effectLst/>
                <a:latin typeface="Arial"/>
                <a:ea typeface="Arial"/>
                <a:cs typeface="Arial"/>
                <a:sym typeface="Arial"/>
                <a:hlinkClick r:id="rId3"/>
              </a:rPr>
              <a:t> https://cloud.ibm.com/apidocs/natural-language-understanding?code=java#sentiment</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sng" strike="noStrike" kern="1200" cap="none" baseline="30000" dirty="0">
                <a:solidFill>
                  <a:srgbClr val="000000"/>
                </a:solidFill>
                <a:effectLst/>
                <a:latin typeface="Arial"/>
                <a:ea typeface="Arial"/>
                <a:cs typeface="Arial"/>
                <a:sym typeface="Arial"/>
                <a:hlinkClick r:id="rId3"/>
              </a:rPr>
              <a:t>2.</a:t>
            </a:r>
            <a:r>
              <a:rPr lang="en-US" sz="1100" b="0" i="0" u="sng" strike="noStrike" kern="1200" cap="none" baseline="0" dirty="0">
                <a:solidFill>
                  <a:srgbClr val="000000"/>
                </a:solidFill>
                <a:effectLst/>
                <a:latin typeface="Arial"/>
                <a:ea typeface="Arial"/>
                <a:cs typeface="Arial"/>
                <a:sym typeface="Arial"/>
                <a:hlinkClick r:id="rId3"/>
              </a:rPr>
              <a:t> </a:t>
            </a:r>
            <a:r>
              <a:rPr lang="en-US" sz="1100" b="0" i="0" u="sng" strike="noStrike" kern="1200" cap="none" dirty="0">
                <a:solidFill>
                  <a:srgbClr val="000000"/>
                </a:solidFill>
                <a:effectLst/>
                <a:latin typeface="Arial"/>
                <a:ea typeface="Arial"/>
                <a:cs typeface="Arial"/>
                <a:sym typeface="Arial"/>
              </a:rPr>
              <a:t>https://</a:t>
            </a:r>
            <a:r>
              <a:rPr lang="en-US" sz="1100" b="0" i="0" u="sng" strike="noStrike" kern="1200" cap="none" dirty="0" err="1">
                <a:solidFill>
                  <a:srgbClr val="000000"/>
                </a:solidFill>
                <a:effectLst/>
                <a:latin typeface="Arial"/>
                <a:ea typeface="Arial"/>
                <a:cs typeface="Arial"/>
                <a:sym typeface="Arial"/>
              </a:rPr>
              <a:t>www.ibm.com</a:t>
            </a:r>
            <a:r>
              <a:rPr lang="en-US" sz="1100" b="0" i="0" u="sng" strike="noStrike" kern="1200" cap="none" dirty="0">
                <a:solidFill>
                  <a:srgbClr val="000000"/>
                </a:solidFill>
                <a:effectLst/>
                <a:latin typeface="Arial"/>
                <a:ea typeface="Arial"/>
                <a:cs typeface="Arial"/>
                <a:sym typeface="Arial"/>
              </a:rPr>
              <a:t>/blogs/</a:t>
            </a:r>
            <a:r>
              <a:rPr lang="en-US" sz="1100" b="0" i="0" u="sng" strike="noStrike" kern="1200" cap="none" dirty="0" err="1">
                <a:solidFill>
                  <a:srgbClr val="000000"/>
                </a:solidFill>
                <a:effectLst/>
                <a:latin typeface="Arial"/>
                <a:ea typeface="Arial"/>
                <a:cs typeface="Arial"/>
                <a:sym typeface="Arial"/>
              </a:rPr>
              <a:t>watson</a:t>
            </a:r>
            <a:r>
              <a:rPr lang="en-US" sz="1100" b="0" i="0" u="sng" strike="noStrike" kern="1200" cap="none" dirty="0">
                <a:solidFill>
                  <a:srgbClr val="000000"/>
                </a:solidFill>
                <a:effectLst/>
                <a:latin typeface="Arial"/>
                <a:ea typeface="Arial"/>
                <a:cs typeface="Arial"/>
                <a:sym typeface="Arial"/>
              </a:rPr>
              <a:t>/2020/08/solving-common-challenges-in-sentiment-analysis-with-help-from-project-debater/</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endParaRPr lang="en-US" dirty="0"/>
          </a:p>
        </p:txBody>
      </p:sp>
    </p:spTree>
    <p:extLst>
      <p:ext uri="{BB962C8B-B14F-4D97-AF65-F5344CB8AC3E}">
        <p14:creationId xmlns:p14="http://schemas.microsoft.com/office/powerpoint/2010/main" val="2013164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s://www.flaticon.com/" TargetMode="External"/><Relationship Id="rId4" Type="http://schemas.openxmlformats.org/officeDocument/2006/relationships/hyperlink" Target="https://www.freepik.com/" TargetMode="External"/><Relationship Id="rId1" Type="http://schemas.openxmlformats.org/officeDocument/2006/relationships/slideMaster" Target="../slideMasters/slideMaster1.xml"/><Relationship Id="rId2" Type="http://schemas.openxmlformats.org/officeDocument/2006/relationships/hyperlink" Target="https://slidesgo.com/" TargetMode="Externa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385"/>
        <p:cNvGrpSpPr/>
        <p:nvPr/>
      </p:nvGrpSpPr>
      <p:grpSpPr>
        <a:xfrm>
          <a:off x="0" y="0"/>
          <a:ext cx="0" cy="0"/>
          <a:chOff x="0" y="0"/>
          <a:chExt cx="0" cy="0"/>
        </a:xfrm>
      </p:grpSpPr>
      <p:sp>
        <p:nvSpPr>
          <p:cNvPr id="386" name="Google Shape;386;gb0e4b047f7_0_460"/>
          <p:cNvSpPr/>
          <p:nvPr/>
        </p:nvSpPr>
        <p:spPr>
          <a:xfrm>
            <a:off x="0" y="-4775"/>
            <a:ext cx="9144000" cy="5143500"/>
          </a:xfrm>
          <a:prstGeom prst="rect">
            <a:avLst/>
          </a:prstGeom>
          <a:gradFill>
            <a:gsLst>
              <a:gs pos="0">
                <a:srgbClr val="3D73AF"/>
              </a:gs>
              <a:gs pos="100000">
                <a:srgbClr val="00AFA0"/>
              </a:gs>
            </a:gsLst>
            <a:lin ang="108014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387" name="Google Shape;387;gb0e4b047f7_0_460"/>
          <p:cNvPicPr preferRelativeResize="0"/>
          <p:nvPr/>
        </p:nvPicPr>
        <p:blipFill rotWithShape="1">
          <a:blip r:embed="rId3">
            <a:alphaModFix amt="10000"/>
          </a:blip>
          <a:srcRect/>
          <a:stretch/>
        </p:blipFill>
        <p:spPr>
          <a:xfrm>
            <a:off x="1533" y="0"/>
            <a:ext cx="9140925" cy="5143503"/>
          </a:xfrm>
          <a:prstGeom prst="rect">
            <a:avLst/>
          </a:prstGeom>
          <a:noFill/>
          <a:ln>
            <a:noFill/>
          </a:ln>
        </p:spPr>
      </p:pic>
      <p:grpSp>
        <p:nvGrpSpPr>
          <p:cNvPr id="388" name="Google Shape;388;gb0e4b047f7_0_460"/>
          <p:cNvGrpSpPr/>
          <p:nvPr/>
        </p:nvGrpSpPr>
        <p:grpSpPr>
          <a:xfrm rot="10800000" flipH="1">
            <a:off x="7429503" y="3885802"/>
            <a:ext cx="1724010" cy="1267222"/>
            <a:chOff x="7429503" y="-9546"/>
            <a:chExt cx="1724010" cy="1267222"/>
          </a:xfrm>
        </p:grpSpPr>
        <p:sp>
          <p:nvSpPr>
            <p:cNvPr id="389" name="Google Shape;389;gb0e4b047f7_0_460"/>
            <p:cNvSpPr/>
            <p:nvPr/>
          </p:nvSpPr>
          <p:spPr>
            <a:xfrm rot="10800000" flipH="1">
              <a:off x="7429503" y="-9546"/>
              <a:ext cx="1647810" cy="1267222"/>
            </a:xfrm>
            <a:custGeom>
              <a:avLst/>
              <a:gdLst/>
              <a:ahLst/>
              <a:cxnLst/>
              <a:rect l="l" t="t" r="r" b="b"/>
              <a:pathLst>
                <a:path w="21600" h="21492" extrusionOk="0">
                  <a:moveTo>
                    <a:pt x="21600" y="673"/>
                  </a:moveTo>
                  <a:cubicBezTo>
                    <a:pt x="21600" y="673"/>
                    <a:pt x="21600" y="673"/>
                    <a:pt x="21600" y="20101"/>
                  </a:cubicBezTo>
                  <a:lnTo>
                    <a:pt x="21600" y="21492"/>
                  </a:lnTo>
                  <a:lnTo>
                    <a:pt x="0" y="21492"/>
                  </a:lnTo>
                  <a:lnTo>
                    <a:pt x="0" y="20470"/>
                  </a:lnTo>
                  <a:lnTo>
                    <a:pt x="49" y="20352"/>
                  </a:lnTo>
                  <a:cubicBezTo>
                    <a:pt x="318" y="19776"/>
                    <a:pt x="697" y="19269"/>
                    <a:pt x="1149" y="18885"/>
                  </a:cubicBezTo>
                  <a:cubicBezTo>
                    <a:pt x="2434" y="17802"/>
                    <a:pt x="4139" y="17710"/>
                    <a:pt x="5564" y="16909"/>
                  </a:cubicBezTo>
                  <a:cubicBezTo>
                    <a:pt x="7575" y="15786"/>
                    <a:pt x="8838" y="13383"/>
                    <a:pt x="9743" y="10987"/>
                  </a:cubicBezTo>
                  <a:cubicBezTo>
                    <a:pt x="10654" y="8597"/>
                    <a:pt x="11352" y="6037"/>
                    <a:pt x="12738" y="3989"/>
                  </a:cubicBezTo>
                  <a:cubicBezTo>
                    <a:pt x="14029" y="2085"/>
                    <a:pt x="15884" y="726"/>
                    <a:pt x="17907" y="201"/>
                  </a:cubicBezTo>
                  <a:cubicBezTo>
                    <a:pt x="18890" y="-49"/>
                    <a:pt x="19935" y="-108"/>
                    <a:pt x="20885" y="273"/>
                  </a:cubicBezTo>
                  <a:cubicBezTo>
                    <a:pt x="21131" y="371"/>
                    <a:pt x="21371" y="509"/>
                    <a:pt x="21600" y="673"/>
                  </a:cubicBezTo>
                  <a:close/>
                </a:path>
              </a:pathLst>
            </a:custGeom>
            <a:solidFill>
              <a:schemeClr val="accent6"/>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Source Sans Pro"/>
                <a:buNone/>
              </a:pPr>
              <a:endParaRPr sz="1800" b="0" i="0" u="none" strike="noStrike" cap="none">
                <a:solidFill>
                  <a:srgbClr val="000000"/>
                </a:solidFill>
                <a:latin typeface="Source Sans Pro"/>
                <a:ea typeface="Source Sans Pro"/>
                <a:cs typeface="Source Sans Pro"/>
                <a:sym typeface="Source Sans Pro"/>
              </a:endParaRPr>
            </a:p>
          </p:txBody>
        </p:sp>
        <p:sp>
          <p:nvSpPr>
            <p:cNvPr id="390" name="Google Shape;390;gb0e4b047f7_0_460"/>
            <p:cNvSpPr/>
            <p:nvPr/>
          </p:nvSpPr>
          <p:spPr>
            <a:xfrm rot="10800000" flipH="1">
              <a:off x="7505703" y="-9546"/>
              <a:ext cx="1647810" cy="1267222"/>
            </a:xfrm>
            <a:custGeom>
              <a:avLst/>
              <a:gdLst/>
              <a:ahLst/>
              <a:cxnLst/>
              <a:rect l="l" t="t" r="r" b="b"/>
              <a:pathLst>
                <a:path w="21600" h="21492" extrusionOk="0">
                  <a:moveTo>
                    <a:pt x="21600" y="673"/>
                  </a:moveTo>
                  <a:cubicBezTo>
                    <a:pt x="21600" y="673"/>
                    <a:pt x="21600" y="673"/>
                    <a:pt x="21600" y="20101"/>
                  </a:cubicBezTo>
                  <a:lnTo>
                    <a:pt x="21600" y="21492"/>
                  </a:lnTo>
                  <a:lnTo>
                    <a:pt x="0" y="21492"/>
                  </a:lnTo>
                  <a:lnTo>
                    <a:pt x="0" y="20470"/>
                  </a:lnTo>
                  <a:lnTo>
                    <a:pt x="49" y="20352"/>
                  </a:lnTo>
                  <a:cubicBezTo>
                    <a:pt x="318" y="19776"/>
                    <a:pt x="697" y="19269"/>
                    <a:pt x="1149" y="18885"/>
                  </a:cubicBezTo>
                  <a:cubicBezTo>
                    <a:pt x="2434" y="17802"/>
                    <a:pt x="4139" y="17710"/>
                    <a:pt x="5564" y="16909"/>
                  </a:cubicBezTo>
                  <a:cubicBezTo>
                    <a:pt x="7575" y="15786"/>
                    <a:pt x="8838" y="13383"/>
                    <a:pt x="9743" y="10987"/>
                  </a:cubicBezTo>
                  <a:cubicBezTo>
                    <a:pt x="10654" y="8597"/>
                    <a:pt x="11352" y="6037"/>
                    <a:pt x="12738" y="3989"/>
                  </a:cubicBezTo>
                  <a:cubicBezTo>
                    <a:pt x="14029" y="2085"/>
                    <a:pt x="15884" y="726"/>
                    <a:pt x="17907" y="201"/>
                  </a:cubicBezTo>
                  <a:cubicBezTo>
                    <a:pt x="18890" y="-49"/>
                    <a:pt x="19935" y="-108"/>
                    <a:pt x="20885" y="273"/>
                  </a:cubicBezTo>
                  <a:cubicBezTo>
                    <a:pt x="21131" y="371"/>
                    <a:pt x="21371" y="509"/>
                    <a:pt x="21600" y="673"/>
                  </a:cubicBezTo>
                  <a:close/>
                </a:path>
              </a:pathLst>
            </a:custGeom>
            <a:solidFill>
              <a:schemeClr val="lt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Source Sans Pro"/>
                <a:buNone/>
              </a:pPr>
              <a:endParaRPr sz="1800" b="0" i="0" u="none" strike="noStrike" cap="none">
                <a:solidFill>
                  <a:srgbClr val="000000"/>
                </a:solidFill>
                <a:latin typeface="Source Sans Pro"/>
                <a:ea typeface="Source Sans Pro"/>
                <a:cs typeface="Source Sans Pro"/>
                <a:sym typeface="Source Sans Pro"/>
              </a:endParaRPr>
            </a:p>
          </p:txBody>
        </p:sp>
      </p:grpSp>
      <p:sp>
        <p:nvSpPr>
          <p:cNvPr id="391" name="Google Shape;391;gb0e4b047f7_0_460"/>
          <p:cNvSpPr txBox="1">
            <a:spLocks noGrp="1"/>
          </p:cNvSpPr>
          <p:nvPr>
            <p:ph type="ctrTitle"/>
          </p:nvPr>
        </p:nvSpPr>
        <p:spPr>
          <a:xfrm>
            <a:off x="1800725" y="1856050"/>
            <a:ext cx="6326100" cy="9996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5200"/>
              <a:buFont typeface="Anton"/>
              <a:buNone/>
              <a:defRPr sz="6000" b="1">
                <a:solidFill>
                  <a:schemeClr val="lt1"/>
                </a:solidFill>
              </a:defRPr>
            </a:lvl1pPr>
            <a:lvl2pPr lvl="1" algn="ctr" rtl="0">
              <a:lnSpc>
                <a:spcPct val="100000"/>
              </a:lnSpc>
              <a:spcBef>
                <a:spcPts val="0"/>
              </a:spcBef>
              <a:spcAft>
                <a:spcPts val="0"/>
              </a:spcAft>
              <a:buSzPts val="5200"/>
              <a:buNone/>
              <a:defRPr sz="5200"/>
            </a:lvl2pPr>
            <a:lvl3pPr lvl="2" algn="ctr" rtl="0">
              <a:lnSpc>
                <a:spcPct val="100000"/>
              </a:lnSpc>
              <a:spcBef>
                <a:spcPts val="0"/>
              </a:spcBef>
              <a:spcAft>
                <a:spcPts val="0"/>
              </a:spcAft>
              <a:buSzPts val="5200"/>
              <a:buNone/>
              <a:defRPr sz="5200"/>
            </a:lvl3pPr>
            <a:lvl4pPr lvl="3" algn="ctr" rtl="0">
              <a:lnSpc>
                <a:spcPct val="100000"/>
              </a:lnSpc>
              <a:spcBef>
                <a:spcPts val="0"/>
              </a:spcBef>
              <a:spcAft>
                <a:spcPts val="0"/>
              </a:spcAft>
              <a:buSzPts val="5200"/>
              <a:buNone/>
              <a:defRPr sz="5200"/>
            </a:lvl4pPr>
            <a:lvl5pPr lvl="4" algn="ctr" rtl="0">
              <a:lnSpc>
                <a:spcPct val="100000"/>
              </a:lnSpc>
              <a:spcBef>
                <a:spcPts val="0"/>
              </a:spcBef>
              <a:spcAft>
                <a:spcPts val="0"/>
              </a:spcAft>
              <a:buSzPts val="5200"/>
              <a:buNone/>
              <a:defRPr sz="5200"/>
            </a:lvl5pPr>
            <a:lvl6pPr lvl="5" algn="ctr" rtl="0">
              <a:lnSpc>
                <a:spcPct val="100000"/>
              </a:lnSpc>
              <a:spcBef>
                <a:spcPts val="0"/>
              </a:spcBef>
              <a:spcAft>
                <a:spcPts val="0"/>
              </a:spcAft>
              <a:buSzPts val="5200"/>
              <a:buNone/>
              <a:defRPr sz="5200"/>
            </a:lvl6pPr>
            <a:lvl7pPr lvl="6" algn="ctr" rtl="0">
              <a:lnSpc>
                <a:spcPct val="100000"/>
              </a:lnSpc>
              <a:spcBef>
                <a:spcPts val="0"/>
              </a:spcBef>
              <a:spcAft>
                <a:spcPts val="0"/>
              </a:spcAft>
              <a:buSzPts val="5200"/>
              <a:buNone/>
              <a:defRPr sz="5200"/>
            </a:lvl7pPr>
            <a:lvl8pPr lvl="7" algn="ctr" rtl="0">
              <a:lnSpc>
                <a:spcPct val="100000"/>
              </a:lnSpc>
              <a:spcBef>
                <a:spcPts val="0"/>
              </a:spcBef>
              <a:spcAft>
                <a:spcPts val="0"/>
              </a:spcAft>
              <a:buSzPts val="5200"/>
              <a:buNone/>
              <a:defRPr sz="5200"/>
            </a:lvl8pPr>
            <a:lvl9pPr lvl="8" algn="ctr" rtl="0">
              <a:lnSpc>
                <a:spcPct val="100000"/>
              </a:lnSpc>
              <a:spcBef>
                <a:spcPts val="0"/>
              </a:spcBef>
              <a:spcAft>
                <a:spcPts val="0"/>
              </a:spcAft>
              <a:buSzPts val="5200"/>
              <a:buNone/>
              <a:defRPr sz="5200"/>
            </a:lvl9pPr>
          </a:lstStyle>
          <a:p>
            <a:endParaRPr/>
          </a:p>
        </p:txBody>
      </p:sp>
      <p:sp>
        <p:nvSpPr>
          <p:cNvPr id="392" name="Google Shape;392;gb0e4b047f7_0_460"/>
          <p:cNvSpPr txBox="1">
            <a:spLocks noGrp="1"/>
          </p:cNvSpPr>
          <p:nvPr>
            <p:ph type="subTitle" idx="1"/>
          </p:nvPr>
        </p:nvSpPr>
        <p:spPr>
          <a:xfrm>
            <a:off x="2129838" y="2841328"/>
            <a:ext cx="4884300" cy="4356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800"/>
              <a:buNone/>
              <a:defRPr>
                <a:solidFill>
                  <a:schemeClr val="lt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93" name="Google Shape;393;gb0e4b047f7_0_460"/>
          <p:cNvSpPr/>
          <p:nvPr/>
        </p:nvSpPr>
        <p:spPr>
          <a:xfrm rot="-7200000" flipH="1">
            <a:off x="3006355" y="3332010"/>
            <a:ext cx="3131287" cy="3381546"/>
          </a:xfrm>
          <a:custGeom>
            <a:avLst/>
            <a:gdLst/>
            <a:ahLst/>
            <a:cxnLst/>
            <a:rect l="l" t="t" r="r" b="b"/>
            <a:pathLst>
              <a:path w="2541" h="2745" extrusionOk="0">
                <a:moveTo>
                  <a:pt x="2508" y="1609"/>
                </a:moveTo>
                <a:cubicBezTo>
                  <a:pt x="2504" y="1609"/>
                  <a:pt x="2500" y="1610"/>
                  <a:pt x="2497" y="1611"/>
                </a:cubicBezTo>
                <a:cubicBezTo>
                  <a:pt x="2375" y="1398"/>
                  <a:pt x="2375" y="1398"/>
                  <a:pt x="2375" y="1398"/>
                </a:cubicBezTo>
                <a:cubicBezTo>
                  <a:pt x="2381" y="1392"/>
                  <a:pt x="2386" y="1383"/>
                  <a:pt x="2386" y="1374"/>
                </a:cubicBezTo>
                <a:cubicBezTo>
                  <a:pt x="2386" y="1363"/>
                  <a:pt x="2381" y="1354"/>
                  <a:pt x="2374" y="1348"/>
                </a:cubicBezTo>
                <a:cubicBezTo>
                  <a:pt x="2496" y="1136"/>
                  <a:pt x="2496" y="1136"/>
                  <a:pt x="2496" y="1136"/>
                </a:cubicBezTo>
                <a:cubicBezTo>
                  <a:pt x="2500" y="1137"/>
                  <a:pt x="2504" y="1138"/>
                  <a:pt x="2508" y="1138"/>
                </a:cubicBezTo>
                <a:cubicBezTo>
                  <a:pt x="2526" y="1138"/>
                  <a:pt x="2541" y="1123"/>
                  <a:pt x="2541" y="1105"/>
                </a:cubicBezTo>
                <a:cubicBezTo>
                  <a:pt x="2541" y="1087"/>
                  <a:pt x="2526" y="1072"/>
                  <a:pt x="2508" y="1072"/>
                </a:cubicBezTo>
                <a:cubicBezTo>
                  <a:pt x="2489" y="1072"/>
                  <a:pt x="2475" y="1087"/>
                  <a:pt x="2475" y="1105"/>
                </a:cubicBezTo>
                <a:cubicBezTo>
                  <a:pt x="2475" y="1115"/>
                  <a:pt x="2479" y="1124"/>
                  <a:pt x="2486" y="1130"/>
                </a:cubicBezTo>
                <a:cubicBezTo>
                  <a:pt x="2363" y="1342"/>
                  <a:pt x="2363" y="1342"/>
                  <a:pt x="2363" y="1342"/>
                </a:cubicBezTo>
                <a:cubicBezTo>
                  <a:pt x="2360" y="1341"/>
                  <a:pt x="2356" y="1340"/>
                  <a:pt x="2352" y="1340"/>
                </a:cubicBezTo>
                <a:cubicBezTo>
                  <a:pt x="2336" y="1340"/>
                  <a:pt x="2323" y="1352"/>
                  <a:pt x="2320" y="1367"/>
                </a:cubicBezTo>
                <a:cubicBezTo>
                  <a:pt x="2077" y="1367"/>
                  <a:pt x="2077" y="1367"/>
                  <a:pt x="2077" y="1367"/>
                </a:cubicBezTo>
                <a:cubicBezTo>
                  <a:pt x="2073" y="1352"/>
                  <a:pt x="2060" y="1340"/>
                  <a:pt x="2044" y="1340"/>
                </a:cubicBezTo>
                <a:cubicBezTo>
                  <a:pt x="2040" y="1340"/>
                  <a:pt x="2037" y="1341"/>
                  <a:pt x="2033" y="1342"/>
                </a:cubicBezTo>
                <a:cubicBezTo>
                  <a:pt x="1911" y="1130"/>
                  <a:pt x="1911" y="1130"/>
                  <a:pt x="1911" y="1130"/>
                </a:cubicBezTo>
                <a:cubicBezTo>
                  <a:pt x="1918" y="1124"/>
                  <a:pt x="1922" y="1115"/>
                  <a:pt x="1922" y="1105"/>
                </a:cubicBezTo>
                <a:cubicBezTo>
                  <a:pt x="1922" y="1087"/>
                  <a:pt x="1907" y="1072"/>
                  <a:pt x="1889" y="1072"/>
                </a:cubicBezTo>
                <a:cubicBezTo>
                  <a:pt x="1873" y="1072"/>
                  <a:pt x="1859" y="1083"/>
                  <a:pt x="1856" y="1098"/>
                </a:cubicBezTo>
                <a:cubicBezTo>
                  <a:pt x="1613" y="1098"/>
                  <a:pt x="1613" y="1098"/>
                  <a:pt x="1613" y="1098"/>
                </a:cubicBezTo>
                <a:cubicBezTo>
                  <a:pt x="1610" y="1083"/>
                  <a:pt x="1596" y="1072"/>
                  <a:pt x="1580" y="1072"/>
                </a:cubicBezTo>
                <a:cubicBezTo>
                  <a:pt x="1576" y="1072"/>
                  <a:pt x="1572" y="1073"/>
                  <a:pt x="1569" y="1074"/>
                </a:cubicBezTo>
                <a:cubicBezTo>
                  <a:pt x="1447" y="864"/>
                  <a:pt x="1447" y="864"/>
                  <a:pt x="1447" y="864"/>
                </a:cubicBezTo>
                <a:cubicBezTo>
                  <a:pt x="1454" y="858"/>
                  <a:pt x="1458" y="849"/>
                  <a:pt x="1458" y="839"/>
                </a:cubicBezTo>
                <a:cubicBezTo>
                  <a:pt x="1458" y="829"/>
                  <a:pt x="1454" y="819"/>
                  <a:pt x="1446" y="813"/>
                </a:cubicBezTo>
                <a:cubicBezTo>
                  <a:pt x="1568" y="601"/>
                  <a:pt x="1568" y="601"/>
                  <a:pt x="1568" y="601"/>
                </a:cubicBezTo>
                <a:cubicBezTo>
                  <a:pt x="1572" y="603"/>
                  <a:pt x="1576" y="604"/>
                  <a:pt x="1580" y="604"/>
                </a:cubicBezTo>
                <a:cubicBezTo>
                  <a:pt x="1597" y="604"/>
                  <a:pt x="1611" y="592"/>
                  <a:pt x="1613" y="576"/>
                </a:cubicBezTo>
                <a:cubicBezTo>
                  <a:pt x="1856" y="576"/>
                  <a:pt x="1856" y="576"/>
                  <a:pt x="1856" y="576"/>
                </a:cubicBezTo>
                <a:cubicBezTo>
                  <a:pt x="1859" y="592"/>
                  <a:pt x="1872" y="604"/>
                  <a:pt x="1889" y="604"/>
                </a:cubicBezTo>
                <a:cubicBezTo>
                  <a:pt x="1893" y="604"/>
                  <a:pt x="1897" y="603"/>
                  <a:pt x="1901" y="601"/>
                </a:cubicBezTo>
                <a:cubicBezTo>
                  <a:pt x="2023" y="813"/>
                  <a:pt x="2023" y="813"/>
                  <a:pt x="2023" y="813"/>
                </a:cubicBezTo>
                <a:cubicBezTo>
                  <a:pt x="2016" y="819"/>
                  <a:pt x="2011" y="829"/>
                  <a:pt x="2011" y="839"/>
                </a:cubicBezTo>
                <a:cubicBezTo>
                  <a:pt x="2011" y="857"/>
                  <a:pt x="2026" y="872"/>
                  <a:pt x="2044" y="872"/>
                </a:cubicBezTo>
                <a:cubicBezTo>
                  <a:pt x="2063" y="872"/>
                  <a:pt x="2078" y="857"/>
                  <a:pt x="2078" y="839"/>
                </a:cubicBezTo>
                <a:cubicBezTo>
                  <a:pt x="2078" y="821"/>
                  <a:pt x="2063" y="806"/>
                  <a:pt x="2044" y="806"/>
                </a:cubicBezTo>
                <a:cubicBezTo>
                  <a:pt x="2040" y="806"/>
                  <a:pt x="2037" y="806"/>
                  <a:pt x="2034" y="807"/>
                </a:cubicBezTo>
                <a:cubicBezTo>
                  <a:pt x="1911" y="595"/>
                  <a:pt x="1911" y="595"/>
                  <a:pt x="1911" y="595"/>
                </a:cubicBezTo>
                <a:cubicBezTo>
                  <a:pt x="1918" y="589"/>
                  <a:pt x="1922" y="580"/>
                  <a:pt x="1922" y="570"/>
                </a:cubicBezTo>
                <a:cubicBezTo>
                  <a:pt x="1922" y="560"/>
                  <a:pt x="1917" y="551"/>
                  <a:pt x="1910" y="545"/>
                </a:cubicBezTo>
                <a:cubicBezTo>
                  <a:pt x="2032" y="333"/>
                  <a:pt x="2032" y="333"/>
                  <a:pt x="2032" y="333"/>
                </a:cubicBezTo>
                <a:cubicBezTo>
                  <a:pt x="2036" y="334"/>
                  <a:pt x="2040" y="335"/>
                  <a:pt x="2044" y="335"/>
                </a:cubicBezTo>
                <a:cubicBezTo>
                  <a:pt x="2063" y="335"/>
                  <a:pt x="2078" y="320"/>
                  <a:pt x="2078" y="302"/>
                </a:cubicBezTo>
                <a:cubicBezTo>
                  <a:pt x="2078" y="283"/>
                  <a:pt x="2063" y="268"/>
                  <a:pt x="2044" y="268"/>
                </a:cubicBezTo>
                <a:cubicBezTo>
                  <a:pt x="2026" y="268"/>
                  <a:pt x="2011" y="283"/>
                  <a:pt x="2011" y="302"/>
                </a:cubicBezTo>
                <a:cubicBezTo>
                  <a:pt x="2011" y="312"/>
                  <a:pt x="2015" y="320"/>
                  <a:pt x="2022" y="326"/>
                </a:cubicBezTo>
                <a:cubicBezTo>
                  <a:pt x="1899" y="539"/>
                  <a:pt x="1899" y="539"/>
                  <a:pt x="1899" y="539"/>
                </a:cubicBezTo>
                <a:cubicBezTo>
                  <a:pt x="1896" y="538"/>
                  <a:pt x="1893" y="537"/>
                  <a:pt x="1889" y="537"/>
                </a:cubicBezTo>
                <a:cubicBezTo>
                  <a:pt x="1873" y="537"/>
                  <a:pt x="1859" y="549"/>
                  <a:pt x="1856" y="564"/>
                </a:cubicBezTo>
                <a:cubicBezTo>
                  <a:pt x="1613" y="564"/>
                  <a:pt x="1613" y="564"/>
                  <a:pt x="1613" y="564"/>
                </a:cubicBezTo>
                <a:cubicBezTo>
                  <a:pt x="1610" y="549"/>
                  <a:pt x="1596" y="537"/>
                  <a:pt x="1580" y="537"/>
                </a:cubicBezTo>
                <a:cubicBezTo>
                  <a:pt x="1562" y="537"/>
                  <a:pt x="1547" y="552"/>
                  <a:pt x="1547" y="570"/>
                </a:cubicBezTo>
                <a:cubicBezTo>
                  <a:pt x="1547" y="580"/>
                  <a:pt x="1551" y="589"/>
                  <a:pt x="1558" y="595"/>
                </a:cubicBezTo>
                <a:cubicBezTo>
                  <a:pt x="1436" y="807"/>
                  <a:pt x="1436" y="807"/>
                  <a:pt x="1436" y="807"/>
                </a:cubicBezTo>
                <a:cubicBezTo>
                  <a:pt x="1432" y="806"/>
                  <a:pt x="1429" y="806"/>
                  <a:pt x="1425" y="806"/>
                </a:cubicBezTo>
                <a:cubicBezTo>
                  <a:pt x="1409" y="806"/>
                  <a:pt x="1395" y="817"/>
                  <a:pt x="1392" y="832"/>
                </a:cubicBezTo>
                <a:cubicBezTo>
                  <a:pt x="1149" y="832"/>
                  <a:pt x="1149" y="832"/>
                  <a:pt x="1149" y="832"/>
                </a:cubicBezTo>
                <a:cubicBezTo>
                  <a:pt x="1146" y="817"/>
                  <a:pt x="1133" y="806"/>
                  <a:pt x="1116" y="806"/>
                </a:cubicBezTo>
                <a:cubicBezTo>
                  <a:pt x="1098" y="806"/>
                  <a:pt x="1083" y="821"/>
                  <a:pt x="1083" y="839"/>
                </a:cubicBezTo>
                <a:cubicBezTo>
                  <a:pt x="1083" y="849"/>
                  <a:pt x="1087" y="858"/>
                  <a:pt x="1094" y="864"/>
                </a:cubicBezTo>
                <a:cubicBezTo>
                  <a:pt x="972" y="1076"/>
                  <a:pt x="972" y="1076"/>
                  <a:pt x="972" y="1076"/>
                </a:cubicBezTo>
                <a:cubicBezTo>
                  <a:pt x="968" y="1075"/>
                  <a:pt x="965" y="1074"/>
                  <a:pt x="961" y="1074"/>
                </a:cubicBezTo>
                <a:cubicBezTo>
                  <a:pt x="945" y="1074"/>
                  <a:pt x="932" y="1086"/>
                  <a:pt x="929" y="1101"/>
                </a:cubicBezTo>
                <a:cubicBezTo>
                  <a:pt x="685" y="1101"/>
                  <a:pt x="685" y="1101"/>
                  <a:pt x="685" y="1101"/>
                </a:cubicBezTo>
                <a:cubicBezTo>
                  <a:pt x="682" y="1086"/>
                  <a:pt x="669" y="1074"/>
                  <a:pt x="653" y="1074"/>
                </a:cubicBezTo>
                <a:cubicBezTo>
                  <a:pt x="649" y="1074"/>
                  <a:pt x="645" y="1075"/>
                  <a:pt x="641" y="1076"/>
                </a:cubicBezTo>
                <a:cubicBezTo>
                  <a:pt x="520" y="866"/>
                  <a:pt x="520" y="866"/>
                  <a:pt x="520" y="866"/>
                </a:cubicBezTo>
                <a:cubicBezTo>
                  <a:pt x="526" y="860"/>
                  <a:pt x="531" y="851"/>
                  <a:pt x="531" y="841"/>
                </a:cubicBezTo>
                <a:cubicBezTo>
                  <a:pt x="531" y="830"/>
                  <a:pt x="525" y="821"/>
                  <a:pt x="517" y="815"/>
                </a:cubicBezTo>
                <a:cubicBezTo>
                  <a:pt x="641" y="601"/>
                  <a:pt x="641" y="601"/>
                  <a:pt x="641" y="601"/>
                </a:cubicBezTo>
                <a:cubicBezTo>
                  <a:pt x="644" y="603"/>
                  <a:pt x="648" y="603"/>
                  <a:pt x="653" y="603"/>
                </a:cubicBezTo>
                <a:cubicBezTo>
                  <a:pt x="669" y="603"/>
                  <a:pt x="683" y="591"/>
                  <a:pt x="686" y="575"/>
                </a:cubicBezTo>
                <a:cubicBezTo>
                  <a:pt x="929" y="575"/>
                  <a:pt x="929" y="575"/>
                  <a:pt x="929" y="575"/>
                </a:cubicBezTo>
                <a:cubicBezTo>
                  <a:pt x="931" y="591"/>
                  <a:pt x="945" y="603"/>
                  <a:pt x="961" y="603"/>
                </a:cubicBezTo>
                <a:cubicBezTo>
                  <a:pt x="980" y="603"/>
                  <a:pt x="995" y="589"/>
                  <a:pt x="995" y="570"/>
                </a:cubicBezTo>
                <a:cubicBezTo>
                  <a:pt x="995" y="560"/>
                  <a:pt x="990" y="550"/>
                  <a:pt x="982" y="544"/>
                </a:cubicBezTo>
                <a:cubicBezTo>
                  <a:pt x="1105" y="333"/>
                  <a:pt x="1105" y="333"/>
                  <a:pt x="1105" y="333"/>
                </a:cubicBezTo>
                <a:cubicBezTo>
                  <a:pt x="1108" y="334"/>
                  <a:pt x="1113" y="335"/>
                  <a:pt x="1117" y="335"/>
                </a:cubicBezTo>
                <a:cubicBezTo>
                  <a:pt x="1135" y="335"/>
                  <a:pt x="1150" y="320"/>
                  <a:pt x="1150" y="302"/>
                </a:cubicBezTo>
                <a:cubicBezTo>
                  <a:pt x="1150" y="283"/>
                  <a:pt x="1135" y="268"/>
                  <a:pt x="1117" y="268"/>
                </a:cubicBezTo>
                <a:cubicBezTo>
                  <a:pt x="1113" y="268"/>
                  <a:pt x="1109" y="269"/>
                  <a:pt x="1106" y="270"/>
                </a:cubicBezTo>
                <a:cubicBezTo>
                  <a:pt x="983" y="58"/>
                  <a:pt x="983" y="58"/>
                  <a:pt x="983" y="58"/>
                </a:cubicBezTo>
                <a:cubicBezTo>
                  <a:pt x="990" y="52"/>
                  <a:pt x="995" y="43"/>
                  <a:pt x="995" y="33"/>
                </a:cubicBezTo>
                <a:cubicBezTo>
                  <a:pt x="995" y="15"/>
                  <a:pt x="980" y="0"/>
                  <a:pt x="961" y="0"/>
                </a:cubicBezTo>
                <a:cubicBezTo>
                  <a:pt x="943" y="0"/>
                  <a:pt x="928" y="15"/>
                  <a:pt x="928" y="33"/>
                </a:cubicBezTo>
                <a:cubicBezTo>
                  <a:pt x="928" y="51"/>
                  <a:pt x="943" y="66"/>
                  <a:pt x="961" y="66"/>
                </a:cubicBezTo>
                <a:cubicBezTo>
                  <a:pt x="966" y="66"/>
                  <a:pt x="970" y="66"/>
                  <a:pt x="973" y="64"/>
                </a:cubicBezTo>
                <a:cubicBezTo>
                  <a:pt x="1096" y="276"/>
                  <a:pt x="1096" y="276"/>
                  <a:pt x="1096" y="276"/>
                </a:cubicBezTo>
                <a:cubicBezTo>
                  <a:pt x="1088" y="282"/>
                  <a:pt x="1083" y="291"/>
                  <a:pt x="1083" y="302"/>
                </a:cubicBezTo>
                <a:cubicBezTo>
                  <a:pt x="1083" y="311"/>
                  <a:pt x="1088" y="320"/>
                  <a:pt x="1095" y="326"/>
                </a:cubicBezTo>
                <a:cubicBezTo>
                  <a:pt x="972" y="539"/>
                  <a:pt x="972" y="539"/>
                  <a:pt x="972" y="539"/>
                </a:cubicBezTo>
                <a:cubicBezTo>
                  <a:pt x="969" y="538"/>
                  <a:pt x="965" y="537"/>
                  <a:pt x="961" y="537"/>
                </a:cubicBezTo>
                <a:cubicBezTo>
                  <a:pt x="945" y="537"/>
                  <a:pt x="932" y="548"/>
                  <a:pt x="929" y="564"/>
                </a:cubicBezTo>
                <a:cubicBezTo>
                  <a:pt x="685" y="564"/>
                  <a:pt x="685" y="564"/>
                  <a:pt x="685" y="564"/>
                </a:cubicBezTo>
                <a:cubicBezTo>
                  <a:pt x="682" y="548"/>
                  <a:pt x="669" y="537"/>
                  <a:pt x="653" y="537"/>
                </a:cubicBezTo>
                <a:cubicBezTo>
                  <a:pt x="634" y="537"/>
                  <a:pt x="619" y="552"/>
                  <a:pt x="619" y="570"/>
                </a:cubicBezTo>
                <a:cubicBezTo>
                  <a:pt x="619" y="580"/>
                  <a:pt x="624" y="589"/>
                  <a:pt x="631" y="595"/>
                </a:cubicBezTo>
                <a:cubicBezTo>
                  <a:pt x="507" y="809"/>
                  <a:pt x="507" y="809"/>
                  <a:pt x="507" y="809"/>
                </a:cubicBezTo>
                <a:cubicBezTo>
                  <a:pt x="504" y="808"/>
                  <a:pt x="501" y="808"/>
                  <a:pt x="497" y="808"/>
                </a:cubicBezTo>
                <a:cubicBezTo>
                  <a:pt x="481" y="808"/>
                  <a:pt x="468" y="819"/>
                  <a:pt x="465" y="835"/>
                </a:cubicBezTo>
                <a:cubicBezTo>
                  <a:pt x="221" y="835"/>
                  <a:pt x="221" y="835"/>
                  <a:pt x="221" y="835"/>
                </a:cubicBezTo>
                <a:cubicBezTo>
                  <a:pt x="218" y="819"/>
                  <a:pt x="205" y="808"/>
                  <a:pt x="189" y="808"/>
                </a:cubicBezTo>
                <a:cubicBezTo>
                  <a:pt x="185" y="808"/>
                  <a:pt x="181" y="809"/>
                  <a:pt x="178" y="810"/>
                </a:cubicBezTo>
                <a:cubicBezTo>
                  <a:pt x="56" y="597"/>
                  <a:pt x="56" y="597"/>
                  <a:pt x="56" y="597"/>
                </a:cubicBezTo>
                <a:cubicBezTo>
                  <a:pt x="62" y="591"/>
                  <a:pt x="67" y="583"/>
                  <a:pt x="67" y="573"/>
                </a:cubicBezTo>
                <a:cubicBezTo>
                  <a:pt x="67" y="554"/>
                  <a:pt x="52" y="539"/>
                  <a:pt x="33" y="539"/>
                </a:cubicBezTo>
                <a:cubicBezTo>
                  <a:pt x="15" y="539"/>
                  <a:pt x="0" y="554"/>
                  <a:pt x="0" y="573"/>
                </a:cubicBezTo>
                <a:cubicBezTo>
                  <a:pt x="0" y="591"/>
                  <a:pt x="15" y="606"/>
                  <a:pt x="33" y="606"/>
                </a:cubicBezTo>
                <a:cubicBezTo>
                  <a:pt x="38" y="606"/>
                  <a:pt x="42" y="605"/>
                  <a:pt x="45" y="604"/>
                </a:cubicBezTo>
                <a:cubicBezTo>
                  <a:pt x="168" y="815"/>
                  <a:pt x="168" y="815"/>
                  <a:pt x="168" y="815"/>
                </a:cubicBezTo>
                <a:cubicBezTo>
                  <a:pt x="160" y="822"/>
                  <a:pt x="155" y="831"/>
                  <a:pt x="155" y="841"/>
                </a:cubicBezTo>
                <a:cubicBezTo>
                  <a:pt x="155" y="851"/>
                  <a:pt x="160" y="860"/>
                  <a:pt x="167" y="866"/>
                </a:cubicBezTo>
                <a:cubicBezTo>
                  <a:pt x="44" y="1078"/>
                  <a:pt x="44" y="1078"/>
                  <a:pt x="44" y="1078"/>
                </a:cubicBezTo>
                <a:cubicBezTo>
                  <a:pt x="41" y="1077"/>
                  <a:pt x="37" y="1076"/>
                  <a:pt x="34" y="1076"/>
                </a:cubicBezTo>
                <a:cubicBezTo>
                  <a:pt x="15" y="1076"/>
                  <a:pt x="0" y="1091"/>
                  <a:pt x="0" y="1110"/>
                </a:cubicBezTo>
                <a:cubicBezTo>
                  <a:pt x="0" y="1128"/>
                  <a:pt x="15" y="1143"/>
                  <a:pt x="34" y="1143"/>
                </a:cubicBezTo>
                <a:cubicBezTo>
                  <a:pt x="52" y="1143"/>
                  <a:pt x="67" y="1128"/>
                  <a:pt x="67" y="1110"/>
                </a:cubicBezTo>
                <a:cubicBezTo>
                  <a:pt x="67" y="1099"/>
                  <a:pt x="62" y="1090"/>
                  <a:pt x="55" y="1084"/>
                </a:cubicBezTo>
                <a:cubicBezTo>
                  <a:pt x="177" y="872"/>
                  <a:pt x="177" y="872"/>
                  <a:pt x="177" y="872"/>
                </a:cubicBezTo>
                <a:cubicBezTo>
                  <a:pt x="181" y="874"/>
                  <a:pt x="185" y="874"/>
                  <a:pt x="189" y="874"/>
                </a:cubicBezTo>
                <a:cubicBezTo>
                  <a:pt x="205" y="874"/>
                  <a:pt x="219" y="862"/>
                  <a:pt x="222" y="846"/>
                </a:cubicBezTo>
                <a:cubicBezTo>
                  <a:pt x="465" y="846"/>
                  <a:pt x="465" y="846"/>
                  <a:pt x="465" y="846"/>
                </a:cubicBezTo>
                <a:cubicBezTo>
                  <a:pt x="467" y="862"/>
                  <a:pt x="481" y="874"/>
                  <a:pt x="497" y="874"/>
                </a:cubicBezTo>
                <a:cubicBezTo>
                  <a:pt x="502" y="874"/>
                  <a:pt x="506" y="874"/>
                  <a:pt x="509" y="872"/>
                </a:cubicBezTo>
                <a:cubicBezTo>
                  <a:pt x="631" y="1082"/>
                  <a:pt x="631" y="1082"/>
                  <a:pt x="631" y="1082"/>
                </a:cubicBezTo>
                <a:cubicBezTo>
                  <a:pt x="624" y="1089"/>
                  <a:pt x="619" y="1097"/>
                  <a:pt x="619" y="1107"/>
                </a:cubicBezTo>
                <a:cubicBezTo>
                  <a:pt x="619" y="1117"/>
                  <a:pt x="624" y="1126"/>
                  <a:pt x="631" y="1132"/>
                </a:cubicBezTo>
                <a:cubicBezTo>
                  <a:pt x="508" y="1344"/>
                  <a:pt x="508" y="1344"/>
                  <a:pt x="508" y="1344"/>
                </a:cubicBezTo>
                <a:cubicBezTo>
                  <a:pt x="505" y="1343"/>
                  <a:pt x="501" y="1343"/>
                  <a:pt x="497" y="1343"/>
                </a:cubicBezTo>
                <a:cubicBezTo>
                  <a:pt x="481" y="1343"/>
                  <a:pt x="467" y="1355"/>
                  <a:pt x="465" y="1371"/>
                </a:cubicBezTo>
                <a:cubicBezTo>
                  <a:pt x="222" y="1371"/>
                  <a:pt x="222" y="1371"/>
                  <a:pt x="222" y="1371"/>
                </a:cubicBezTo>
                <a:cubicBezTo>
                  <a:pt x="219" y="1355"/>
                  <a:pt x="205" y="1343"/>
                  <a:pt x="189" y="1343"/>
                </a:cubicBezTo>
                <a:cubicBezTo>
                  <a:pt x="170" y="1343"/>
                  <a:pt x="155" y="1358"/>
                  <a:pt x="155" y="1376"/>
                </a:cubicBezTo>
                <a:cubicBezTo>
                  <a:pt x="155" y="1386"/>
                  <a:pt x="160" y="1395"/>
                  <a:pt x="167" y="1401"/>
                </a:cubicBezTo>
                <a:cubicBezTo>
                  <a:pt x="44" y="1613"/>
                  <a:pt x="44" y="1613"/>
                  <a:pt x="44" y="1613"/>
                </a:cubicBezTo>
                <a:cubicBezTo>
                  <a:pt x="41" y="1612"/>
                  <a:pt x="37" y="1611"/>
                  <a:pt x="33" y="1611"/>
                </a:cubicBezTo>
                <a:cubicBezTo>
                  <a:pt x="15" y="1611"/>
                  <a:pt x="0" y="1626"/>
                  <a:pt x="0" y="1645"/>
                </a:cubicBezTo>
                <a:cubicBezTo>
                  <a:pt x="0" y="1663"/>
                  <a:pt x="15" y="1678"/>
                  <a:pt x="33" y="1678"/>
                </a:cubicBezTo>
                <a:cubicBezTo>
                  <a:pt x="52" y="1678"/>
                  <a:pt x="67" y="1663"/>
                  <a:pt x="67" y="1645"/>
                </a:cubicBezTo>
                <a:cubicBezTo>
                  <a:pt x="67" y="1634"/>
                  <a:pt x="62" y="1625"/>
                  <a:pt x="54" y="1619"/>
                </a:cubicBezTo>
                <a:cubicBezTo>
                  <a:pt x="177" y="1407"/>
                  <a:pt x="177" y="1407"/>
                  <a:pt x="177" y="1407"/>
                </a:cubicBezTo>
                <a:cubicBezTo>
                  <a:pt x="180" y="1408"/>
                  <a:pt x="184" y="1409"/>
                  <a:pt x="189" y="1409"/>
                </a:cubicBezTo>
                <a:cubicBezTo>
                  <a:pt x="205" y="1409"/>
                  <a:pt x="218" y="1398"/>
                  <a:pt x="221" y="1383"/>
                </a:cubicBezTo>
                <a:cubicBezTo>
                  <a:pt x="465" y="1383"/>
                  <a:pt x="465" y="1383"/>
                  <a:pt x="465" y="1383"/>
                </a:cubicBezTo>
                <a:cubicBezTo>
                  <a:pt x="468" y="1398"/>
                  <a:pt x="481" y="1409"/>
                  <a:pt x="497" y="1409"/>
                </a:cubicBezTo>
                <a:cubicBezTo>
                  <a:pt x="502" y="1409"/>
                  <a:pt x="505" y="1408"/>
                  <a:pt x="509" y="1407"/>
                </a:cubicBezTo>
                <a:cubicBezTo>
                  <a:pt x="631" y="1618"/>
                  <a:pt x="631" y="1618"/>
                  <a:pt x="631" y="1618"/>
                </a:cubicBezTo>
                <a:cubicBezTo>
                  <a:pt x="624" y="1624"/>
                  <a:pt x="619" y="1632"/>
                  <a:pt x="619" y="1642"/>
                </a:cubicBezTo>
                <a:cubicBezTo>
                  <a:pt x="619" y="1661"/>
                  <a:pt x="634" y="1676"/>
                  <a:pt x="653" y="1676"/>
                </a:cubicBezTo>
                <a:cubicBezTo>
                  <a:pt x="669" y="1676"/>
                  <a:pt x="682" y="1664"/>
                  <a:pt x="685" y="1649"/>
                </a:cubicBezTo>
                <a:cubicBezTo>
                  <a:pt x="928" y="1649"/>
                  <a:pt x="928" y="1649"/>
                  <a:pt x="928" y="1649"/>
                </a:cubicBezTo>
                <a:cubicBezTo>
                  <a:pt x="932" y="1664"/>
                  <a:pt x="945" y="1675"/>
                  <a:pt x="961" y="1675"/>
                </a:cubicBezTo>
                <a:cubicBezTo>
                  <a:pt x="965" y="1675"/>
                  <a:pt x="969" y="1675"/>
                  <a:pt x="973" y="1673"/>
                </a:cubicBezTo>
                <a:cubicBezTo>
                  <a:pt x="1094" y="1884"/>
                  <a:pt x="1094" y="1884"/>
                  <a:pt x="1094" y="1884"/>
                </a:cubicBezTo>
                <a:cubicBezTo>
                  <a:pt x="1087" y="1890"/>
                  <a:pt x="1083" y="1899"/>
                  <a:pt x="1083" y="1909"/>
                </a:cubicBezTo>
                <a:cubicBezTo>
                  <a:pt x="1083" y="1927"/>
                  <a:pt x="1098" y="1942"/>
                  <a:pt x="1116" y="1942"/>
                </a:cubicBezTo>
                <a:cubicBezTo>
                  <a:pt x="1132" y="1942"/>
                  <a:pt x="1146" y="1930"/>
                  <a:pt x="1149" y="1915"/>
                </a:cubicBezTo>
                <a:cubicBezTo>
                  <a:pt x="1392" y="1915"/>
                  <a:pt x="1392" y="1915"/>
                  <a:pt x="1392" y="1915"/>
                </a:cubicBezTo>
                <a:cubicBezTo>
                  <a:pt x="1395" y="1930"/>
                  <a:pt x="1409" y="1942"/>
                  <a:pt x="1425" y="1942"/>
                </a:cubicBezTo>
                <a:cubicBezTo>
                  <a:pt x="1429" y="1942"/>
                  <a:pt x="1432" y="1941"/>
                  <a:pt x="1435" y="1940"/>
                </a:cubicBezTo>
                <a:cubicBezTo>
                  <a:pt x="1558" y="2152"/>
                  <a:pt x="1558" y="2152"/>
                  <a:pt x="1558" y="2152"/>
                </a:cubicBezTo>
                <a:cubicBezTo>
                  <a:pt x="1551" y="2158"/>
                  <a:pt x="1547" y="2167"/>
                  <a:pt x="1547" y="2177"/>
                </a:cubicBezTo>
                <a:cubicBezTo>
                  <a:pt x="1547" y="2187"/>
                  <a:pt x="1551" y="2196"/>
                  <a:pt x="1558" y="2202"/>
                </a:cubicBezTo>
                <a:cubicBezTo>
                  <a:pt x="1435" y="2414"/>
                  <a:pt x="1435" y="2414"/>
                  <a:pt x="1435" y="2414"/>
                </a:cubicBezTo>
                <a:cubicBezTo>
                  <a:pt x="1432" y="2413"/>
                  <a:pt x="1428" y="2412"/>
                  <a:pt x="1425" y="2412"/>
                </a:cubicBezTo>
                <a:cubicBezTo>
                  <a:pt x="1406" y="2412"/>
                  <a:pt x="1391" y="2427"/>
                  <a:pt x="1391" y="2445"/>
                </a:cubicBezTo>
                <a:cubicBezTo>
                  <a:pt x="1391" y="2464"/>
                  <a:pt x="1406" y="2479"/>
                  <a:pt x="1425" y="2479"/>
                </a:cubicBezTo>
                <a:cubicBezTo>
                  <a:pt x="1429" y="2479"/>
                  <a:pt x="1433" y="2478"/>
                  <a:pt x="1436" y="2477"/>
                </a:cubicBezTo>
                <a:cubicBezTo>
                  <a:pt x="1558" y="2687"/>
                  <a:pt x="1558" y="2687"/>
                  <a:pt x="1558" y="2687"/>
                </a:cubicBezTo>
                <a:cubicBezTo>
                  <a:pt x="1551" y="2693"/>
                  <a:pt x="1547" y="2702"/>
                  <a:pt x="1547" y="2712"/>
                </a:cubicBezTo>
                <a:cubicBezTo>
                  <a:pt x="1547" y="2730"/>
                  <a:pt x="1562" y="2745"/>
                  <a:pt x="1580" y="2745"/>
                </a:cubicBezTo>
                <a:cubicBezTo>
                  <a:pt x="1598" y="2745"/>
                  <a:pt x="1613" y="2730"/>
                  <a:pt x="1613" y="2712"/>
                </a:cubicBezTo>
                <a:cubicBezTo>
                  <a:pt x="1613" y="2693"/>
                  <a:pt x="1598" y="2678"/>
                  <a:pt x="1580" y="2678"/>
                </a:cubicBezTo>
                <a:cubicBezTo>
                  <a:pt x="1576" y="2678"/>
                  <a:pt x="1572" y="2679"/>
                  <a:pt x="1568" y="2681"/>
                </a:cubicBezTo>
                <a:cubicBezTo>
                  <a:pt x="1446" y="2470"/>
                  <a:pt x="1446" y="2470"/>
                  <a:pt x="1446" y="2470"/>
                </a:cubicBezTo>
                <a:cubicBezTo>
                  <a:pt x="1453" y="2464"/>
                  <a:pt x="1458" y="2455"/>
                  <a:pt x="1458" y="2445"/>
                </a:cubicBezTo>
                <a:cubicBezTo>
                  <a:pt x="1458" y="2435"/>
                  <a:pt x="1453" y="2426"/>
                  <a:pt x="1446" y="2420"/>
                </a:cubicBezTo>
                <a:cubicBezTo>
                  <a:pt x="1568" y="2208"/>
                  <a:pt x="1568" y="2208"/>
                  <a:pt x="1568" y="2208"/>
                </a:cubicBezTo>
                <a:cubicBezTo>
                  <a:pt x="1572" y="2209"/>
                  <a:pt x="1576" y="2210"/>
                  <a:pt x="1580" y="2210"/>
                </a:cubicBezTo>
                <a:cubicBezTo>
                  <a:pt x="1596" y="2210"/>
                  <a:pt x="1610" y="2198"/>
                  <a:pt x="1613" y="2182"/>
                </a:cubicBezTo>
                <a:cubicBezTo>
                  <a:pt x="1856" y="2182"/>
                  <a:pt x="1856" y="2182"/>
                  <a:pt x="1856" y="2182"/>
                </a:cubicBezTo>
                <a:cubicBezTo>
                  <a:pt x="1858" y="2198"/>
                  <a:pt x="1872" y="2210"/>
                  <a:pt x="1888" y="2210"/>
                </a:cubicBezTo>
                <a:cubicBezTo>
                  <a:pt x="1893" y="2210"/>
                  <a:pt x="1897" y="2209"/>
                  <a:pt x="1900" y="2208"/>
                </a:cubicBezTo>
                <a:cubicBezTo>
                  <a:pt x="2023" y="2420"/>
                  <a:pt x="2023" y="2420"/>
                  <a:pt x="2023" y="2420"/>
                </a:cubicBezTo>
                <a:cubicBezTo>
                  <a:pt x="2015" y="2426"/>
                  <a:pt x="2010" y="2435"/>
                  <a:pt x="2010" y="2445"/>
                </a:cubicBezTo>
                <a:cubicBezTo>
                  <a:pt x="2010" y="2464"/>
                  <a:pt x="2025" y="2479"/>
                  <a:pt x="2044" y="2479"/>
                </a:cubicBezTo>
                <a:cubicBezTo>
                  <a:pt x="2062" y="2479"/>
                  <a:pt x="2077" y="2464"/>
                  <a:pt x="2077" y="2445"/>
                </a:cubicBezTo>
                <a:cubicBezTo>
                  <a:pt x="2077" y="2427"/>
                  <a:pt x="2062" y="2412"/>
                  <a:pt x="2044" y="2412"/>
                </a:cubicBezTo>
                <a:cubicBezTo>
                  <a:pt x="2040" y="2412"/>
                  <a:pt x="2036" y="2413"/>
                  <a:pt x="2033" y="2414"/>
                </a:cubicBezTo>
                <a:cubicBezTo>
                  <a:pt x="1911" y="2202"/>
                  <a:pt x="1911" y="2202"/>
                  <a:pt x="1911" y="2202"/>
                </a:cubicBezTo>
                <a:cubicBezTo>
                  <a:pt x="1917" y="2196"/>
                  <a:pt x="1922" y="2187"/>
                  <a:pt x="1922" y="2177"/>
                </a:cubicBezTo>
                <a:cubicBezTo>
                  <a:pt x="1922" y="2167"/>
                  <a:pt x="1917" y="2158"/>
                  <a:pt x="1911" y="2152"/>
                </a:cubicBezTo>
                <a:cubicBezTo>
                  <a:pt x="2033" y="1940"/>
                  <a:pt x="2033" y="1940"/>
                  <a:pt x="2033" y="1940"/>
                </a:cubicBezTo>
                <a:cubicBezTo>
                  <a:pt x="2037" y="1941"/>
                  <a:pt x="2040" y="1942"/>
                  <a:pt x="2044" y="1942"/>
                </a:cubicBezTo>
                <a:cubicBezTo>
                  <a:pt x="2060" y="1942"/>
                  <a:pt x="2073" y="1930"/>
                  <a:pt x="2077" y="1915"/>
                </a:cubicBezTo>
                <a:cubicBezTo>
                  <a:pt x="2320" y="1915"/>
                  <a:pt x="2320" y="1915"/>
                  <a:pt x="2320" y="1915"/>
                </a:cubicBezTo>
                <a:cubicBezTo>
                  <a:pt x="2323" y="1930"/>
                  <a:pt x="2336" y="1942"/>
                  <a:pt x="2352" y="1942"/>
                </a:cubicBezTo>
                <a:cubicBezTo>
                  <a:pt x="2371" y="1942"/>
                  <a:pt x="2386" y="1927"/>
                  <a:pt x="2386" y="1909"/>
                </a:cubicBezTo>
                <a:cubicBezTo>
                  <a:pt x="2386" y="1890"/>
                  <a:pt x="2371" y="1875"/>
                  <a:pt x="2352" y="1875"/>
                </a:cubicBezTo>
                <a:cubicBezTo>
                  <a:pt x="2336" y="1875"/>
                  <a:pt x="2322" y="1887"/>
                  <a:pt x="2320" y="1903"/>
                </a:cubicBezTo>
                <a:cubicBezTo>
                  <a:pt x="2077" y="1903"/>
                  <a:pt x="2077" y="1903"/>
                  <a:pt x="2077" y="1903"/>
                </a:cubicBezTo>
                <a:cubicBezTo>
                  <a:pt x="2074" y="1887"/>
                  <a:pt x="2060" y="1875"/>
                  <a:pt x="2044" y="1875"/>
                </a:cubicBezTo>
                <a:cubicBezTo>
                  <a:pt x="2040" y="1875"/>
                  <a:pt x="2036" y="1876"/>
                  <a:pt x="2032" y="1877"/>
                </a:cubicBezTo>
                <a:cubicBezTo>
                  <a:pt x="1910" y="1667"/>
                  <a:pt x="1910" y="1667"/>
                  <a:pt x="1910" y="1667"/>
                </a:cubicBezTo>
                <a:cubicBezTo>
                  <a:pt x="1917" y="1661"/>
                  <a:pt x="1922" y="1652"/>
                  <a:pt x="1922" y="1642"/>
                </a:cubicBezTo>
                <a:cubicBezTo>
                  <a:pt x="1922" y="1632"/>
                  <a:pt x="1917" y="1623"/>
                  <a:pt x="1910" y="1616"/>
                </a:cubicBezTo>
                <a:cubicBezTo>
                  <a:pt x="2032" y="1405"/>
                  <a:pt x="2032" y="1405"/>
                  <a:pt x="2032" y="1405"/>
                </a:cubicBezTo>
                <a:cubicBezTo>
                  <a:pt x="2036" y="1406"/>
                  <a:pt x="2040" y="1407"/>
                  <a:pt x="2044" y="1407"/>
                </a:cubicBezTo>
                <a:cubicBezTo>
                  <a:pt x="2060" y="1407"/>
                  <a:pt x="2074" y="1395"/>
                  <a:pt x="2077" y="1379"/>
                </a:cubicBezTo>
                <a:cubicBezTo>
                  <a:pt x="2320" y="1379"/>
                  <a:pt x="2320" y="1379"/>
                  <a:pt x="2320" y="1379"/>
                </a:cubicBezTo>
                <a:cubicBezTo>
                  <a:pt x="2322" y="1395"/>
                  <a:pt x="2336" y="1407"/>
                  <a:pt x="2352" y="1407"/>
                </a:cubicBezTo>
                <a:cubicBezTo>
                  <a:pt x="2357" y="1407"/>
                  <a:pt x="2361" y="1406"/>
                  <a:pt x="2364" y="1405"/>
                </a:cubicBezTo>
                <a:cubicBezTo>
                  <a:pt x="2487" y="1616"/>
                  <a:pt x="2487" y="1616"/>
                  <a:pt x="2487" y="1616"/>
                </a:cubicBezTo>
                <a:cubicBezTo>
                  <a:pt x="2479" y="1623"/>
                  <a:pt x="2474" y="1632"/>
                  <a:pt x="2474" y="1642"/>
                </a:cubicBezTo>
                <a:cubicBezTo>
                  <a:pt x="2474" y="1661"/>
                  <a:pt x="2489" y="1675"/>
                  <a:pt x="2508" y="1675"/>
                </a:cubicBezTo>
                <a:cubicBezTo>
                  <a:pt x="2526" y="1675"/>
                  <a:pt x="2541" y="1661"/>
                  <a:pt x="2541" y="1642"/>
                </a:cubicBezTo>
                <a:cubicBezTo>
                  <a:pt x="2541" y="1624"/>
                  <a:pt x="2526" y="1609"/>
                  <a:pt x="2508" y="1609"/>
                </a:cubicBezTo>
                <a:close/>
                <a:moveTo>
                  <a:pt x="1104" y="870"/>
                </a:moveTo>
                <a:cubicBezTo>
                  <a:pt x="1108" y="871"/>
                  <a:pt x="1112" y="872"/>
                  <a:pt x="1116" y="872"/>
                </a:cubicBezTo>
                <a:cubicBezTo>
                  <a:pt x="1133" y="872"/>
                  <a:pt x="1147" y="860"/>
                  <a:pt x="1149" y="844"/>
                </a:cubicBezTo>
                <a:cubicBezTo>
                  <a:pt x="1392" y="844"/>
                  <a:pt x="1392" y="844"/>
                  <a:pt x="1392" y="844"/>
                </a:cubicBezTo>
                <a:cubicBezTo>
                  <a:pt x="1395" y="860"/>
                  <a:pt x="1408" y="872"/>
                  <a:pt x="1425" y="872"/>
                </a:cubicBezTo>
                <a:cubicBezTo>
                  <a:pt x="1429" y="872"/>
                  <a:pt x="1433" y="871"/>
                  <a:pt x="1437" y="870"/>
                </a:cubicBezTo>
                <a:cubicBezTo>
                  <a:pt x="1558" y="1080"/>
                  <a:pt x="1558" y="1080"/>
                  <a:pt x="1558" y="1080"/>
                </a:cubicBezTo>
                <a:cubicBezTo>
                  <a:pt x="1551" y="1086"/>
                  <a:pt x="1547" y="1095"/>
                  <a:pt x="1547" y="1105"/>
                </a:cubicBezTo>
                <a:cubicBezTo>
                  <a:pt x="1547" y="1115"/>
                  <a:pt x="1551" y="1124"/>
                  <a:pt x="1558" y="1130"/>
                </a:cubicBezTo>
                <a:cubicBezTo>
                  <a:pt x="1435" y="1342"/>
                  <a:pt x="1435" y="1342"/>
                  <a:pt x="1435" y="1342"/>
                </a:cubicBezTo>
                <a:cubicBezTo>
                  <a:pt x="1432" y="1341"/>
                  <a:pt x="1429" y="1340"/>
                  <a:pt x="1425" y="1340"/>
                </a:cubicBezTo>
                <a:cubicBezTo>
                  <a:pt x="1409" y="1340"/>
                  <a:pt x="1395" y="1352"/>
                  <a:pt x="1392" y="1367"/>
                </a:cubicBezTo>
                <a:cubicBezTo>
                  <a:pt x="1149" y="1367"/>
                  <a:pt x="1149" y="1367"/>
                  <a:pt x="1149" y="1367"/>
                </a:cubicBezTo>
                <a:cubicBezTo>
                  <a:pt x="1146" y="1352"/>
                  <a:pt x="1132" y="1340"/>
                  <a:pt x="1116" y="1340"/>
                </a:cubicBezTo>
                <a:cubicBezTo>
                  <a:pt x="1112" y="1340"/>
                  <a:pt x="1108" y="1341"/>
                  <a:pt x="1104" y="1343"/>
                </a:cubicBezTo>
                <a:cubicBezTo>
                  <a:pt x="983" y="1133"/>
                  <a:pt x="983" y="1133"/>
                  <a:pt x="983" y="1133"/>
                </a:cubicBezTo>
                <a:cubicBezTo>
                  <a:pt x="990" y="1126"/>
                  <a:pt x="995" y="1117"/>
                  <a:pt x="995" y="1107"/>
                </a:cubicBezTo>
                <a:cubicBezTo>
                  <a:pt x="995" y="1097"/>
                  <a:pt x="990" y="1088"/>
                  <a:pt x="982" y="1082"/>
                </a:cubicBezTo>
                <a:lnTo>
                  <a:pt x="1104" y="870"/>
                </a:lnTo>
                <a:close/>
                <a:moveTo>
                  <a:pt x="519" y="1401"/>
                </a:moveTo>
                <a:cubicBezTo>
                  <a:pt x="526" y="1395"/>
                  <a:pt x="531" y="1386"/>
                  <a:pt x="531" y="1376"/>
                </a:cubicBezTo>
                <a:cubicBezTo>
                  <a:pt x="531" y="1366"/>
                  <a:pt x="526" y="1356"/>
                  <a:pt x="518" y="1350"/>
                </a:cubicBezTo>
                <a:cubicBezTo>
                  <a:pt x="641" y="1138"/>
                  <a:pt x="641" y="1138"/>
                  <a:pt x="641" y="1138"/>
                </a:cubicBezTo>
                <a:cubicBezTo>
                  <a:pt x="644" y="1140"/>
                  <a:pt x="648" y="1141"/>
                  <a:pt x="653" y="1141"/>
                </a:cubicBezTo>
                <a:cubicBezTo>
                  <a:pt x="669" y="1141"/>
                  <a:pt x="683" y="1129"/>
                  <a:pt x="686" y="1113"/>
                </a:cubicBezTo>
                <a:cubicBezTo>
                  <a:pt x="928" y="1113"/>
                  <a:pt x="928" y="1113"/>
                  <a:pt x="928" y="1113"/>
                </a:cubicBezTo>
                <a:cubicBezTo>
                  <a:pt x="931" y="1129"/>
                  <a:pt x="945" y="1141"/>
                  <a:pt x="961" y="1141"/>
                </a:cubicBezTo>
                <a:cubicBezTo>
                  <a:pt x="965" y="1141"/>
                  <a:pt x="969" y="1140"/>
                  <a:pt x="973" y="1139"/>
                </a:cubicBezTo>
                <a:cubicBezTo>
                  <a:pt x="1094" y="1349"/>
                  <a:pt x="1094" y="1349"/>
                  <a:pt x="1094" y="1349"/>
                </a:cubicBezTo>
                <a:cubicBezTo>
                  <a:pt x="1087" y="1355"/>
                  <a:pt x="1083" y="1364"/>
                  <a:pt x="1083" y="1374"/>
                </a:cubicBezTo>
                <a:cubicBezTo>
                  <a:pt x="1083" y="1383"/>
                  <a:pt x="1087" y="1392"/>
                  <a:pt x="1094" y="1398"/>
                </a:cubicBezTo>
                <a:cubicBezTo>
                  <a:pt x="972" y="1611"/>
                  <a:pt x="972" y="1611"/>
                  <a:pt x="972" y="1611"/>
                </a:cubicBezTo>
                <a:cubicBezTo>
                  <a:pt x="968" y="1610"/>
                  <a:pt x="965" y="1609"/>
                  <a:pt x="961" y="1609"/>
                </a:cubicBezTo>
                <a:cubicBezTo>
                  <a:pt x="944" y="1609"/>
                  <a:pt x="931" y="1621"/>
                  <a:pt x="928" y="1637"/>
                </a:cubicBezTo>
                <a:cubicBezTo>
                  <a:pt x="686" y="1637"/>
                  <a:pt x="686" y="1637"/>
                  <a:pt x="686" y="1637"/>
                </a:cubicBezTo>
                <a:cubicBezTo>
                  <a:pt x="683" y="1621"/>
                  <a:pt x="669" y="1609"/>
                  <a:pt x="653" y="1609"/>
                </a:cubicBezTo>
                <a:cubicBezTo>
                  <a:pt x="648" y="1609"/>
                  <a:pt x="644" y="1610"/>
                  <a:pt x="641" y="1611"/>
                </a:cubicBezTo>
                <a:lnTo>
                  <a:pt x="519" y="1401"/>
                </a:lnTo>
                <a:close/>
                <a:moveTo>
                  <a:pt x="983" y="1667"/>
                </a:moveTo>
                <a:cubicBezTo>
                  <a:pt x="990" y="1661"/>
                  <a:pt x="994" y="1652"/>
                  <a:pt x="994" y="1642"/>
                </a:cubicBezTo>
                <a:cubicBezTo>
                  <a:pt x="994" y="1632"/>
                  <a:pt x="989" y="1623"/>
                  <a:pt x="982" y="1616"/>
                </a:cubicBezTo>
                <a:cubicBezTo>
                  <a:pt x="1104" y="1405"/>
                  <a:pt x="1104" y="1405"/>
                  <a:pt x="1104" y="1405"/>
                </a:cubicBezTo>
                <a:cubicBezTo>
                  <a:pt x="1108" y="1406"/>
                  <a:pt x="1112" y="1407"/>
                  <a:pt x="1116" y="1407"/>
                </a:cubicBezTo>
                <a:cubicBezTo>
                  <a:pt x="1133" y="1407"/>
                  <a:pt x="1147" y="1395"/>
                  <a:pt x="1149" y="1379"/>
                </a:cubicBezTo>
                <a:cubicBezTo>
                  <a:pt x="1392" y="1379"/>
                  <a:pt x="1392" y="1379"/>
                  <a:pt x="1392" y="1379"/>
                </a:cubicBezTo>
                <a:cubicBezTo>
                  <a:pt x="1394" y="1395"/>
                  <a:pt x="1408" y="1407"/>
                  <a:pt x="1425" y="1407"/>
                </a:cubicBezTo>
                <a:cubicBezTo>
                  <a:pt x="1429" y="1407"/>
                  <a:pt x="1433" y="1406"/>
                  <a:pt x="1437" y="1405"/>
                </a:cubicBezTo>
                <a:cubicBezTo>
                  <a:pt x="1559" y="1616"/>
                  <a:pt x="1559" y="1616"/>
                  <a:pt x="1559" y="1616"/>
                </a:cubicBezTo>
                <a:cubicBezTo>
                  <a:pt x="1552" y="1623"/>
                  <a:pt x="1547" y="1632"/>
                  <a:pt x="1547" y="1642"/>
                </a:cubicBezTo>
                <a:cubicBezTo>
                  <a:pt x="1547" y="1652"/>
                  <a:pt x="1551" y="1661"/>
                  <a:pt x="1558" y="1667"/>
                </a:cubicBezTo>
                <a:cubicBezTo>
                  <a:pt x="1436" y="1877"/>
                  <a:pt x="1436" y="1877"/>
                  <a:pt x="1436" y="1877"/>
                </a:cubicBezTo>
                <a:cubicBezTo>
                  <a:pt x="1433" y="1876"/>
                  <a:pt x="1429" y="1875"/>
                  <a:pt x="1425" y="1875"/>
                </a:cubicBezTo>
                <a:cubicBezTo>
                  <a:pt x="1408" y="1875"/>
                  <a:pt x="1394" y="1887"/>
                  <a:pt x="1392" y="1903"/>
                </a:cubicBezTo>
                <a:cubicBezTo>
                  <a:pt x="1149" y="1903"/>
                  <a:pt x="1149" y="1903"/>
                  <a:pt x="1149" y="1903"/>
                </a:cubicBezTo>
                <a:cubicBezTo>
                  <a:pt x="1147" y="1887"/>
                  <a:pt x="1133" y="1875"/>
                  <a:pt x="1116" y="1875"/>
                </a:cubicBezTo>
                <a:cubicBezTo>
                  <a:pt x="1112" y="1875"/>
                  <a:pt x="1108" y="1876"/>
                  <a:pt x="1104" y="1877"/>
                </a:cubicBezTo>
                <a:lnTo>
                  <a:pt x="983" y="1667"/>
                </a:lnTo>
                <a:close/>
                <a:moveTo>
                  <a:pt x="2022" y="1884"/>
                </a:moveTo>
                <a:cubicBezTo>
                  <a:pt x="2015" y="1890"/>
                  <a:pt x="2011" y="1899"/>
                  <a:pt x="2011" y="1909"/>
                </a:cubicBezTo>
                <a:cubicBezTo>
                  <a:pt x="2011" y="1919"/>
                  <a:pt x="2015" y="1928"/>
                  <a:pt x="2023" y="1934"/>
                </a:cubicBezTo>
                <a:cubicBezTo>
                  <a:pt x="1901" y="2146"/>
                  <a:pt x="1901" y="2146"/>
                  <a:pt x="1901" y="2146"/>
                </a:cubicBezTo>
                <a:cubicBezTo>
                  <a:pt x="1897" y="2144"/>
                  <a:pt x="1893" y="2144"/>
                  <a:pt x="1888" y="2144"/>
                </a:cubicBezTo>
                <a:cubicBezTo>
                  <a:pt x="1872" y="2144"/>
                  <a:pt x="1859" y="2155"/>
                  <a:pt x="1856" y="2170"/>
                </a:cubicBezTo>
                <a:cubicBezTo>
                  <a:pt x="1613" y="2170"/>
                  <a:pt x="1613" y="2170"/>
                  <a:pt x="1613" y="2170"/>
                </a:cubicBezTo>
                <a:cubicBezTo>
                  <a:pt x="1609" y="2155"/>
                  <a:pt x="1596" y="2144"/>
                  <a:pt x="1580" y="2144"/>
                </a:cubicBezTo>
                <a:cubicBezTo>
                  <a:pt x="1576" y="2144"/>
                  <a:pt x="1572" y="2144"/>
                  <a:pt x="1568" y="2146"/>
                </a:cubicBezTo>
                <a:cubicBezTo>
                  <a:pt x="1446" y="1934"/>
                  <a:pt x="1446" y="1934"/>
                  <a:pt x="1446" y="1934"/>
                </a:cubicBezTo>
                <a:cubicBezTo>
                  <a:pt x="1453" y="1928"/>
                  <a:pt x="1458" y="1919"/>
                  <a:pt x="1458" y="1909"/>
                </a:cubicBezTo>
                <a:cubicBezTo>
                  <a:pt x="1458" y="1899"/>
                  <a:pt x="1454" y="1890"/>
                  <a:pt x="1447" y="1883"/>
                </a:cubicBezTo>
                <a:cubicBezTo>
                  <a:pt x="1568" y="1673"/>
                  <a:pt x="1568" y="1673"/>
                  <a:pt x="1568" y="1673"/>
                </a:cubicBezTo>
                <a:cubicBezTo>
                  <a:pt x="1572" y="1675"/>
                  <a:pt x="1576" y="1675"/>
                  <a:pt x="1580" y="1675"/>
                </a:cubicBezTo>
                <a:cubicBezTo>
                  <a:pt x="1597" y="1675"/>
                  <a:pt x="1611" y="1663"/>
                  <a:pt x="1613" y="1647"/>
                </a:cubicBezTo>
                <a:cubicBezTo>
                  <a:pt x="1856" y="1647"/>
                  <a:pt x="1856" y="1647"/>
                  <a:pt x="1856" y="1647"/>
                </a:cubicBezTo>
                <a:cubicBezTo>
                  <a:pt x="1858" y="1663"/>
                  <a:pt x="1872" y="1675"/>
                  <a:pt x="1889" y="1675"/>
                </a:cubicBezTo>
                <a:cubicBezTo>
                  <a:pt x="1893" y="1675"/>
                  <a:pt x="1897" y="1675"/>
                  <a:pt x="1900" y="1673"/>
                </a:cubicBezTo>
                <a:lnTo>
                  <a:pt x="2022" y="1884"/>
                </a:lnTo>
                <a:close/>
                <a:moveTo>
                  <a:pt x="1899" y="1611"/>
                </a:moveTo>
                <a:cubicBezTo>
                  <a:pt x="1896" y="1610"/>
                  <a:pt x="1892" y="1609"/>
                  <a:pt x="1889" y="1609"/>
                </a:cubicBezTo>
                <a:cubicBezTo>
                  <a:pt x="1872" y="1609"/>
                  <a:pt x="1859" y="1620"/>
                  <a:pt x="1856" y="1635"/>
                </a:cubicBezTo>
                <a:cubicBezTo>
                  <a:pt x="1613" y="1635"/>
                  <a:pt x="1613" y="1635"/>
                  <a:pt x="1613" y="1635"/>
                </a:cubicBezTo>
                <a:cubicBezTo>
                  <a:pt x="1610" y="1620"/>
                  <a:pt x="1596" y="1609"/>
                  <a:pt x="1580" y="1609"/>
                </a:cubicBezTo>
                <a:cubicBezTo>
                  <a:pt x="1576" y="1609"/>
                  <a:pt x="1573" y="1610"/>
                  <a:pt x="1570" y="1611"/>
                </a:cubicBezTo>
                <a:cubicBezTo>
                  <a:pt x="1447" y="1398"/>
                  <a:pt x="1447" y="1398"/>
                  <a:pt x="1447" y="1398"/>
                </a:cubicBezTo>
                <a:cubicBezTo>
                  <a:pt x="1454" y="1392"/>
                  <a:pt x="1458" y="1383"/>
                  <a:pt x="1458" y="1374"/>
                </a:cubicBezTo>
                <a:cubicBezTo>
                  <a:pt x="1458" y="1363"/>
                  <a:pt x="1453" y="1354"/>
                  <a:pt x="1446" y="1348"/>
                </a:cubicBezTo>
                <a:cubicBezTo>
                  <a:pt x="1568" y="1136"/>
                  <a:pt x="1568" y="1136"/>
                  <a:pt x="1568" y="1136"/>
                </a:cubicBezTo>
                <a:cubicBezTo>
                  <a:pt x="1572" y="1138"/>
                  <a:pt x="1576" y="1139"/>
                  <a:pt x="1580" y="1139"/>
                </a:cubicBezTo>
                <a:cubicBezTo>
                  <a:pt x="1597" y="1139"/>
                  <a:pt x="1611" y="1126"/>
                  <a:pt x="1613" y="1110"/>
                </a:cubicBezTo>
                <a:cubicBezTo>
                  <a:pt x="1856" y="1110"/>
                  <a:pt x="1856" y="1110"/>
                  <a:pt x="1856" y="1110"/>
                </a:cubicBezTo>
                <a:cubicBezTo>
                  <a:pt x="1858" y="1126"/>
                  <a:pt x="1872" y="1139"/>
                  <a:pt x="1889" y="1139"/>
                </a:cubicBezTo>
                <a:cubicBezTo>
                  <a:pt x="1893" y="1139"/>
                  <a:pt x="1897" y="1138"/>
                  <a:pt x="1901" y="1136"/>
                </a:cubicBezTo>
                <a:cubicBezTo>
                  <a:pt x="2023" y="1348"/>
                  <a:pt x="2023" y="1348"/>
                  <a:pt x="2023" y="1348"/>
                </a:cubicBezTo>
                <a:cubicBezTo>
                  <a:pt x="2015" y="1354"/>
                  <a:pt x="2011" y="1363"/>
                  <a:pt x="2011" y="1374"/>
                </a:cubicBezTo>
                <a:cubicBezTo>
                  <a:pt x="2011" y="1383"/>
                  <a:pt x="2015" y="1392"/>
                  <a:pt x="2022" y="1398"/>
                </a:cubicBezTo>
                <a:lnTo>
                  <a:pt x="1899" y="1611"/>
                </a:lnTo>
                <a:close/>
              </a:path>
            </a:pathLst>
          </a:custGeom>
          <a:solidFill>
            <a:srgbClr val="3F434D">
              <a:alpha val="706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Source Sans Pro Light"/>
              <a:ea typeface="Source Sans Pro Light"/>
              <a:cs typeface="Source Sans Pro Light"/>
              <a:sym typeface="Source Sans Pro Light"/>
            </a:endParaRPr>
          </a:p>
        </p:txBody>
      </p:sp>
      <p:grpSp>
        <p:nvGrpSpPr>
          <p:cNvPr id="394" name="Google Shape;394;gb0e4b047f7_0_460"/>
          <p:cNvGrpSpPr/>
          <p:nvPr/>
        </p:nvGrpSpPr>
        <p:grpSpPr>
          <a:xfrm rot="10800000" flipH="1">
            <a:off x="-9538" y="-9546"/>
            <a:ext cx="1724064" cy="1267222"/>
            <a:chOff x="-9538" y="3885802"/>
            <a:chExt cx="1724064" cy="1267222"/>
          </a:xfrm>
        </p:grpSpPr>
        <p:sp>
          <p:nvSpPr>
            <p:cNvPr id="395" name="Google Shape;395;gb0e4b047f7_0_460"/>
            <p:cNvSpPr/>
            <p:nvPr/>
          </p:nvSpPr>
          <p:spPr>
            <a:xfrm flipH="1">
              <a:off x="66662" y="3885802"/>
              <a:ext cx="1647864" cy="1267222"/>
            </a:xfrm>
            <a:custGeom>
              <a:avLst/>
              <a:gdLst/>
              <a:ahLst/>
              <a:cxnLst/>
              <a:rect l="l" t="t" r="r" b="b"/>
              <a:pathLst>
                <a:path w="21600" h="21492" extrusionOk="0">
                  <a:moveTo>
                    <a:pt x="21600" y="673"/>
                  </a:moveTo>
                  <a:cubicBezTo>
                    <a:pt x="21600" y="673"/>
                    <a:pt x="21600" y="673"/>
                    <a:pt x="21600" y="20101"/>
                  </a:cubicBezTo>
                  <a:lnTo>
                    <a:pt x="21600" y="21492"/>
                  </a:lnTo>
                  <a:lnTo>
                    <a:pt x="0" y="21492"/>
                  </a:lnTo>
                  <a:lnTo>
                    <a:pt x="0" y="20470"/>
                  </a:lnTo>
                  <a:lnTo>
                    <a:pt x="49" y="20352"/>
                  </a:lnTo>
                  <a:cubicBezTo>
                    <a:pt x="318" y="19776"/>
                    <a:pt x="697" y="19269"/>
                    <a:pt x="1149" y="18885"/>
                  </a:cubicBezTo>
                  <a:cubicBezTo>
                    <a:pt x="2434" y="17802"/>
                    <a:pt x="4139" y="17710"/>
                    <a:pt x="5564" y="16909"/>
                  </a:cubicBezTo>
                  <a:cubicBezTo>
                    <a:pt x="7575" y="15786"/>
                    <a:pt x="8838" y="13383"/>
                    <a:pt x="9743" y="10987"/>
                  </a:cubicBezTo>
                  <a:cubicBezTo>
                    <a:pt x="10654" y="8597"/>
                    <a:pt x="11352" y="6037"/>
                    <a:pt x="12738" y="3989"/>
                  </a:cubicBezTo>
                  <a:cubicBezTo>
                    <a:pt x="14029" y="2085"/>
                    <a:pt x="15884" y="726"/>
                    <a:pt x="17907" y="201"/>
                  </a:cubicBezTo>
                  <a:cubicBezTo>
                    <a:pt x="18890" y="-49"/>
                    <a:pt x="19935" y="-108"/>
                    <a:pt x="20885" y="273"/>
                  </a:cubicBezTo>
                  <a:cubicBezTo>
                    <a:pt x="21131" y="371"/>
                    <a:pt x="21371" y="509"/>
                    <a:pt x="21600" y="673"/>
                  </a:cubicBezTo>
                  <a:close/>
                </a:path>
              </a:pathLst>
            </a:custGeom>
            <a:solidFill>
              <a:schemeClr val="dk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Source Sans Pro"/>
                <a:buNone/>
              </a:pPr>
              <a:endParaRPr sz="1800" b="0" i="0" u="none" strike="noStrike" cap="none">
                <a:solidFill>
                  <a:srgbClr val="000000"/>
                </a:solidFill>
                <a:latin typeface="Source Sans Pro"/>
                <a:ea typeface="Source Sans Pro"/>
                <a:cs typeface="Source Sans Pro"/>
                <a:sym typeface="Source Sans Pro"/>
              </a:endParaRPr>
            </a:p>
          </p:txBody>
        </p:sp>
        <p:sp>
          <p:nvSpPr>
            <p:cNvPr id="396" name="Google Shape;396;gb0e4b047f7_0_460"/>
            <p:cNvSpPr/>
            <p:nvPr/>
          </p:nvSpPr>
          <p:spPr>
            <a:xfrm flipH="1">
              <a:off x="-9538" y="3885802"/>
              <a:ext cx="1647864" cy="1267222"/>
            </a:xfrm>
            <a:custGeom>
              <a:avLst/>
              <a:gdLst/>
              <a:ahLst/>
              <a:cxnLst/>
              <a:rect l="l" t="t" r="r" b="b"/>
              <a:pathLst>
                <a:path w="21600" h="21492" extrusionOk="0">
                  <a:moveTo>
                    <a:pt x="21600" y="673"/>
                  </a:moveTo>
                  <a:cubicBezTo>
                    <a:pt x="21600" y="673"/>
                    <a:pt x="21600" y="673"/>
                    <a:pt x="21600" y="20101"/>
                  </a:cubicBezTo>
                  <a:lnTo>
                    <a:pt x="21600" y="21492"/>
                  </a:lnTo>
                  <a:lnTo>
                    <a:pt x="0" y="21492"/>
                  </a:lnTo>
                  <a:lnTo>
                    <a:pt x="0" y="20470"/>
                  </a:lnTo>
                  <a:lnTo>
                    <a:pt x="49" y="20352"/>
                  </a:lnTo>
                  <a:cubicBezTo>
                    <a:pt x="318" y="19776"/>
                    <a:pt x="697" y="19269"/>
                    <a:pt x="1149" y="18885"/>
                  </a:cubicBezTo>
                  <a:cubicBezTo>
                    <a:pt x="2434" y="17802"/>
                    <a:pt x="4139" y="17710"/>
                    <a:pt x="5564" y="16909"/>
                  </a:cubicBezTo>
                  <a:cubicBezTo>
                    <a:pt x="7575" y="15786"/>
                    <a:pt x="8838" y="13383"/>
                    <a:pt x="9743" y="10987"/>
                  </a:cubicBezTo>
                  <a:cubicBezTo>
                    <a:pt x="10654" y="8597"/>
                    <a:pt x="11352" y="6037"/>
                    <a:pt x="12738" y="3989"/>
                  </a:cubicBezTo>
                  <a:cubicBezTo>
                    <a:pt x="14029" y="2085"/>
                    <a:pt x="15884" y="726"/>
                    <a:pt x="17907" y="201"/>
                  </a:cubicBezTo>
                  <a:cubicBezTo>
                    <a:pt x="18890" y="-49"/>
                    <a:pt x="19935" y="-108"/>
                    <a:pt x="20885" y="273"/>
                  </a:cubicBezTo>
                  <a:cubicBezTo>
                    <a:pt x="21131" y="371"/>
                    <a:pt x="21371" y="509"/>
                    <a:pt x="21600" y="673"/>
                  </a:cubicBezTo>
                  <a:close/>
                </a:path>
              </a:pathLst>
            </a:custGeom>
            <a:solidFill>
              <a:schemeClr val="lt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Source Sans Pro"/>
                <a:buNone/>
              </a:pPr>
              <a:endParaRPr sz="1800" b="0" i="0" u="none" strike="noStrike" cap="none">
                <a:solidFill>
                  <a:srgbClr val="000000"/>
                </a:solidFill>
                <a:latin typeface="Source Sans Pro"/>
                <a:ea typeface="Source Sans Pro"/>
                <a:cs typeface="Source Sans Pro"/>
                <a:sym typeface="Source Sans Pro"/>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hanks">
  <p:cSld name="BLANK_1_2">
    <p:spTree>
      <p:nvGrpSpPr>
        <p:cNvPr id="1" name="Shape 622"/>
        <p:cNvGrpSpPr/>
        <p:nvPr/>
      </p:nvGrpSpPr>
      <p:grpSpPr>
        <a:xfrm>
          <a:off x="0" y="0"/>
          <a:ext cx="0" cy="0"/>
          <a:chOff x="0" y="0"/>
          <a:chExt cx="0" cy="0"/>
        </a:xfrm>
      </p:grpSpPr>
      <p:grpSp>
        <p:nvGrpSpPr>
          <p:cNvPr id="623" name="Google Shape;623;gb0e4b047f7_0_697"/>
          <p:cNvGrpSpPr/>
          <p:nvPr/>
        </p:nvGrpSpPr>
        <p:grpSpPr>
          <a:xfrm flipH="1">
            <a:off x="-9523" y="-9534"/>
            <a:ext cx="1724010" cy="1267222"/>
            <a:chOff x="7429503" y="-9546"/>
            <a:chExt cx="1724010" cy="1267222"/>
          </a:xfrm>
        </p:grpSpPr>
        <p:sp>
          <p:nvSpPr>
            <p:cNvPr id="624" name="Google Shape;624;gb0e4b047f7_0_697"/>
            <p:cNvSpPr/>
            <p:nvPr/>
          </p:nvSpPr>
          <p:spPr>
            <a:xfrm rot="10800000" flipH="1">
              <a:off x="7429503" y="-9546"/>
              <a:ext cx="1647810" cy="1267222"/>
            </a:xfrm>
            <a:custGeom>
              <a:avLst/>
              <a:gdLst/>
              <a:ahLst/>
              <a:cxnLst/>
              <a:rect l="l" t="t" r="r" b="b"/>
              <a:pathLst>
                <a:path w="21600" h="21492" extrusionOk="0">
                  <a:moveTo>
                    <a:pt x="21600" y="673"/>
                  </a:moveTo>
                  <a:cubicBezTo>
                    <a:pt x="21600" y="673"/>
                    <a:pt x="21600" y="673"/>
                    <a:pt x="21600" y="20101"/>
                  </a:cubicBezTo>
                  <a:lnTo>
                    <a:pt x="21600" y="21492"/>
                  </a:lnTo>
                  <a:lnTo>
                    <a:pt x="0" y="21492"/>
                  </a:lnTo>
                  <a:lnTo>
                    <a:pt x="0" y="20470"/>
                  </a:lnTo>
                  <a:lnTo>
                    <a:pt x="49" y="20352"/>
                  </a:lnTo>
                  <a:cubicBezTo>
                    <a:pt x="318" y="19776"/>
                    <a:pt x="697" y="19269"/>
                    <a:pt x="1149" y="18885"/>
                  </a:cubicBezTo>
                  <a:cubicBezTo>
                    <a:pt x="2434" y="17802"/>
                    <a:pt x="4139" y="17710"/>
                    <a:pt x="5564" y="16909"/>
                  </a:cubicBezTo>
                  <a:cubicBezTo>
                    <a:pt x="7575" y="15786"/>
                    <a:pt x="8838" y="13383"/>
                    <a:pt x="9743" y="10987"/>
                  </a:cubicBezTo>
                  <a:cubicBezTo>
                    <a:pt x="10654" y="8597"/>
                    <a:pt x="11352" y="6037"/>
                    <a:pt x="12738" y="3989"/>
                  </a:cubicBezTo>
                  <a:cubicBezTo>
                    <a:pt x="14029" y="2085"/>
                    <a:pt x="15884" y="726"/>
                    <a:pt x="17907" y="201"/>
                  </a:cubicBezTo>
                  <a:cubicBezTo>
                    <a:pt x="18890" y="-49"/>
                    <a:pt x="19935" y="-108"/>
                    <a:pt x="20885" y="273"/>
                  </a:cubicBezTo>
                  <a:cubicBezTo>
                    <a:pt x="21131" y="371"/>
                    <a:pt x="21371" y="509"/>
                    <a:pt x="21600" y="673"/>
                  </a:cubicBezTo>
                  <a:close/>
                </a:path>
              </a:pathLst>
            </a:custGeom>
            <a:solidFill>
              <a:schemeClr val="dk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Source Sans Pro"/>
                <a:buNone/>
              </a:pPr>
              <a:endParaRPr sz="1800" b="0" i="0" u="none" strike="noStrike" cap="none">
                <a:solidFill>
                  <a:srgbClr val="000000"/>
                </a:solidFill>
                <a:latin typeface="Source Sans Pro"/>
                <a:ea typeface="Source Sans Pro"/>
                <a:cs typeface="Source Sans Pro"/>
                <a:sym typeface="Source Sans Pro"/>
              </a:endParaRPr>
            </a:p>
          </p:txBody>
        </p:sp>
        <p:sp>
          <p:nvSpPr>
            <p:cNvPr id="625" name="Google Shape;625;gb0e4b047f7_0_697"/>
            <p:cNvSpPr/>
            <p:nvPr/>
          </p:nvSpPr>
          <p:spPr>
            <a:xfrm rot="10800000" flipH="1">
              <a:off x="7505703" y="-9546"/>
              <a:ext cx="1647810" cy="1267222"/>
            </a:xfrm>
            <a:custGeom>
              <a:avLst/>
              <a:gdLst/>
              <a:ahLst/>
              <a:cxnLst/>
              <a:rect l="l" t="t" r="r" b="b"/>
              <a:pathLst>
                <a:path w="21600" h="21492" extrusionOk="0">
                  <a:moveTo>
                    <a:pt x="21600" y="673"/>
                  </a:moveTo>
                  <a:cubicBezTo>
                    <a:pt x="21600" y="673"/>
                    <a:pt x="21600" y="673"/>
                    <a:pt x="21600" y="20101"/>
                  </a:cubicBezTo>
                  <a:lnTo>
                    <a:pt x="21600" y="21492"/>
                  </a:lnTo>
                  <a:lnTo>
                    <a:pt x="0" y="21492"/>
                  </a:lnTo>
                  <a:lnTo>
                    <a:pt x="0" y="20470"/>
                  </a:lnTo>
                  <a:lnTo>
                    <a:pt x="49" y="20352"/>
                  </a:lnTo>
                  <a:cubicBezTo>
                    <a:pt x="318" y="19776"/>
                    <a:pt x="697" y="19269"/>
                    <a:pt x="1149" y="18885"/>
                  </a:cubicBezTo>
                  <a:cubicBezTo>
                    <a:pt x="2434" y="17802"/>
                    <a:pt x="4139" y="17710"/>
                    <a:pt x="5564" y="16909"/>
                  </a:cubicBezTo>
                  <a:cubicBezTo>
                    <a:pt x="7575" y="15786"/>
                    <a:pt x="8838" y="13383"/>
                    <a:pt x="9743" y="10987"/>
                  </a:cubicBezTo>
                  <a:cubicBezTo>
                    <a:pt x="10654" y="8597"/>
                    <a:pt x="11352" y="6037"/>
                    <a:pt x="12738" y="3989"/>
                  </a:cubicBezTo>
                  <a:cubicBezTo>
                    <a:pt x="14029" y="2085"/>
                    <a:pt x="15884" y="726"/>
                    <a:pt x="17907" y="201"/>
                  </a:cubicBezTo>
                  <a:cubicBezTo>
                    <a:pt x="18890" y="-49"/>
                    <a:pt x="19935" y="-108"/>
                    <a:pt x="20885" y="273"/>
                  </a:cubicBezTo>
                  <a:cubicBezTo>
                    <a:pt x="21131" y="371"/>
                    <a:pt x="21371" y="509"/>
                    <a:pt x="21600" y="673"/>
                  </a:cubicBezTo>
                  <a:close/>
                </a:path>
              </a:pathLst>
            </a:custGeom>
            <a:gradFill>
              <a:gsLst>
                <a:gs pos="0">
                  <a:srgbClr val="33CCCC"/>
                </a:gs>
                <a:gs pos="100000">
                  <a:srgbClr val="0084B4"/>
                </a:gs>
              </a:gsLst>
              <a:lin ang="2698631" scaled="0"/>
            </a:gra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Source Sans Pro"/>
                <a:buNone/>
              </a:pPr>
              <a:endParaRPr sz="1800" b="0" i="0" u="none" strike="noStrike" cap="none">
                <a:solidFill>
                  <a:srgbClr val="000000"/>
                </a:solidFill>
                <a:latin typeface="Source Sans Pro"/>
                <a:ea typeface="Source Sans Pro"/>
                <a:cs typeface="Source Sans Pro"/>
                <a:sym typeface="Source Sans Pro"/>
              </a:endParaRPr>
            </a:p>
          </p:txBody>
        </p:sp>
      </p:grpSp>
      <p:sp>
        <p:nvSpPr>
          <p:cNvPr id="626" name="Google Shape;626;gb0e4b047f7_0_697"/>
          <p:cNvSpPr/>
          <p:nvPr/>
        </p:nvSpPr>
        <p:spPr>
          <a:xfrm>
            <a:off x="5762625" y="0"/>
            <a:ext cx="3305162" cy="5143500"/>
          </a:xfrm>
          <a:custGeom>
            <a:avLst/>
            <a:gdLst/>
            <a:ahLst/>
            <a:cxnLst/>
            <a:rect l="l" t="t" r="r" b="b"/>
            <a:pathLst>
              <a:path w="20931" h="21600" extrusionOk="0">
                <a:moveTo>
                  <a:pt x="4380" y="0"/>
                </a:moveTo>
                <a:lnTo>
                  <a:pt x="20931" y="0"/>
                </a:lnTo>
                <a:lnTo>
                  <a:pt x="20931" y="21600"/>
                </a:lnTo>
                <a:lnTo>
                  <a:pt x="2326" y="21600"/>
                </a:lnTo>
                <a:lnTo>
                  <a:pt x="2091" y="21279"/>
                </a:lnTo>
                <a:cubicBezTo>
                  <a:pt x="-291" y="17572"/>
                  <a:pt x="-669" y="13366"/>
                  <a:pt x="1117" y="10331"/>
                </a:cubicBezTo>
                <a:cubicBezTo>
                  <a:pt x="2519" y="7971"/>
                  <a:pt x="5153" y="6156"/>
                  <a:pt x="5053" y="3218"/>
                </a:cubicBezTo>
                <a:cubicBezTo>
                  <a:pt x="5034" y="2222"/>
                  <a:pt x="4662" y="1174"/>
                  <a:pt x="4410" y="137"/>
                </a:cubicBezTo>
                <a:close/>
              </a:path>
            </a:pathLst>
          </a:custGeom>
          <a:solidFill>
            <a:schemeClr val="dk1"/>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Source Sans Pro"/>
              <a:buNone/>
            </a:pPr>
            <a:endParaRPr sz="1800" b="0" i="0" u="none" strike="noStrike" cap="none">
              <a:solidFill>
                <a:srgbClr val="FFFFFF"/>
              </a:solidFill>
              <a:latin typeface="Source Sans Pro"/>
              <a:ea typeface="Source Sans Pro"/>
              <a:cs typeface="Source Sans Pro"/>
              <a:sym typeface="Source Sans Pro"/>
            </a:endParaRPr>
          </a:p>
        </p:txBody>
      </p:sp>
      <p:sp>
        <p:nvSpPr>
          <p:cNvPr id="627" name="Google Shape;627;gb0e4b047f7_0_697"/>
          <p:cNvSpPr/>
          <p:nvPr/>
        </p:nvSpPr>
        <p:spPr>
          <a:xfrm>
            <a:off x="5838825" y="0"/>
            <a:ext cx="3305162" cy="5143500"/>
          </a:xfrm>
          <a:custGeom>
            <a:avLst/>
            <a:gdLst/>
            <a:ahLst/>
            <a:cxnLst/>
            <a:rect l="l" t="t" r="r" b="b"/>
            <a:pathLst>
              <a:path w="20931" h="21600" extrusionOk="0">
                <a:moveTo>
                  <a:pt x="4380" y="0"/>
                </a:moveTo>
                <a:lnTo>
                  <a:pt x="20931" y="0"/>
                </a:lnTo>
                <a:lnTo>
                  <a:pt x="20931" y="21600"/>
                </a:lnTo>
                <a:lnTo>
                  <a:pt x="2326" y="21600"/>
                </a:lnTo>
                <a:lnTo>
                  <a:pt x="2091" y="21279"/>
                </a:lnTo>
                <a:cubicBezTo>
                  <a:pt x="-291" y="17572"/>
                  <a:pt x="-669" y="13366"/>
                  <a:pt x="1117" y="10331"/>
                </a:cubicBezTo>
                <a:cubicBezTo>
                  <a:pt x="2519" y="7971"/>
                  <a:pt x="5153" y="6156"/>
                  <a:pt x="5053" y="3218"/>
                </a:cubicBezTo>
                <a:cubicBezTo>
                  <a:pt x="5034" y="2222"/>
                  <a:pt x="4662" y="1174"/>
                  <a:pt x="4410" y="137"/>
                </a:cubicBezTo>
                <a:close/>
              </a:path>
            </a:pathLst>
          </a:custGeom>
          <a:gradFill>
            <a:gsLst>
              <a:gs pos="0">
                <a:srgbClr val="3D73AF"/>
              </a:gs>
              <a:gs pos="100000">
                <a:srgbClr val="00AFA0"/>
              </a:gs>
            </a:gsLst>
            <a:lin ang="10801400"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Source Sans Pro"/>
              <a:buNone/>
            </a:pPr>
            <a:endParaRPr sz="1800" b="0" i="0" u="none" strike="noStrike" cap="none">
              <a:solidFill>
                <a:srgbClr val="FFFFFF"/>
              </a:solidFill>
              <a:latin typeface="Source Sans Pro"/>
              <a:ea typeface="Source Sans Pro"/>
              <a:cs typeface="Source Sans Pro"/>
              <a:sym typeface="Source Sans Pro"/>
            </a:endParaRPr>
          </a:p>
        </p:txBody>
      </p:sp>
      <p:sp>
        <p:nvSpPr>
          <p:cNvPr id="628" name="Google Shape;628;gb0e4b047f7_0_697"/>
          <p:cNvSpPr txBox="1">
            <a:spLocks noGrp="1"/>
          </p:cNvSpPr>
          <p:nvPr>
            <p:ph type="title"/>
          </p:nvPr>
        </p:nvSpPr>
        <p:spPr>
          <a:xfrm>
            <a:off x="1004235" y="996700"/>
            <a:ext cx="2572800" cy="4782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SzPts val="4500"/>
              <a:buNone/>
              <a:defRPr sz="4500"/>
            </a:lvl1pPr>
            <a:lvl2pPr lvl="1" algn="l" rtl="0">
              <a:lnSpc>
                <a:spcPct val="100000"/>
              </a:lnSpc>
              <a:spcBef>
                <a:spcPts val="0"/>
              </a:spcBef>
              <a:spcAft>
                <a:spcPts val="0"/>
              </a:spcAft>
              <a:buSzPts val="2500"/>
              <a:buNone/>
              <a:defRPr/>
            </a:lvl2pPr>
            <a:lvl3pPr lvl="2" algn="l" rtl="0">
              <a:lnSpc>
                <a:spcPct val="100000"/>
              </a:lnSpc>
              <a:spcBef>
                <a:spcPts val="0"/>
              </a:spcBef>
              <a:spcAft>
                <a:spcPts val="0"/>
              </a:spcAft>
              <a:buSzPts val="2500"/>
              <a:buNone/>
              <a:defRPr/>
            </a:lvl3pPr>
            <a:lvl4pPr lvl="3" algn="l" rtl="0">
              <a:lnSpc>
                <a:spcPct val="100000"/>
              </a:lnSpc>
              <a:spcBef>
                <a:spcPts val="0"/>
              </a:spcBef>
              <a:spcAft>
                <a:spcPts val="0"/>
              </a:spcAft>
              <a:buSzPts val="2500"/>
              <a:buNone/>
              <a:defRPr/>
            </a:lvl4pPr>
            <a:lvl5pPr lvl="4" algn="l" rtl="0">
              <a:lnSpc>
                <a:spcPct val="100000"/>
              </a:lnSpc>
              <a:spcBef>
                <a:spcPts val="0"/>
              </a:spcBef>
              <a:spcAft>
                <a:spcPts val="0"/>
              </a:spcAft>
              <a:buSzPts val="2500"/>
              <a:buNone/>
              <a:defRPr/>
            </a:lvl5pPr>
            <a:lvl6pPr lvl="5" algn="l" rtl="0">
              <a:lnSpc>
                <a:spcPct val="100000"/>
              </a:lnSpc>
              <a:spcBef>
                <a:spcPts val="0"/>
              </a:spcBef>
              <a:spcAft>
                <a:spcPts val="0"/>
              </a:spcAft>
              <a:buSzPts val="2500"/>
              <a:buNone/>
              <a:defRPr/>
            </a:lvl6pPr>
            <a:lvl7pPr lvl="6" algn="l" rtl="0">
              <a:lnSpc>
                <a:spcPct val="100000"/>
              </a:lnSpc>
              <a:spcBef>
                <a:spcPts val="0"/>
              </a:spcBef>
              <a:spcAft>
                <a:spcPts val="0"/>
              </a:spcAft>
              <a:buSzPts val="2500"/>
              <a:buNone/>
              <a:defRPr/>
            </a:lvl7pPr>
            <a:lvl8pPr lvl="7" algn="l" rtl="0">
              <a:lnSpc>
                <a:spcPct val="100000"/>
              </a:lnSpc>
              <a:spcBef>
                <a:spcPts val="0"/>
              </a:spcBef>
              <a:spcAft>
                <a:spcPts val="0"/>
              </a:spcAft>
              <a:buSzPts val="2500"/>
              <a:buNone/>
              <a:defRPr/>
            </a:lvl8pPr>
            <a:lvl9pPr lvl="8" algn="l" rtl="0">
              <a:lnSpc>
                <a:spcPct val="100000"/>
              </a:lnSpc>
              <a:spcBef>
                <a:spcPts val="0"/>
              </a:spcBef>
              <a:spcAft>
                <a:spcPts val="0"/>
              </a:spcAft>
              <a:buSzPts val="2500"/>
              <a:buNone/>
              <a:defRPr/>
            </a:lvl9pPr>
          </a:lstStyle>
          <a:p>
            <a:endParaRPr/>
          </a:p>
        </p:txBody>
      </p:sp>
      <p:sp>
        <p:nvSpPr>
          <p:cNvPr id="629" name="Google Shape;629;gb0e4b047f7_0_697"/>
          <p:cNvSpPr/>
          <p:nvPr/>
        </p:nvSpPr>
        <p:spPr>
          <a:xfrm rot="-7200000" flipH="1">
            <a:off x="6906619" y="-136765"/>
            <a:ext cx="3131287" cy="3381546"/>
          </a:xfrm>
          <a:custGeom>
            <a:avLst/>
            <a:gdLst/>
            <a:ahLst/>
            <a:cxnLst/>
            <a:rect l="l" t="t" r="r" b="b"/>
            <a:pathLst>
              <a:path w="2541" h="2745" extrusionOk="0">
                <a:moveTo>
                  <a:pt x="2508" y="1609"/>
                </a:moveTo>
                <a:cubicBezTo>
                  <a:pt x="2504" y="1609"/>
                  <a:pt x="2500" y="1610"/>
                  <a:pt x="2497" y="1611"/>
                </a:cubicBezTo>
                <a:cubicBezTo>
                  <a:pt x="2375" y="1398"/>
                  <a:pt x="2375" y="1398"/>
                  <a:pt x="2375" y="1398"/>
                </a:cubicBezTo>
                <a:cubicBezTo>
                  <a:pt x="2381" y="1392"/>
                  <a:pt x="2386" y="1383"/>
                  <a:pt x="2386" y="1374"/>
                </a:cubicBezTo>
                <a:cubicBezTo>
                  <a:pt x="2386" y="1363"/>
                  <a:pt x="2381" y="1354"/>
                  <a:pt x="2374" y="1348"/>
                </a:cubicBezTo>
                <a:cubicBezTo>
                  <a:pt x="2496" y="1136"/>
                  <a:pt x="2496" y="1136"/>
                  <a:pt x="2496" y="1136"/>
                </a:cubicBezTo>
                <a:cubicBezTo>
                  <a:pt x="2500" y="1137"/>
                  <a:pt x="2504" y="1138"/>
                  <a:pt x="2508" y="1138"/>
                </a:cubicBezTo>
                <a:cubicBezTo>
                  <a:pt x="2526" y="1138"/>
                  <a:pt x="2541" y="1123"/>
                  <a:pt x="2541" y="1105"/>
                </a:cubicBezTo>
                <a:cubicBezTo>
                  <a:pt x="2541" y="1087"/>
                  <a:pt x="2526" y="1072"/>
                  <a:pt x="2508" y="1072"/>
                </a:cubicBezTo>
                <a:cubicBezTo>
                  <a:pt x="2489" y="1072"/>
                  <a:pt x="2475" y="1087"/>
                  <a:pt x="2475" y="1105"/>
                </a:cubicBezTo>
                <a:cubicBezTo>
                  <a:pt x="2475" y="1115"/>
                  <a:pt x="2479" y="1124"/>
                  <a:pt x="2486" y="1130"/>
                </a:cubicBezTo>
                <a:cubicBezTo>
                  <a:pt x="2363" y="1342"/>
                  <a:pt x="2363" y="1342"/>
                  <a:pt x="2363" y="1342"/>
                </a:cubicBezTo>
                <a:cubicBezTo>
                  <a:pt x="2360" y="1341"/>
                  <a:pt x="2356" y="1340"/>
                  <a:pt x="2352" y="1340"/>
                </a:cubicBezTo>
                <a:cubicBezTo>
                  <a:pt x="2336" y="1340"/>
                  <a:pt x="2323" y="1352"/>
                  <a:pt x="2320" y="1367"/>
                </a:cubicBezTo>
                <a:cubicBezTo>
                  <a:pt x="2077" y="1367"/>
                  <a:pt x="2077" y="1367"/>
                  <a:pt x="2077" y="1367"/>
                </a:cubicBezTo>
                <a:cubicBezTo>
                  <a:pt x="2073" y="1352"/>
                  <a:pt x="2060" y="1340"/>
                  <a:pt x="2044" y="1340"/>
                </a:cubicBezTo>
                <a:cubicBezTo>
                  <a:pt x="2040" y="1340"/>
                  <a:pt x="2037" y="1341"/>
                  <a:pt x="2033" y="1342"/>
                </a:cubicBezTo>
                <a:cubicBezTo>
                  <a:pt x="1911" y="1130"/>
                  <a:pt x="1911" y="1130"/>
                  <a:pt x="1911" y="1130"/>
                </a:cubicBezTo>
                <a:cubicBezTo>
                  <a:pt x="1918" y="1124"/>
                  <a:pt x="1922" y="1115"/>
                  <a:pt x="1922" y="1105"/>
                </a:cubicBezTo>
                <a:cubicBezTo>
                  <a:pt x="1922" y="1087"/>
                  <a:pt x="1907" y="1072"/>
                  <a:pt x="1889" y="1072"/>
                </a:cubicBezTo>
                <a:cubicBezTo>
                  <a:pt x="1873" y="1072"/>
                  <a:pt x="1859" y="1083"/>
                  <a:pt x="1856" y="1098"/>
                </a:cubicBezTo>
                <a:cubicBezTo>
                  <a:pt x="1613" y="1098"/>
                  <a:pt x="1613" y="1098"/>
                  <a:pt x="1613" y="1098"/>
                </a:cubicBezTo>
                <a:cubicBezTo>
                  <a:pt x="1610" y="1083"/>
                  <a:pt x="1596" y="1072"/>
                  <a:pt x="1580" y="1072"/>
                </a:cubicBezTo>
                <a:cubicBezTo>
                  <a:pt x="1576" y="1072"/>
                  <a:pt x="1572" y="1073"/>
                  <a:pt x="1569" y="1074"/>
                </a:cubicBezTo>
                <a:cubicBezTo>
                  <a:pt x="1447" y="864"/>
                  <a:pt x="1447" y="864"/>
                  <a:pt x="1447" y="864"/>
                </a:cubicBezTo>
                <a:cubicBezTo>
                  <a:pt x="1454" y="858"/>
                  <a:pt x="1458" y="849"/>
                  <a:pt x="1458" y="839"/>
                </a:cubicBezTo>
                <a:cubicBezTo>
                  <a:pt x="1458" y="829"/>
                  <a:pt x="1454" y="819"/>
                  <a:pt x="1446" y="813"/>
                </a:cubicBezTo>
                <a:cubicBezTo>
                  <a:pt x="1568" y="601"/>
                  <a:pt x="1568" y="601"/>
                  <a:pt x="1568" y="601"/>
                </a:cubicBezTo>
                <a:cubicBezTo>
                  <a:pt x="1572" y="603"/>
                  <a:pt x="1576" y="604"/>
                  <a:pt x="1580" y="604"/>
                </a:cubicBezTo>
                <a:cubicBezTo>
                  <a:pt x="1597" y="604"/>
                  <a:pt x="1611" y="592"/>
                  <a:pt x="1613" y="576"/>
                </a:cubicBezTo>
                <a:cubicBezTo>
                  <a:pt x="1856" y="576"/>
                  <a:pt x="1856" y="576"/>
                  <a:pt x="1856" y="576"/>
                </a:cubicBezTo>
                <a:cubicBezTo>
                  <a:pt x="1859" y="592"/>
                  <a:pt x="1872" y="604"/>
                  <a:pt x="1889" y="604"/>
                </a:cubicBezTo>
                <a:cubicBezTo>
                  <a:pt x="1893" y="604"/>
                  <a:pt x="1897" y="603"/>
                  <a:pt x="1901" y="601"/>
                </a:cubicBezTo>
                <a:cubicBezTo>
                  <a:pt x="2023" y="813"/>
                  <a:pt x="2023" y="813"/>
                  <a:pt x="2023" y="813"/>
                </a:cubicBezTo>
                <a:cubicBezTo>
                  <a:pt x="2016" y="819"/>
                  <a:pt x="2011" y="829"/>
                  <a:pt x="2011" y="839"/>
                </a:cubicBezTo>
                <a:cubicBezTo>
                  <a:pt x="2011" y="857"/>
                  <a:pt x="2026" y="872"/>
                  <a:pt x="2044" y="872"/>
                </a:cubicBezTo>
                <a:cubicBezTo>
                  <a:pt x="2063" y="872"/>
                  <a:pt x="2078" y="857"/>
                  <a:pt x="2078" y="839"/>
                </a:cubicBezTo>
                <a:cubicBezTo>
                  <a:pt x="2078" y="821"/>
                  <a:pt x="2063" y="806"/>
                  <a:pt x="2044" y="806"/>
                </a:cubicBezTo>
                <a:cubicBezTo>
                  <a:pt x="2040" y="806"/>
                  <a:pt x="2037" y="806"/>
                  <a:pt x="2034" y="807"/>
                </a:cubicBezTo>
                <a:cubicBezTo>
                  <a:pt x="1911" y="595"/>
                  <a:pt x="1911" y="595"/>
                  <a:pt x="1911" y="595"/>
                </a:cubicBezTo>
                <a:cubicBezTo>
                  <a:pt x="1918" y="589"/>
                  <a:pt x="1922" y="580"/>
                  <a:pt x="1922" y="570"/>
                </a:cubicBezTo>
                <a:cubicBezTo>
                  <a:pt x="1922" y="560"/>
                  <a:pt x="1917" y="551"/>
                  <a:pt x="1910" y="545"/>
                </a:cubicBezTo>
                <a:cubicBezTo>
                  <a:pt x="2032" y="333"/>
                  <a:pt x="2032" y="333"/>
                  <a:pt x="2032" y="333"/>
                </a:cubicBezTo>
                <a:cubicBezTo>
                  <a:pt x="2036" y="334"/>
                  <a:pt x="2040" y="335"/>
                  <a:pt x="2044" y="335"/>
                </a:cubicBezTo>
                <a:cubicBezTo>
                  <a:pt x="2063" y="335"/>
                  <a:pt x="2078" y="320"/>
                  <a:pt x="2078" y="302"/>
                </a:cubicBezTo>
                <a:cubicBezTo>
                  <a:pt x="2078" y="283"/>
                  <a:pt x="2063" y="268"/>
                  <a:pt x="2044" y="268"/>
                </a:cubicBezTo>
                <a:cubicBezTo>
                  <a:pt x="2026" y="268"/>
                  <a:pt x="2011" y="283"/>
                  <a:pt x="2011" y="302"/>
                </a:cubicBezTo>
                <a:cubicBezTo>
                  <a:pt x="2011" y="312"/>
                  <a:pt x="2015" y="320"/>
                  <a:pt x="2022" y="326"/>
                </a:cubicBezTo>
                <a:cubicBezTo>
                  <a:pt x="1899" y="539"/>
                  <a:pt x="1899" y="539"/>
                  <a:pt x="1899" y="539"/>
                </a:cubicBezTo>
                <a:cubicBezTo>
                  <a:pt x="1896" y="538"/>
                  <a:pt x="1893" y="537"/>
                  <a:pt x="1889" y="537"/>
                </a:cubicBezTo>
                <a:cubicBezTo>
                  <a:pt x="1873" y="537"/>
                  <a:pt x="1859" y="549"/>
                  <a:pt x="1856" y="564"/>
                </a:cubicBezTo>
                <a:cubicBezTo>
                  <a:pt x="1613" y="564"/>
                  <a:pt x="1613" y="564"/>
                  <a:pt x="1613" y="564"/>
                </a:cubicBezTo>
                <a:cubicBezTo>
                  <a:pt x="1610" y="549"/>
                  <a:pt x="1596" y="537"/>
                  <a:pt x="1580" y="537"/>
                </a:cubicBezTo>
                <a:cubicBezTo>
                  <a:pt x="1562" y="537"/>
                  <a:pt x="1547" y="552"/>
                  <a:pt x="1547" y="570"/>
                </a:cubicBezTo>
                <a:cubicBezTo>
                  <a:pt x="1547" y="580"/>
                  <a:pt x="1551" y="589"/>
                  <a:pt x="1558" y="595"/>
                </a:cubicBezTo>
                <a:cubicBezTo>
                  <a:pt x="1436" y="807"/>
                  <a:pt x="1436" y="807"/>
                  <a:pt x="1436" y="807"/>
                </a:cubicBezTo>
                <a:cubicBezTo>
                  <a:pt x="1432" y="806"/>
                  <a:pt x="1429" y="806"/>
                  <a:pt x="1425" y="806"/>
                </a:cubicBezTo>
                <a:cubicBezTo>
                  <a:pt x="1409" y="806"/>
                  <a:pt x="1395" y="817"/>
                  <a:pt x="1392" y="832"/>
                </a:cubicBezTo>
                <a:cubicBezTo>
                  <a:pt x="1149" y="832"/>
                  <a:pt x="1149" y="832"/>
                  <a:pt x="1149" y="832"/>
                </a:cubicBezTo>
                <a:cubicBezTo>
                  <a:pt x="1146" y="817"/>
                  <a:pt x="1133" y="806"/>
                  <a:pt x="1116" y="806"/>
                </a:cubicBezTo>
                <a:cubicBezTo>
                  <a:pt x="1098" y="806"/>
                  <a:pt x="1083" y="821"/>
                  <a:pt x="1083" y="839"/>
                </a:cubicBezTo>
                <a:cubicBezTo>
                  <a:pt x="1083" y="849"/>
                  <a:pt x="1087" y="858"/>
                  <a:pt x="1094" y="864"/>
                </a:cubicBezTo>
                <a:cubicBezTo>
                  <a:pt x="972" y="1076"/>
                  <a:pt x="972" y="1076"/>
                  <a:pt x="972" y="1076"/>
                </a:cubicBezTo>
                <a:cubicBezTo>
                  <a:pt x="968" y="1075"/>
                  <a:pt x="965" y="1074"/>
                  <a:pt x="961" y="1074"/>
                </a:cubicBezTo>
                <a:cubicBezTo>
                  <a:pt x="945" y="1074"/>
                  <a:pt x="932" y="1086"/>
                  <a:pt x="929" y="1101"/>
                </a:cubicBezTo>
                <a:cubicBezTo>
                  <a:pt x="685" y="1101"/>
                  <a:pt x="685" y="1101"/>
                  <a:pt x="685" y="1101"/>
                </a:cubicBezTo>
                <a:cubicBezTo>
                  <a:pt x="682" y="1086"/>
                  <a:pt x="669" y="1074"/>
                  <a:pt x="653" y="1074"/>
                </a:cubicBezTo>
                <a:cubicBezTo>
                  <a:pt x="649" y="1074"/>
                  <a:pt x="645" y="1075"/>
                  <a:pt x="641" y="1076"/>
                </a:cubicBezTo>
                <a:cubicBezTo>
                  <a:pt x="520" y="866"/>
                  <a:pt x="520" y="866"/>
                  <a:pt x="520" y="866"/>
                </a:cubicBezTo>
                <a:cubicBezTo>
                  <a:pt x="526" y="860"/>
                  <a:pt x="531" y="851"/>
                  <a:pt x="531" y="841"/>
                </a:cubicBezTo>
                <a:cubicBezTo>
                  <a:pt x="531" y="830"/>
                  <a:pt x="525" y="821"/>
                  <a:pt x="517" y="815"/>
                </a:cubicBezTo>
                <a:cubicBezTo>
                  <a:pt x="641" y="601"/>
                  <a:pt x="641" y="601"/>
                  <a:pt x="641" y="601"/>
                </a:cubicBezTo>
                <a:cubicBezTo>
                  <a:pt x="644" y="603"/>
                  <a:pt x="648" y="603"/>
                  <a:pt x="653" y="603"/>
                </a:cubicBezTo>
                <a:cubicBezTo>
                  <a:pt x="669" y="603"/>
                  <a:pt x="683" y="591"/>
                  <a:pt x="686" y="575"/>
                </a:cubicBezTo>
                <a:cubicBezTo>
                  <a:pt x="929" y="575"/>
                  <a:pt x="929" y="575"/>
                  <a:pt x="929" y="575"/>
                </a:cubicBezTo>
                <a:cubicBezTo>
                  <a:pt x="931" y="591"/>
                  <a:pt x="945" y="603"/>
                  <a:pt x="961" y="603"/>
                </a:cubicBezTo>
                <a:cubicBezTo>
                  <a:pt x="980" y="603"/>
                  <a:pt x="995" y="589"/>
                  <a:pt x="995" y="570"/>
                </a:cubicBezTo>
                <a:cubicBezTo>
                  <a:pt x="995" y="560"/>
                  <a:pt x="990" y="550"/>
                  <a:pt x="982" y="544"/>
                </a:cubicBezTo>
                <a:cubicBezTo>
                  <a:pt x="1105" y="333"/>
                  <a:pt x="1105" y="333"/>
                  <a:pt x="1105" y="333"/>
                </a:cubicBezTo>
                <a:cubicBezTo>
                  <a:pt x="1108" y="334"/>
                  <a:pt x="1113" y="335"/>
                  <a:pt x="1117" y="335"/>
                </a:cubicBezTo>
                <a:cubicBezTo>
                  <a:pt x="1135" y="335"/>
                  <a:pt x="1150" y="320"/>
                  <a:pt x="1150" y="302"/>
                </a:cubicBezTo>
                <a:cubicBezTo>
                  <a:pt x="1150" y="283"/>
                  <a:pt x="1135" y="268"/>
                  <a:pt x="1117" y="268"/>
                </a:cubicBezTo>
                <a:cubicBezTo>
                  <a:pt x="1113" y="268"/>
                  <a:pt x="1109" y="269"/>
                  <a:pt x="1106" y="270"/>
                </a:cubicBezTo>
                <a:cubicBezTo>
                  <a:pt x="983" y="58"/>
                  <a:pt x="983" y="58"/>
                  <a:pt x="983" y="58"/>
                </a:cubicBezTo>
                <a:cubicBezTo>
                  <a:pt x="990" y="52"/>
                  <a:pt x="995" y="43"/>
                  <a:pt x="995" y="33"/>
                </a:cubicBezTo>
                <a:cubicBezTo>
                  <a:pt x="995" y="15"/>
                  <a:pt x="980" y="0"/>
                  <a:pt x="961" y="0"/>
                </a:cubicBezTo>
                <a:cubicBezTo>
                  <a:pt x="943" y="0"/>
                  <a:pt x="928" y="15"/>
                  <a:pt x="928" y="33"/>
                </a:cubicBezTo>
                <a:cubicBezTo>
                  <a:pt x="928" y="51"/>
                  <a:pt x="943" y="66"/>
                  <a:pt x="961" y="66"/>
                </a:cubicBezTo>
                <a:cubicBezTo>
                  <a:pt x="966" y="66"/>
                  <a:pt x="970" y="66"/>
                  <a:pt x="973" y="64"/>
                </a:cubicBezTo>
                <a:cubicBezTo>
                  <a:pt x="1096" y="276"/>
                  <a:pt x="1096" y="276"/>
                  <a:pt x="1096" y="276"/>
                </a:cubicBezTo>
                <a:cubicBezTo>
                  <a:pt x="1088" y="282"/>
                  <a:pt x="1083" y="291"/>
                  <a:pt x="1083" y="302"/>
                </a:cubicBezTo>
                <a:cubicBezTo>
                  <a:pt x="1083" y="311"/>
                  <a:pt x="1088" y="320"/>
                  <a:pt x="1095" y="326"/>
                </a:cubicBezTo>
                <a:cubicBezTo>
                  <a:pt x="972" y="539"/>
                  <a:pt x="972" y="539"/>
                  <a:pt x="972" y="539"/>
                </a:cubicBezTo>
                <a:cubicBezTo>
                  <a:pt x="969" y="538"/>
                  <a:pt x="965" y="537"/>
                  <a:pt x="961" y="537"/>
                </a:cubicBezTo>
                <a:cubicBezTo>
                  <a:pt x="945" y="537"/>
                  <a:pt x="932" y="548"/>
                  <a:pt x="929" y="564"/>
                </a:cubicBezTo>
                <a:cubicBezTo>
                  <a:pt x="685" y="564"/>
                  <a:pt x="685" y="564"/>
                  <a:pt x="685" y="564"/>
                </a:cubicBezTo>
                <a:cubicBezTo>
                  <a:pt x="682" y="548"/>
                  <a:pt x="669" y="537"/>
                  <a:pt x="653" y="537"/>
                </a:cubicBezTo>
                <a:cubicBezTo>
                  <a:pt x="634" y="537"/>
                  <a:pt x="619" y="552"/>
                  <a:pt x="619" y="570"/>
                </a:cubicBezTo>
                <a:cubicBezTo>
                  <a:pt x="619" y="580"/>
                  <a:pt x="624" y="589"/>
                  <a:pt x="631" y="595"/>
                </a:cubicBezTo>
                <a:cubicBezTo>
                  <a:pt x="507" y="809"/>
                  <a:pt x="507" y="809"/>
                  <a:pt x="507" y="809"/>
                </a:cubicBezTo>
                <a:cubicBezTo>
                  <a:pt x="504" y="808"/>
                  <a:pt x="501" y="808"/>
                  <a:pt x="497" y="808"/>
                </a:cubicBezTo>
                <a:cubicBezTo>
                  <a:pt x="481" y="808"/>
                  <a:pt x="468" y="819"/>
                  <a:pt x="465" y="835"/>
                </a:cubicBezTo>
                <a:cubicBezTo>
                  <a:pt x="221" y="835"/>
                  <a:pt x="221" y="835"/>
                  <a:pt x="221" y="835"/>
                </a:cubicBezTo>
                <a:cubicBezTo>
                  <a:pt x="218" y="819"/>
                  <a:pt x="205" y="808"/>
                  <a:pt x="189" y="808"/>
                </a:cubicBezTo>
                <a:cubicBezTo>
                  <a:pt x="185" y="808"/>
                  <a:pt x="181" y="809"/>
                  <a:pt x="178" y="810"/>
                </a:cubicBezTo>
                <a:cubicBezTo>
                  <a:pt x="56" y="597"/>
                  <a:pt x="56" y="597"/>
                  <a:pt x="56" y="597"/>
                </a:cubicBezTo>
                <a:cubicBezTo>
                  <a:pt x="62" y="591"/>
                  <a:pt x="67" y="583"/>
                  <a:pt x="67" y="573"/>
                </a:cubicBezTo>
                <a:cubicBezTo>
                  <a:pt x="67" y="554"/>
                  <a:pt x="52" y="539"/>
                  <a:pt x="33" y="539"/>
                </a:cubicBezTo>
                <a:cubicBezTo>
                  <a:pt x="15" y="539"/>
                  <a:pt x="0" y="554"/>
                  <a:pt x="0" y="573"/>
                </a:cubicBezTo>
                <a:cubicBezTo>
                  <a:pt x="0" y="591"/>
                  <a:pt x="15" y="606"/>
                  <a:pt x="33" y="606"/>
                </a:cubicBezTo>
                <a:cubicBezTo>
                  <a:pt x="38" y="606"/>
                  <a:pt x="42" y="605"/>
                  <a:pt x="45" y="604"/>
                </a:cubicBezTo>
                <a:cubicBezTo>
                  <a:pt x="168" y="815"/>
                  <a:pt x="168" y="815"/>
                  <a:pt x="168" y="815"/>
                </a:cubicBezTo>
                <a:cubicBezTo>
                  <a:pt x="160" y="822"/>
                  <a:pt x="155" y="831"/>
                  <a:pt x="155" y="841"/>
                </a:cubicBezTo>
                <a:cubicBezTo>
                  <a:pt x="155" y="851"/>
                  <a:pt x="160" y="860"/>
                  <a:pt x="167" y="866"/>
                </a:cubicBezTo>
                <a:cubicBezTo>
                  <a:pt x="44" y="1078"/>
                  <a:pt x="44" y="1078"/>
                  <a:pt x="44" y="1078"/>
                </a:cubicBezTo>
                <a:cubicBezTo>
                  <a:pt x="41" y="1077"/>
                  <a:pt x="37" y="1076"/>
                  <a:pt x="34" y="1076"/>
                </a:cubicBezTo>
                <a:cubicBezTo>
                  <a:pt x="15" y="1076"/>
                  <a:pt x="0" y="1091"/>
                  <a:pt x="0" y="1110"/>
                </a:cubicBezTo>
                <a:cubicBezTo>
                  <a:pt x="0" y="1128"/>
                  <a:pt x="15" y="1143"/>
                  <a:pt x="34" y="1143"/>
                </a:cubicBezTo>
                <a:cubicBezTo>
                  <a:pt x="52" y="1143"/>
                  <a:pt x="67" y="1128"/>
                  <a:pt x="67" y="1110"/>
                </a:cubicBezTo>
                <a:cubicBezTo>
                  <a:pt x="67" y="1099"/>
                  <a:pt x="62" y="1090"/>
                  <a:pt x="55" y="1084"/>
                </a:cubicBezTo>
                <a:cubicBezTo>
                  <a:pt x="177" y="872"/>
                  <a:pt x="177" y="872"/>
                  <a:pt x="177" y="872"/>
                </a:cubicBezTo>
                <a:cubicBezTo>
                  <a:pt x="181" y="874"/>
                  <a:pt x="185" y="874"/>
                  <a:pt x="189" y="874"/>
                </a:cubicBezTo>
                <a:cubicBezTo>
                  <a:pt x="205" y="874"/>
                  <a:pt x="219" y="862"/>
                  <a:pt x="222" y="846"/>
                </a:cubicBezTo>
                <a:cubicBezTo>
                  <a:pt x="465" y="846"/>
                  <a:pt x="465" y="846"/>
                  <a:pt x="465" y="846"/>
                </a:cubicBezTo>
                <a:cubicBezTo>
                  <a:pt x="467" y="862"/>
                  <a:pt x="481" y="874"/>
                  <a:pt x="497" y="874"/>
                </a:cubicBezTo>
                <a:cubicBezTo>
                  <a:pt x="502" y="874"/>
                  <a:pt x="506" y="874"/>
                  <a:pt x="509" y="872"/>
                </a:cubicBezTo>
                <a:cubicBezTo>
                  <a:pt x="631" y="1082"/>
                  <a:pt x="631" y="1082"/>
                  <a:pt x="631" y="1082"/>
                </a:cubicBezTo>
                <a:cubicBezTo>
                  <a:pt x="624" y="1089"/>
                  <a:pt x="619" y="1097"/>
                  <a:pt x="619" y="1107"/>
                </a:cubicBezTo>
                <a:cubicBezTo>
                  <a:pt x="619" y="1117"/>
                  <a:pt x="624" y="1126"/>
                  <a:pt x="631" y="1132"/>
                </a:cubicBezTo>
                <a:cubicBezTo>
                  <a:pt x="508" y="1344"/>
                  <a:pt x="508" y="1344"/>
                  <a:pt x="508" y="1344"/>
                </a:cubicBezTo>
                <a:cubicBezTo>
                  <a:pt x="505" y="1343"/>
                  <a:pt x="501" y="1343"/>
                  <a:pt x="497" y="1343"/>
                </a:cubicBezTo>
                <a:cubicBezTo>
                  <a:pt x="481" y="1343"/>
                  <a:pt x="467" y="1355"/>
                  <a:pt x="465" y="1371"/>
                </a:cubicBezTo>
                <a:cubicBezTo>
                  <a:pt x="222" y="1371"/>
                  <a:pt x="222" y="1371"/>
                  <a:pt x="222" y="1371"/>
                </a:cubicBezTo>
                <a:cubicBezTo>
                  <a:pt x="219" y="1355"/>
                  <a:pt x="205" y="1343"/>
                  <a:pt x="189" y="1343"/>
                </a:cubicBezTo>
                <a:cubicBezTo>
                  <a:pt x="170" y="1343"/>
                  <a:pt x="155" y="1358"/>
                  <a:pt x="155" y="1376"/>
                </a:cubicBezTo>
                <a:cubicBezTo>
                  <a:pt x="155" y="1386"/>
                  <a:pt x="160" y="1395"/>
                  <a:pt x="167" y="1401"/>
                </a:cubicBezTo>
                <a:cubicBezTo>
                  <a:pt x="44" y="1613"/>
                  <a:pt x="44" y="1613"/>
                  <a:pt x="44" y="1613"/>
                </a:cubicBezTo>
                <a:cubicBezTo>
                  <a:pt x="41" y="1612"/>
                  <a:pt x="37" y="1611"/>
                  <a:pt x="33" y="1611"/>
                </a:cubicBezTo>
                <a:cubicBezTo>
                  <a:pt x="15" y="1611"/>
                  <a:pt x="0" y="1626"/>
                  <a:pt x="0" y="1645"/>
                </a:cubicBezTo>
                <a:cubicBezTo>
                  <a:pt x="0" y="1663"/>
                  <a:pt x="15" y="1678"/>
                  <a:pt x="33" y="1678"/>
                </a:cubicBezTo>
                <a:cubicBezTo>
                  <a:pt x="52" y="1678"/>
                  <a:pt x="67" y="1663"/>
                  <a:pt x="67" y="1645"/>
                </a:cubicBezTo>
                <a:cubicBezTo>
                  <a:pt x="67" y="1634"/>
                  <a:pt x="62" y="1625"/>
                  <a:pt x="54" y="1619"/>
                </a:cubicBezTo>
                <a:cubicBezTo>
                  <a:pt x="177" y="1407"/>
                  <a:pt x="177" y="1407"/>
                  <a:pt x="177" y="1407"/>
                </a:cubicBezTo>
                <a:cubicBezTo>
                  <a:pt x="180" y="1408"/>
                  <a:pt x="184" y="1409"/>
                  <a:pt x="189" y="1409"/>
                </a:cubicBezTo>
                <a:cubicBezTo>
                  <a:pt x="205" y="1409"/>
                  <a:pt x="218" y="1398"/>
                  <a:pt x="221" y="1383"/>
                </a:cubicBezTo>
                <a:cubicBezTo>
                  <a:pt x="465" y="1383"/>
                  <a:pt x="465" y="1383"/>
                  <a:pt x="465" y="1383"/>
                </a:cubicBezTo>
                <a:cubicBezTo>
                  <a:pt x="468" y="1398"/>
                  <a:pt x="481" y="1409"/>
                  <a:pt x="497" y="1409"/>
                </a:cubicBezTo>
                <a:cubicBezTo>
                  <a:pt x="502" y="1409"/>
                  <a:pt x="505" y="1408"/>
                  <a:pt x="509" y="1407"/>
                </a:cubicBezTo>
                <a:cubicBezTo>
                  <a:pt x="631" y="1618"/>
                  <a:pt x="631" y="1618"/>
                  <a:pt x="631" y="1618"/>
                </a:cubicBezTo>
                <a:cubicBezTo>
                  <a:pt x="624" y="1624"/>
                  <a:pt x="619" y="1632"/>
                  <a:pt x="619" y="1642"/>
                </a:cubicBezTo>
                <a:cubicBezTo>
                  <a:pt x="619" y="1661"/>
                  <a:pt x="634" y="1676"/>
                  <a:pt x="653" y="1676"/>
                </a:cubicBezTo>
                <a:cubicBezTo>
                  <a:pt x="669" y="1676"/>
                  <a:pt x="682" y="1664"/>
                  <a:pt x="685" y="1649"/>
                </a:cubicBezTo>
                <a:cubicBezTo>
                  <a:pt x="928" y="1649"/>
                  <a:pt x="928" y="1649"/>
                  <a:pt x="928" y="1649"/>
                </a:cubicBezTo>
                <a:cubicBezTo>
                  <a:pt x="932" y="1664"/>
                  <a:pt x="945" y="1675"/>
                  <a:pt x="961" y="1675"/>
                </a:cubicBezTo>
                <a:cubicBezTo>
                  <a:pt x="965" y="1675"/>
                  <a:pt x="969" y="1675"/>
                  <a:pt x="973" y="1673"/>
                </a:cubicBezTo>
                <a:cubicBezTo>
                  <a:pt x="1094" y="1884"/>
                  <a:pt x="1094" y="1884"/>
                  <a:pt x="1094" y="1884"/>
                </a:cubicBezTo>
                <a:cubicBezTo>
                  <a:pt x="1087" y="1890"/>
                  <a:pt x="1083" y="1899"/>
                  <a:pt x="1083" y="1909"/>
                </a:cubicBezTo>
                <a:cubicBezTo>
                  <a:pt x="1083" y="1927"/>
                  <a:pt x="1098" y="1942"/>
                  <a:pt x="1116" y="1942"/>
                </a:cubicBezTo>
                <a:cubicBezTo>
                  <a:pt x="1132" y="1942"/>
                  <a:pt x="1146" y="1930"/>
                  <a:pt x="1149" y="1915"/>
                </a:cubicBezTo>
                <a:cubicBezTo>
                  <a:pt x="1392" y="1915"/>
                  <a:pt x="1392" y="1915"/>
                  <a:pt x="1392" y="1915"/>
                </a:cubicBezTo>
                <a:cubicBezTo>
                  <a:pt x="1395" y="1930"/>
                  <a:pt x="1409" y="1942"/>
                  <a:pt x="1425" y="1942"/>
                </a:cubicBezTo>
                <a:cubicBezTo>
                  <a:pt x="1429" y="1942"/>
                  <a:pt x="1432" y="1941"/>
                  <a:pt x="1435" y="1940"/>
                </a:cubicBezTo>
                <a:cubicBezTo>
                  <a:pt x="1558" y="2152"/>
                  <a:pt x="1558" y="2152"/>
                  <a:pt x="1558" y="2152"/>
                </a:cubicBezTo>
                <a:cubicBezTo>
                  <a:pt x="1551" y="2158"/>
                  <a:pt x="1547" y="2167"/>
                  <a:pt x="1547" y="2177"/>
                </a:cubicBezTo>
                <a:cubicBezTo>
                  <a:pt x="1547" y="2187"/>
                  <a:pt x="1551" y="2196"/>
                  <a:pt x="1558" y="2202"/>
                </a:cubicBezTo>
                <a:cubicBezTo>
                  <a:pt x="1435" y="2414"/>
                  <a:pt x="1435" y="2414"/>
                  <a:pt x="1435" y="2414"/>
                </a:cubicBezTo>
                <a:cubicBezTo>
                  <a:pt x="1432" y="2413"/>
                  <a:pt x="1428" y="2412"/>
                  <a:pt x="1425" y="2412"/>
                </a:cubicBezTo>
                <a:cubicBezTo>
                  <a:pt x="1406" y="2412"/>
                  <a:pt x="1391" y="2427"/>
                  <a:pt x="1391" y="2445"/>
                </a:cubicBezTo>
                <a:cubicBezTo>
                  <a:pt x="1391" y="2464"/>
                  <a:pt x="1406" y="2479"/>
                  <a:pt x="1425" y="2479"/>
                </a:cubicBezTo>
                <a:cubicBezTo>
                  <a:pt x="1429" y="2479"/>
                  <a:pt x="1433" y="2478"/>
                  <a:pt x="1436" y="2477"/>
                </a:cubicBezTo>
                <a:cubicBezTo>
                  <a:pt x="1558" y="2687"/>
                  <a:pt x="1558" y="2687"/>
                  <a:pt x="1558" y="2687"/>
                </a:cubicBezTo>
                <a:cubicBezTo>
                  <a:pt x="1551" y="2693"/>
                  <a:pt x="1547" y="2702"/>
                  <a:pt x="1547" y="2712"/>
                </a:cubicBezTo>
                <a:cubicBezTo>
                  <a:pt x="1547" y="2730"/>
                  <a:pt x="1562" y="2745"/>
                  <a:pt x="1580" y="2745"/>
                </a:cubicBezTo>
                <a:cubicBezTo>
                  <a:pt x="1598" y="2745"/>
                  <a:pt x="1613" y="2730"/>
                  <a:pt x="1613" y="2712"/>
                </a:cubicBezTo>
                <a:cubicBezTo>
                  <a:pt x="1613" y="2693"/>
                  <a:pt x="1598" y="2678"/>
                  <a:pt x="1580" y="2678"/>
                </a:cubicBezTo>
                <a:cubicBezTo>
                  <a:pt x="1576" y="2678"/>
                  <a:pt x="1572" y="2679"/>
                  <a:pt x="1568" y="2681"/>
                </a:cubicBezTo>
                <a:cubicBezTo>
                  <a:pt x="1446" y="2470"/>
                  <a:pt x="1446" y="2470"/>
                  <a:pt x="1446" y="2470"/>
                </a:cubicBezTo>
                <a:cubicBezTo>
                  <a:pt x="1453" y="2464"/>
                  <a:pt x="1458" y="2455"/>
                  <a:pt x="1458" y="2445"/>
                </a:cubicBezTo>
                <a:cubicBezTo>
                  <a:pt x="1458" y="2435"/>
                  <a:pt x="1453" y="2426"/>
                  <a:pt x="1446" y="2420"/>
                </a:cubicBezTo>
                <a:cubicBezTo>
                  <a:pt x="1568" y="2208"/>
                  <a:pt x="1568" y="2208"/>
                  <a:pt x="1568" y="2208"/>
                </a:cubicBezTo>
                <a:cubicBezTo>
                  <a:pt x="1572" y="2209"/>
                  <a:pt x="1576" y="2210"/>
                  <a:pt x="1580" y="2210"/>
                </a:cubicBezTo>
                <a:cubicBezTo>
                  <a:pt x="1596" y="2210"/>
                  <a:pt x="1610" y="2198"/>
                  <a:pt x="1613" y="2182"/>
                </a:cubicBezTo>
                <a:cubicBezTo>
                  <a:pt x="1856" y="2182"/>
                  <a:pt x="1856" y="2182"/>
                  <a:pt x="1856" y="2182"/>
                </a:cubicBezTo>
                <a:cubicBezTo>
                  <a:pt x="1858" y="2198"/>
                  <a:pt x="1872" y="2210"/>
                  <a:pt x="1888" y="2210"/>
                </a:cubicBezTo>
                <a:cubicBezTo>
                  <a:pt x="1893" y="2210"/>
                  <a:pt x="1897" y="2209"/>
                  <a:pt x="1900" y="2208"/>
                </a:cubicBezTo>
                <a:cubicBezTo>
                  <a:pt x="2023" y="2420"/>
                  <a:pt x="2023" y="2420"/>
                  <a:pt x="2023" y="2420"/>
                </a:cubicBezTo>
                <a:cubicBezTo>
                  <a:pt x="2015" y="2426"/>
                  <a:pt x="2010" y="2435"/>
                  <a:pt x="2010" y="2445"/>
                </a:cubicBezTo>
                <a:cubicBezTo>
                  <a:pt x="2010" y="2464"/>
                  <a:pt x="2025" y="2479"/>
                  <a:pt x="2044" y="2479"/>
                </a:cubicBezTo>
                <a:cubicBezTo>
                  <a:pt x="2062" y="2479"/>
                  <a:pt x="2077" y="2464"/>
                  <a:pt x="2077" y="2445"/>
                </a:cubicBezTo>
                <a:cubicBezTo>
                  <a:pt x="2077" y="2427"/>
                  <a:pt x="2062" y="2412"/>
                  <a:pt x="2044" y="2412"/>
                </a:cubicBezTo>
                <a:cubicBezTo>
                  <a:pt x="2040" y="2412"/>
                  <a:pt x="2036" y="2413"/>
                  <a:pt x="2033" y="2414"/>
                </a:cubicBezTo>
                <a:cubicBezTo>
                  <a:pt x="1911" y="2202"/>
                  <a:pt x="1911" y="2202"/>
                  <a:pt x="1911" y="2202"/>
                </a:cubicBezTo>
                <a:cubicBezTo>
                  <a:pt x="1917" y="2196"/>
                  <a:pt x="1922" y="2187"/>
                  <a:pt x="1922" y="2177"/>
                </a:cubicBezTo>
                <a:cubicBezTo>
                  <a:pt x="1922" y="2167"/>
                  <a:pt x="1917" y="2158"/>
                  <a:pt x="1911" y="2152"/>
                </a:cubicBezTo>
                <a:cubicBezTo>
                  <a:pt x="2033" y="1940"/>
                  <a:pt x="2033" y="1940"/>
                  <a:pt x="2033" y="1940"/>
                </a:cubicBezTo>
                <a:cubicBezTo>
                  <a:pt x="2037" y="1941"/>
                  <a:pt x="2040" y="1942"/>
                  <a:pt x="2044" y="1942"/>
                </a:cubicBezTo>
                <a:cubicBezTo>
                  <a:pt x="2060" y="1942"/>
                  <a:pt x="2073" y="1930"/>
                  <a:pt x="2077" y="1915"/>
                </a:cubicBezTo>
                <a:cubicBezTo>
                  <a:pt x="2320" y="1915"/>
                  <a:pt x="2320" y="1915"/>
                  <a:pt x="2320" y="1915"/>
                </a:cubicBezTo>
                <a:cubicBezTo>
                  <a:pt x="2323" y="1930"/>
                  <a:pt x="2336" y="1942"/>
                  <a:pt x="2352" y="1942"/>
                </a:cubicBezTo>
                <a:cubicBezTo>
                  <a:pt x="2371" y="1942"/>
                  <a:pt x="2386" y="1927"/>
                  <a:pt x="2386" y="1909"/>
                </a:cubicBezTo>
                <a:cubicBezTo>
                  <a:pt x="2386" y="1890"/>
                  <a:pt x="2371" y="1875"/>
                  <a:pt x="2352" y="1875"/>
                </a:cubicBezTo>
                <a:cubicBezTo>
                  <a:pt x="2336" y="1875"/>
                  <a:pt x="2322" y="1887"/>
                  <a:pt x="2320" y="1903"/>
                </a:cubicBezTo>
                <a:cubicBezTo>
                  <a:pt x="2077" y="1903"/>
                  <a:pt x="2077" y="1903"/>
                  <a:pt x="2077" y="1903"/>
                </a:cubicBezTo>
                <a:cubicBezTo>
                  <a:pt x="2074" y="1887"/>
                  <a:pt x="2060" y="1875"/>
                  <a:pt x="2044" y="1875"/>
                </a:cubicBezTo>
                <a:cubicBezTo>
                  <a:pt x="2040" y="1875"/>
                  <a:pt x="2036" y="1876"/>
                  <a:pt x="2032" y="1877"/>
                </a:cubicBezTo>
                <a:cubicBezTo>
                  <a:pt x="1910" y="1667"/>
                  <a:pt x="1910" y="1667"/>
                  <a:pt x="1910" y="1667"/>
                </a:cubicBezTo>
                <a:cubicBezTo>
                  <a:pt x="1917" y="1661"/>
                  <a:pt x="1922" y="1652"/>
                  <a:pt x="1922" y="1642"/>
                </a:cubicBezTo>
                <a:cubicBezTo>
                  <a:pt x="1922" y="1632"/>
                  <a:pt x="1917" y="1623"/>
                  <a:pt x="1910" y="1616"/>
                </a:cubicBezTo>
                <a:cubicBezTo>
                  <a:pt x="2032" y="1405"/>
                  <a:pt x="2032" y="1405"/>
                  <a:pt x="2032" y="1405"/>
                </a:cubicBezTo>
                <a:cubicBezTo>
                  <a:pt x="2036" y="1406"/>
                  <a:pt x="2040" y="1407"/>
                  <a:pt x="2044" y="1407"/>
                </a:cubicBezTo>
                <a:cubicBezTo>
                  <a:pt x="2060" y="1407"/>
                  <a:pt x="2074" y="1395"/>
                  <a:pt x="2077" y="1379"/>
                </a:cubicBezTo>
                <a:cubicBezTo>
                  <a:pt x="2320" y="1379"/>
                  <a:pt x="2320" y="1379"/>
                  <a:pt x="2320" y="1379"/>
                </a:cubicBezTo>
                <a:cubicBezTo>
                  <a:pt x="2322" y="1395"/>
                  <a:pt x="2336" y="1407"/>
                  <a:pt x="2352" y="1407"/>
                </a:cubicBezTo>
                <a:cubicBezTo>
                  <a:pt x="2357" y="1407"/>
                  <a:pt x="2361" y="1406"/>
                  <a:pt x="2364" y="1405"/>
                </a:cubicBezTo>
                <a:cubicBezTo>
                  <a:pt x="2487" y="1616"/>
                  <a:pt x="2487" y="1616"/>
                  <a:pt x="2487" y="1616"/>
                </a:cubicBezTo>
                <a:cubicBezTo>
                  <a:pt x="2479" y="1623"/>
                  <a:pt x="2474" y="1632"/>
                  <a:pt x="2474" y="1642"/>
                </a:cubicBezTo>
                <a:cubicBezTo>
                  <a:pt x="2474" y="1661"/>
                  <a:pt x="2489" y="1675"/>
                  <a:pt x="2508" y="1675"/>
                </a:cubicBezTo>
                <a:cubicBezTo>
                  <a:pt x="2526" y="1675"/>
                  <a:pt x="2541" y="1661"/>
                  <a:pt x="2541" y="1642"/>
                </a:cubicBezTo>
                <a:cubicBezTo>
                  <a:pt x="2541" y="1624"/>
                  <a:pt x="2526" y="1609"/>
                  <a:pt x="2508" y="1609"/>
                </a:cubicBezTo>
                <a:close/>
                <a:moveTo>
                  <a:pt x="1104" y="870"/>
                </a:moveTo>
                <a:cubicBezTo>
                  <a:pt x="1108" y="871"/>
                  <a:pt x="1112" y="872"/>
                  <a:pt x="1116" y="872"/>
                </a:cubicBezTo>
                <a:cubicBezTo>
                  <a:pt x="1133" y="872"/>
                  <a:pt x="1147" y="860"/>
                  <a:pt x="1149" y="844"/>
                </a:cubicBezTo>
                <a:cubicBezTo>
                  <a:pt x="1392" y="844"/>
                  <a:pt x="1392" y="844"/>
                  <a:pt x="1392" y="844"/>
                </a:cubicBezTo>
                <a:cubicBezTo>
                  <a:pt x="1395" y="860"/>
                  <a:pt x="1408" y="872"/>
                  <a:pt x="1425" y="872"/>
                </a:cubicBezTo>
                <a:cubicBezTo>
                  <a:pt x="1429" y="872"/>
                  <a:pt x="1433" y="871"/>
                  <a:pt x="1437" y="870"/>
                </a:cubicBezTo>
                <a:cubicBezTo>
                  <a:pt x="1558" y="1080"/>
                  <a:pt x="1558" y="1080"/>
                  <a:pt x="1558" y="1080"/>
                </a:cubicBezTo>
                <a:cubicBezTo>
                  <a:pt x="1551" y="1086"/>
                  <a:pt x="1547" y="1095"/>
                  <a:pt x="1547" y="1105"/>
                </a:cubicBezTo>
                <a:cubicBezTo>
                  <a:pt x="1547" y="1115"/>
                  <a:pt x="1551" y="1124"/>
                  <a:pt x="1558" y="1130"/>
                </a:cubicBezTo>
                <a:cubicBezTo>
                  <a:pt x="1435" y="1342"/>
                  <a:pt x="1435" y="1342"/>
                  <a:pt x="1435" y="1342"/>
                </a:cubicBezTo>
                <a:cubicBezTo>
                  <a:pt x="1432" y="1341"/>
                  <a:pt x="1429" y="1340"/>
                  <a:pt x="1425" y="1340"/>
                </a:cubicBezTo>
                <a:cubicBezTo>
                  <a:pt x="1409" y="1340"/>
                  <a:pt x="1395" y="1352"/>
                  <a:pt x="1392" y="1367"/>
                </a:cubicBezTo>
                <a:cubicBezTo>
                  <a:pt x="1149" y="1367"/>
                  <a:pt x="1149" y="1367"/>
                  <a:pt x="1149" y="1367"/>
                </a:cubicBezTo>
                <a:cubicBezTo>
                  <a:pt x="1146" y="1352"/>
                  <a:pt x="1132" y="1340"/>
                  <a:pt x="1116" y="1340"/>
                </a:cubicBezTo>
                <a:cubicBezTo>
                  <a:pt x="1112" y="1340"/>
                  <a:pt x="1108" y="1341"/>
                  <a:pt x="1104" y="1343"/>
                </a:cubicBezTo>
                <a:cubicBezTo>
                  <a:pt x="983" y="1133"/>
                  <a:pt x="983" y="1133"/>
                  <a:pt x="983" y="1133"/>
                </a:cubicBezTo>
                <a:cubicBezTo>
                  <a:pt x="990" y="1126"/>
                  <a:pt x="995" y="1117"/>
                  <a:pt x="995" y="1107"/>
                </a:cubicBezTo>
                <a:cubicBezTo>
                  <a:pt x="995" y="1097"/>
                  <a:pt x="990" y="1088"/>
                  <a:pt x="982" y="1082"/>
                </a:cubicBezTo>
                <a:lnTo>
                  <a:pt x="1104" y="870"/>
                </a:lnTo>
                <a:close/>
                <a:moveTo>
                  <a:pt x="519" y="1401"/>
                </a:moveTo>
                <a:cubicBezTo>
                  <a:pt x="526" y="1395"/>
                  <a:pt x="531" y="1386"/>
                  <a:pt x="531" y="1376"/>
                </a:cubicBezTo>
                <a:cubicBezTo>
                  <a:pt x="531" y="1366"/>
                  <a:pt x="526" y="1356"/>
                  <a:pt x="518" y="1350"/>
                </a:cubicBezTo>
                <a:cubicBezTo>
                  <a:pt x="641" y="1138"/>
                  <a:pt x="641" y="1138"/>
                  <a:pt x="641" y="1138"/>
                </a:cubicBezTo>
                <a:cubicBezTo>
                  <a:pt x="644" y="1140"/>
                  <a:pt x="648" y="1141"/>
                  <a:pt x="653" y="1141"/>
                </a:cubicBezTo>
                <a:cubicBezTo>
                  <a:pt x="669" y="1141"/>
                  <a:pt x="683" y="1129"/>
                  <a:pt x="686" y="1113"/>
                </a:cubicBezTo>
                <a:cubicBezTo>
                  <a:pt x="928" y="1113"/>
                  <a:pt x="928" y="1113"/>
                  <a:pt x="928" y="1113"/>
                </a:cubicBezTo>
                <a:cubicBezTo>
                  <a:pt x="931" y="1129"/>
                  <a:pt x="945" y="1141"/>
                  <a:pt x="961" y="1141"/>
                </a:cubicBezTo>
                <a:cubicBezTo>
                  <a:pt x="965" y="1141"/>
                  <a:pt x="969" y="1140"/>
                  <a:pt x="973" y="1139"/>
                </a:cubicBezTo>
                <a:cubicBezTo>
                  <a:pt x="1094" y="1349"/>
                  <a:pt x="1094" y="1349"/>
                  <a:pt x="1094" y="1349"/>
                </a:cubicBezTo>
                <a:cubicBezTo>
                  <a:pt x="1087" y="1355"/>
                  <a:pt x="1083" y="1364"/>
                  <a:pt x="1083" y="1374"/>
                </a:cubicBezTo>
                <a:cubicBezTo>
                  <a:pt x="1083" y="1383"/>
                  <a:pt x="1087" y="1392"/>
                  <a:pt x="1094" y="1398"/>
                </a:cubicBezTo>
                <a:cubicBezTo>
                  <a:pt x="972" y="1611"/>
                  <a:pt x="972" y="1611"/>
                  <a:pt x="972" y="1611"/>
                </a:cubicBezTo>
                <a:cubicBezTo>
                  <a:pt x="968" y="1610"/>
                  <a:pt x="965" y="1609"/>
                  <a:pt x="961" y="1609"/>
                </a:cubicBezTo>
                <a:cubicBezTo>
                  <a:pt x="944" y="1609"/>
                  <a:pt x="931" y="1621"/>
                  <a:pt x="928" y="1637"/>
                </a:cubicBezTo>
                <a:cubicBezTo>
                  <a:pt x="686" y="1637"/>
                  <a:pt x="686" y="1637"/>
                  <a:pt x="686" y="1637"/>
                </a:cubicBezTo>
                <a:cubicBezTo>
                  <a:pt x="683" y="1621"/>
                  <a:pt x="669" y="1609"/>
                  <a:pt x="653" y="1609"/>
                </a:cubicBezTo>
                <a:cubicBezTo>
                  <a:pt x="648" y="1609"/>
                  <a:pt x="644" y="1610"/>
                  <a:pt x="641" y="1611"/>
                </a:cubicBezTo>
                <a:lnTo>
                  <a:pt x="519" y="1401"/>
                </a:lnTo>
                <a:close/>
                <a:moveTo>
                  <a:pt x="983" y="1667"/>
                </a:moveTo>
                <a:cubicBezTo>
                  <a:pt x="990" y="1661"/>
                  <a:pt x="994" y="1652"/>
                  <a:pt x="994" y="1642"/>
                </a:cubicBezTo>
                <a:cubicBezTo>
                  <a:pt x="994" y="1632"/>
                  <a:pt x="989" y="1623"/>
                  <a:pt x="982" y="1616"/>
                </a:cubicBezTo>
                <a:cubicBezTo>
                  <a:pt x="1104" y="1405"/>
                  <a:pt x="1104" y="1405"/>
                  <a:pt x="1104" y="1405"/>
                </a:cubicBezTo>
                <a:cubicBezTo>
                  <a:pt x="1108" y="1406"/>
                  <a:pt x="1112" y="1407"/>
                  <a:pt x="1116" y="1407"/>
                </a:cubicBezTo>
                <a:cubicBezTo>
                  <a:pt x="1133" y="1407"/>
                  <a:pt x="1147" y="1395"/>
                  <a:pt x="1149" y="1379"/>
                </a:cubicBezTo>
                <a:cubicBezTo>
                  <a:pt x="1392" y="1379"/>
                  <a:pt x="1392" y="1379"/>
                  <a:pt x="1392" y="1379"/>
                </a:cubicBezTo>
                <a:cubicBezTo>
                  <a:pt x="1394" y="1395"/>
                  <a:pt x="1408" y="1407"/>
                  <a:pt x="1425" y="1407"/>
                </a:cubicBezTo>
                <a:cubicBezTo>
                  <a:pt x="1429" y="1407"/>
                  <a:pt x="1433" y="1406"/>
                  <a:pt x="1437" y="1405"/>
                </a:cubicBezTo>
                <a:cubicBezTo>
                  <a:pt x="1559" y="1616"/>
                  <a:pt x="1559" y="1616"/>
                  <a:pt x="1559" y="1616"/>
                </a:cubicBezTo>
                <a:cubicBezTo>
                  <a:pt x="1552" y="1623"/>
                  <a:pt x="1547" y="1632"/>
                  <a:pt x="1547" y="1642"/>
                </a:cubicBezTo>
                <a:cubicBezTo>
                  <a:pt x="1547" y="1652"/>
                  <a:pt x="1551" y="1661"/>
                  <a:pt x="1558" y="1667"/>
                </a:cubicBezTo>
                <a:cubicBezTo>
                  <a:pt x="1436" y="1877"/>
                  <a:pt x="1436" y="1877"/>
                  <a:pt x="1436" y="1877"/>
                </a:cubicBezTo>
                <a:cubicBezTo>
                  <a:pt x="1433" y="1876"/>
                  <a:pt x="1429" y="1875"/>
                  <a:pt x="1425" y="1875"/>
                </a:cubicBezTo>
                <a:cubicBezTo>
                  <a:pt x="1408" y="1875"/>
                  <a:pt x="1394" y="1887"/>
                  <a:pt x="1392" y="1903"/>
                </a:cubicBezTo>
                <a:cubicBezTo>
                  <a:pt x="1149" y="1903"/>
                  <a:pt x="1149" y="1903"/>
                  <a:pt x="1149" y="1903"/>
                </a:cubicBezTo>
                <a:cubicBezTo>
                  <a:pt x="1147" y="1887"/>
                  <a:pt x="1133" y="1875"/>
                  <a:pt x="1116" y="1875"/>
                </a:cubicBezTo>
                <a:cubicBezTo>
                  <a:pt x="1112" y="1875"/>
                  <a:pt x="1108" y="1876"/>
                  <a:pt x="1104" y="1877"/>
                </a:cubicBezTo>
                <a:lnTo>
                  <a:pt x="983" y="1667"/>
                </a:lnTo>
                <a:close/>
                <a:moveTo>
                  <a:pt x="2022" y="1884"/>
                </a:moveTo>
                <a:cubicBezTo>
                  <a:pt x="2015" y="1890"/>
                  <a:pt x="2011" y="1899"/>
                  <a:pt x="2011" y="1909"/>
                </a:cubicBezTo>
                <a:cubicBezTo>
                  <a:pt x="2011" y="1919"/>
                  <a:pt x="2015" y="1928"/>
                  <a:pt x="2023" y="1934"/>
                </a:cubicBezTo>
                <a:cubicBezTo>
                  <a:pt x="1901" y="2146"/>
                  <a:pt x="1901" y="2146"/>
                  <a:pt x="1901" y="2146"/>
                </a:cubicBezTo>
                <a:cubicBezTo>
                  <a:pt x="1897" y="2144"/>
                  <a:pt x="1893" y="2144"/>
                  <a:pt x="1888" y="2144"/>
                </a:cubicBezTo>
                <a:cubicBezTo>
                  <a:pt x="1872" y="2144"/>
                  <a:pt x="1859" y="2155"/>
                  <a:pt x="1856" y="2170"/>
                </a:cubicBezTo>
                <a:cubicBezTo>
                  <a:pt x="1613" y="2170"/>
                  <a:pt x="1613" y="2170"/>
                  <a:pt x="1613" y="2170"/>
                </a:cubicBezTo>
                <a:cubicBezTo>
                  <a:pt x="1609" y="2155"/>
                  <a:pt x="1596" y="2144"/>
                  <a:pt x="1580" y="2144"/>
                </a:cubicBezTo>
                <a:cubicBezTo>
                  <a:pt x="1576" y="2144"/>
                  <a:pt x="1572" y="2144"/>
                  <a:pt x="1568" y="2146"/>
                </a:cubicBezTo>
                <a:cubicBezTo>
                  <a:pt x="1446" y="1934"/>
                  <a:pt x="1446" y="1934"/>
                  <a:pt x="1446" y="1934"/>
                </a:cubicBezTo>
                <a:cubicBezTo>
                  <a:pt x="1453" y="1928"/>
                  <a:pt x="1458" y="1919"/>
                  <a:pt x="1458" y="1909"/>
                </a:cubicBezTo>
                <a:cubicBezTo>
                  <a:pt x="1458" y="1899"/>
                  <a:pt x="1454" y="1890"/>
                  <a:pt x="1447" y="1883"/>
                </a:cubicBezTo>
                <a:cubicBezTo>
                  <a:pt x="1568" y="1673"/>
                  <a:pt x="1568" y="1673"/>
                  <a:pt x="1568" y="1673"/>
                </a:cubicBezTo>
                <a:cubicBezTo>
                  <a:pt x="1572" y="1675"/>
                  <a:pt x="1576" y="1675"/>
                  <a:pt x="1580" y="1675"/>
                </a:cubicBezTo>
                <a:cubicBezTo>
                  <a:pt x="1597" y="1675"/>
                  <a:pt x="1611" y="1663"/>
                  <a:pt x="1613" y="1647"/>
                </a:cubicBezTo>
                <a:cubicBezTo>
                  <a:pt x="1856" y="1647"/>
                  <a:pt x="1856" y="1647"/>
                  <a:pt x="1856" y="1647"/>
                </a:cubicBezTo>
                <a:cubicBezTo>
                  <a:pt x="1858" y="1663"/>
                  <a:pt x="1872" y="1675"/>
                  <a:pt x="1889" y="1675"/>
                </a:cubicBezTo>
                <a:cubicBezTo>
                  <a:pt x="1893" y="1675"/>
                  <a:pt x="1897" y="1675"/>
                  <a:pt x="1900" y="1673"/>
                </a:cubicBezTo>
                <a:lnTo>
                  <a:pt x="2022" y="1884"/>
                </a:lnTo>
                <a:close/>
                <a:moveTo>
                  <a:pt x="1899" y="1611"/>
                </a:moveTo>
                <a:cubicBezTo>
                  <a:pt x="1896" y="1610"/>
                  <a:pt x="1892" y="1609"/>
                  <a:pt x="1889" y="1609"/>
                </a:cubicBezTo>
                <a:cubicBezTo>
                  <a:pt x="1872" y="1609"/>
                  <a:pt x="1859" y="1620"/>
                  <a:pt x="1856" y="1635"/>
                </a:cubicBezTo>
                <a:cubicBezTo>
                  <a:pt x="1613" y="1635"/>
                  <a:pt x="1613" y="1635"/>
                  <a:pt x="1613" y="1635"/>
                </a:cubicBezTo>
                <a:cubicBezTo>
                  <a:pt x="1610" y="1620"/>
                  <a:pt x="1596" y="1609"/>
                  <a:pt x="1580" y="1609"/>
                </a:cubicBezTo>
                <a:cubicBezTo>
                  <a:pt x="1576" y="1609"/>
                  <a:pt x="1573" y="1610"/>
                  <a:pt x="1570" y="1611"/>
                </a:cubicBezTo>
                <a:cubicBezTo>
                  <a:pt x="1447" y="1398"/>
                  <a:pt x="1447" y="1398"/>
                  <a:pt x="1447" y="1398"/>
                </a:cubicBezTo>
                <a:cubicBezTo>
                  <a:pt x="1454" y="1392"/>
                  <a:pt x="1458" y="1383"/>
                  <a:pt x="1458" y="1374"/>
                </a:cubicBezTo>
                <a:cubicBezTo>
                  <a:pt x="1458" y="1363"/>
                  <a:pt x="1453" y="1354"/>
                  <a:pt x="1446" y="1348"/>
                </a:cubicBezTo>
                <a:cubicBezTo>
                  <a:pt x="1568" y="1136"/>
                  <a:pt x="1568" y="1136"/>
                  <a:pt x="1568" y="1136"/>
                </a:cubicBezTo>
                <a:cubicBezTo>
                  <a:pt x="1572" y="1138"/>
                  <a:pt x="1576" y="1139"/>
                  <a:pt x="1580" y="1139"/>
                </a:cubicBezTo>
                <a:cubicBezTo>
                  <a:pt x="1597" y="1139"/>
                  <a:pt x="1611" y="1126"/>
                  <a:pt x="1613" y="1110"/>
                </a:cubicBezTo>
                <a:cubicBezTo>
                  <a:pt x="1856" y="1110"/>
                  <a:pt x="1856" y="1110"/>
                  <a:pt x="1856" y="1110"/>
                </a:cubicBezTo>
                <a:cubicBezTo>
                  <a:pt x="1858" y="1126"/>
                  <a:pt x="1872" y="1139"/>
                  <a:pt x="1889" y="1139"/>
                </a:cubicBezTo>
                <a:cubicBezTo>
                  <a:pt x="1893" y="1139"/>
                  <a:pt x="1897" y="1138"/>
                  <a:pt x="1901" y="1136"/>
                </a:cubicBezTo>
                <a:cubicBezTo>
                  <a:pt x="2023" y="1348"/>
                  <a:pt x="2023" y="1348"/>
                  <a:pt x="2023" y="1348"/>
                </a:cubicBezTo>
                <a:cubicBezTo>
                  <a:pt x="2015" y="1354"/>
                  <a:pt x="2011" y="1363"/>
                  <a:pt x="2011" y="1374"/>
                </a:cubicBezTo>
                <a:cubicBezTo>
                  <a:pt x="2011" y="1383"/>
                  <a:pt x="2015" y="1392"/>
                  <a:pt x="2022" y="1398"/>
                </a:cubicBezTo>
                <a:lnTo>
                  <a:pt x="1899" y="1611"/>
                </a:lnTo>
                <a:close/>
              </a:path>
            </a:pathLst>
          </a:custGeom>
          <a:solidFill>
            <a:srgbClr val="3F434D">
              <a:alpha val="706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Source Sans Pro Light"/>
              <a:ea typeface="Source Sans Pro Light"/>
              <a:cs typeface="Source Sans Pro Light"/>
              <a:sym typeface="Source Sans Pro Light"/>
            </a:endParaRPr>
          </a:p>
        </p:txBody>
      </p:sp>
      <p:sp>
        <p:nvSpPr>
          <p:cNvPr id="630" name="Google Shape;630;gb0e4b047f7_0_697"/>
          <p:cNvSpPr/>
          <p:nvPr/>
        </p:nvSpPr>
        <p:spPr>
          <a:xfrm rot="-7200000" flipH="1">
            <a:off x="-941981" y="3425585"/>
            <a:ext cx="3131287" cy="3381546"/>
          </a:xfrm>
          <a:custGeom>
            <a:avLst/>
            <a:gdLst/>
            <a:ahLst/>
            <a:cxnLst/>
            <a:rect l="l" t="t" r="r" b="b"/>
            <a:pathLst>
              <a:path w="2541" h="2745" extrusionOk="0">
                <a:moveTo>
                  <a:pt x="2508" y="1609"/>
                </a:moveTo>
                <a:cubicBezTo>
                  <a:pt x="2504" y="1609"/>
                  <a:pt x="2500" y="1610"/>
                  <a:pt x="2497" y="1611"/>
                </a:cubicBezTo>
                <a:cubicBezTo>
                  <a:pt x="2375" y="1398"/>
                  <a:pt x="2375" y="1398"/>
                  <a:pt x="2375" y="1398"/>
                </a:cubicBezTo>
                <a:cubicBezTo>
                  <a:pt x="2381" y="1392"/>
                  <a:pt x="2386" y="1383"/>
                  <a:pt x="2386" y="1374"/>
                </a:cubicBezTo>
                <a:cubicBezTo>
                  <a:pt x="2386" y="1363"/>
                  <a:pt x="2381" y="1354"/>
                  <a:pt x="2374" y="1348"/>
                </a:cubicBezTo>
                <a:cubicBezTo>
                  <a:pt x="2496" y="1136"/>
                  <a:pt x="2496" y="1136"/>
                  <a:pt x="2496" y="1136"/>
                </a:cubicBezTo>
                <a:cubicBezTo>
                  <a:pt x="2500" y="1137"/>
                  <a:pt x="2504" y="1138"/>
                  <a:pt x="2508" y="1138"/>
                </a:cubicBezTo>
                <a:cubicBezTo>
                  <a:pt x="2526" y="1138"/>
                  <a:pt x="2541" y="1123"/>
                  <a:pt x="2541" y="1105"/>
                </a:cubicBezTo>
                <a:cubicBezTo>
                  <a:pt x="2541" y="1087"/>
                  <a:pt x="2526" y="1072"/>
                  <a:pt x="2508" y="1072"/>
                </a:cubicBezTo>
                <a:cubicBezTo>
                  <a:pt x="2489" y="1072"/>
                  <a:pt x="2475" y="1087"/>
                  <a:pt x="2475" y="1105"/>
                </a:cubicBezTo>
                <a:cubicBezTo>
                  <a:pt x="2475" y="1115"/>
                  <a:pt x="2479" y="1124"/>
                  <a:pt x="2486" y="1130"/>
                </a:cubicBezTo>
                <a:cubicBezTo>
                  <a:pt x="2363" y="1342"/>
                  <a:pt x="2363" y="1342"/>
                  <a:pt x="2363" y="1342"/>
                </a:cubicBezTo>
                <a:cubicBezTo>
                  <a:pt x="2360" y="1341"/>
                  <a:pt x="2356" y="1340"/>
                  <a:pt x="2352" y="1340"/>
                </a:cubicBezTo>
                <a:cubicBezTo>
                  <a:pt x="2336" y="1340"/>
                  <a:pt x="2323" y="1352"/>
                  <a:pt x="2320" y="1367"/>
                </a:cubicBezTo>
                <a:cubicBezTo>
                  <a:pt x="2077" y="1367"/>
                  <a:pt x="2077" y="1367"/>
                  <a:pt x="2077" y="1367"/>
                </a:cubicBezTo>
                <a:cubicBezTo>
                  <a:pt x="2073" y="1352"/>
                  <a:pt x="2060" y="1340"/>
                  <a:pt x="2044" y="1340"/>
                </a:cubicBezTo>
                <a:cubicBezTo>
                  <a:pt x="2040" y="1340"/>
                  <a:pt x="2037" y="1341"/>
                  <a:pt x="2033" y="1342"/>
                </a:cubicBezTo>
                <a:cubicBezTo>
                  <a:pt x="1911" y="1130"/>
                  <a:pt x="1911" y="1130"/>
                  <a:pt x="1911" y="1130"/>
                </a:cubicBezTo>
                <a:cubicBezTo>
                  <a:pt x="1918" y="1124"/>
                  <a:pt x="1922" y="1115"/>
                  <a:pt x="1922" y="1105"/>
                </a:cubicBezTo>
                <a:cubicBezTo>
                  <a:pt x="1922" y="1087"/>
                  <a:pt x="1907" y="1072"/>
                  <a:pt x="1889" y="1072"/>
                </a:cubicBezTo>
                <a:cubicBezTo>
                  <a:pt x="1873" y="1072"/>
                  <a:pt x="1859" y="1083"/>
                  <a:pt x="1856" y="1098"/>
                </a:cubicBezTo>
                <a:cubicBezTo>
                  <a:pt x="1613" y="1098"/>
                  <a:pt x="1613" y="1098"/>
                  <a:pt x="1613" y="1098"/>
                </a:cubicBezTo>
                <a:cubicBezTo>
                  <a:pt x="1610" y="1083"/>
                  <a:pt x="1596" y="1072"/>
                  <a:pt x="1580" y="1072"/>
                </a:cubicBezTo>
                <a:cubicBezTo>
                  <a:pt x="1576" y="1072"/>
                  <a:pt x="1572" y="1073"/>
                  <a:pt x="1569" y="1074"/>
                </a:cubicBezTo>
                <a:cubicBezTo>
                  <a:pt x="1447" y="864"/>
                  <a:pt x="1447" y="864"/>
                  <a:pt x="1447" y="864"/>
                </a:cubicBezTo>
                <a:cubicBezTo>
                  <a:pt x="1454" y="858"/>
                  <a:pt x="1458" y="849"/>
                  <a:pt x="1458" y="839"/>
                </a:cubicBezTo>
                <a:cubicBezTo>
                  <a:pt x="1458" y="829"/>
                  <a:pt x="1454" y="819"/>
                  <a:pt x="1446" y="813"/>
                </a:cubicBezTo>
                <a:cubicBezTo>
                  <a:pt x="1568" y="601"/>
                  <a:pt x="1568" y="601"/>
                  <a:pt x="1568" y="601"/>
                </a:cubicBezTo>
                <a:cubicBezTo>
                  <a:pt x="1572" y="603"/>
                  <a:pt x="1576" y="604"/>
                  <a:pt x="1580" y="604"/>
                </a:cubicBezTo>
                <a:cubicBezTo>
                  <a:pt x="1597" y="604"/>
                  <a:pt x="1611" y="592"/>
                  <a:pt x="1613" y="576"/>
                </a:cubicBezTo>
                <a:cubicBezTo>
                  <a:pt x="1856" y="576"/>
                  <a:pt x="1856" y="576"/>
                  <a:pt x="1856" y="576"/>
                </a:cubicBezTo>
                <a:cubicBezTo>
                  <a:pt x="1859" y="592"/>
                  <a:pt x="1872" y="604"/>
                  <a:pt x="1889" y="604"/>
                </a:cubicBezTo>
                <a:cubicBezTo>
                  <a:pt x="1893" y="604"/>
                  <a:pt x="1897" y="603"/>
                  <a:pt x="1901" y="601"/>
                </a:cubicBezTo>
                <a:cubicBezTo>
                  <a:pt x="2023" y="813"/>
                  <a:pt x="2023" y="813"/>
                  <a:pt x="2023" y="813"/>
                </a:cubicBezTo>
                <a:cubicBezTo>
                  <a:pt x="2016" y="819"/>
                  <a:pt x="2011" y="829"/>
                  <a:pt x="2011" y="839"/>
                </a:cubicBezTo>
                <a:cubicBezTo>
                  <a:pt x="2011" y="857"/>
                  <a:pt x="2026" y="872"/>
                  <a:pt x="2044" y="872"/>
                </a:cubicBezTo>
                <a:cubicBezTo>
                  <a:pt x="2063" y="872"/>
                  <a:pt x="2078" y="857"/>
                  <a:pt x="2078" y="839"/>
                </a:cubicBezTo>
                <a:cubicBezTo>
                  <a:pt x="2078" y="821"/>
                  <a:pt x="2063" y="806"/>
                  <a:pt x="2044" y="806"/>
                </a:cubicBezTo>
                <a:cubicBezTo>
                  <a:pt x="2040" y="806"/>
                  <a:pt x="2037" y="806"/>
                  <a:pt x="2034" y="807"/>
                </a:cubicBezTo>
                <a:cubicBezTo>
                  <a:pt x="1911" y="595"/>
                  <a:pt x="1911" y="595"/>
                  <a:pt x="1911" y="595"/>
                </a:cubicBezTo>
                <a:cubicBezTo>
                  <a:pt x="1918" y="589"/>
                  <a:pt x="1922" y="580"/>
                  <a:pt x="1922" y="570"/>
                </a:cubicBezTo>
                <a:cubicBezTo>
                  <a:pt x="1922" y="560"/>
                  <a:pt x="1917" y="551"/>
                  <a:pt x="1910" y="545"/>
                </a:cubicBezTo>
                <a:cubicBezTo>
                  <a:pt x="2032" y="333"/>
                  <a:pt x="2032" y="333"/>
                  <a:pt x="2032" y="333"/>
                </a:cubicBezTo>
                <a:cubicBezTo>
                  <a:pt x="2036" y="334"/>
                  <a:pt x="2040" y="335"/>
                  <a:pt x="2044" y="335"/>
                </a:cubicBezTo>
                <a:cubicBezTo>
                  <a:pt x="2063" y="335"/>
                  <a:pt x="2078" y="320"/>
                  <a:pt x="2078" y="302"/>
                </a:cubicBezTo>
                <a:cubicBezTo>
                  <a:pt x="2078" y="283"/>
                  <a:pt x="2063" y="268"/>
                  <a:pt x="2044" y="268"/>
                </a:cubicBezTo>
                <a:cubicBezTo>
                  <a:pt x="2026" y="268"/>
                  <a:pt x="2011" y="283"/>
                  <a:pt x="2011" y="302"/>
                </a:cubicBezTo>
                <a:cubicBezTo>
                  <a:pt x="2011" y="312"/>
                  <a:pt x="2015" y="320"/>
                  <a:pt x="2022" y="326"/>
                </a:cubicBezTo>
                <a:cubicBezTo>
                  <a:pt x="1899" y="539"/>
                  <a:pt x="1899" y="539"/>
                  <a:pt x="1899" y="539"/>
                </a:cubicBezTo>
                <a:cubicBezTo>
                  <a:pt x="1896" y="538"/>
                  <a:pt x="1893" y="537"/>
                  <a:pt x="1889" y="537"/>
                </a:cubicBezTo>
                <a:cubicBezTo>
                  <a:pt x="1873" y="537"/>
                  <a:pt x="1859" y="549"/>
                  <a:pt x="1856" y="564"/>
                </a:cubicBezTo>
                <a:cubicBezTo>
                  <a:pt x="1613" y="564"/>
                  <a:pt x="1613" y="564"/>
                  <a:pt x="1613" y="564"/>
                </a:cubicBezTo>
                <a:cubicBezTo>
                  <a:pt x="1610" y="549"/>
                  <a:pt x="1596" y="537"/>
                  <a:pt x="1580" y="537"/>
                </a:cubicBezTo>
                <a:cubicBezTo>
                  <a:pt x="1562" y="537"/>
                  <a:pt x="1547" y="552"/>
                  <a:pt x="1547" y="570"/>
                </a:cubicBezTo>
                <a:cubicBezTo>
                  <a:pt x="1547" y="580"/>
                  <a:pt x="1551" y="589"/>
                  <a:pt x="1558" y="595"/>
                </a:cubicBezTo>
                <a:cubicBezTo>
                  <a:pt x="1436" y="807"/>
                  <a:pt x="1436" y="807"/>
                  <a:pt x="1436" y="807"/>
                </a:cubicBezTo>
                <a:cubicBezTo>
                  <a:pt x="1432" y="806"/>
                  <a:pt x="1429" y="806"/>
                  <a:pt x="1425" y="806"/>
                </a:cubicBezTo>
                <a:cubicBezTo>
                  <a:pt x="1409" y="806"/>
                  <a:pt x="1395" y="817"/>
                  <a:pt x="1392" y="832"/>
                </a:cubicBezTo>
                <a:cubicBezTo>
                  <a:pt x="1149" y="832"/>
                  <a:pt x="1149" y="832"/>
                  <a:pt x="1149" y="832"/>
                </a:cubicBezTo>
                <a:cubicBezTo>
                  <a:pt x="1146" y="817"/>
                  <a:pt x="1133" y="806"/>
                  <a:pt x="1116" y="806"/>
                </a:cubicBezTo>
                <a:cubicBezTo>
                  <a:pt x="1098" y="806"/>
                  <a:pt x="1083" y="821"/>
                  <a:pt x="1083" y="839"/>
                </a:cubicBezTo>
                <a:cubicBezTo>
                  <a:pt x="1083" y="849"/>
                  <a:pt x="1087" y="858"/>
                  <a:pt x="1094" y="864"/>
                </a:cubicBezTo>
                <a:cubicBezTo>
                  <a:pt x="972" y="1076"/>
                  <a:pt x="972" y="1076"/>
                  <a:pt x="972" y="1076"/>
                </a:cubicBezTo>
                <a:cubicBezTo>
                  <a:pt x="968" y="1075"/>
                  <a:pt x="965" y="1074"/>
                  <a:pt x="961" y="1074"/>
                </a:cubicBezTo>
                <a:cubicBezTo>
                  <a:pt x="945" y="1074"/>
                  <a:pt x="932" y="1086"/>
                  <a:pt x="929" y="1101"/>
                </a:cubicBezTo>
                <a:cubicBezTo>
                  <a:pt x="685" y="1101"/>
                  <a:pt x="685" y="1101"/>
                  <a:pt x="685" y="1101"/>
                </a:cubicBezTo>
                <a:cubicBezTo>
                  <a:pt x="682" y="1086"/>
                  <a:pt x="669" y="1074"/>
                  <a:pt x="653" y="1074"/>
                </a:cubicBezTo>
                <a:cubicBezTo>
                  <a:pt x="649" y="1074"/>
                  <a:pt x="645" y="1075"/>
                  <a:pt x="641" y="1076"/>
                </a:cubicBezTo>
                <a:cubicBezTo>
                  <a:pt x="520" y="866"/>
                  <a:pt x="520" y="866"/>
                  <a:pt x="520" y="866"/>
                </a:cubicBezTo>
                <a:cubicBezTo>
                  <a:pt x="526" y="860"/>
                  <a:pt x="531" y="851"/>
                  <a:pt x="531" y="841"/>
                </a:cubicBezTo>
                <a:cubicBezTo>
                  <a:pt x="531" y="830"/>
                  <a:pt x="525" y="821"/>
                  <a:pt x="517" y="815"/>
                </a:cubicBezTo>
                <a:cubicBezTo>
                  <a:pt x="641" y="601"/>
                  <a:pt x="641" y="601"/>
                  <a:pt x="641" y="601"/>
                </a:cubicBezTo>
                <a:cubicBezTo>
                  <a:pt x="644" y="603"/>
                  <a:pt x="648" y="603"/>
                  <a:pt x="653" y="603"/>
                </a:cubicBezTo>
                <a:cubicBezTo>
                  <a:pt x="669" y="603"/>
                  <a:pt x="683" y="591"/>
                  <a:pt x="686" y="575"/>
                </a:cubicBezTo>
                <a:cubicBezTo>
                  <a:pt x="929" y="575"/>
                  <a:pt x="929" y="575"/>
                  <a:pt x="929" y="575"/>
                </a:cubicBezTo>
                <a:cubicBezTo>
                  <a:pt x="931" y="591"/>
                  <a:pt x="945" y="603"/>
                  <a:pt x="961" y="603"/>
                </a:cubicBezTo>
                <a:cubicBezTo>
                  <a:pt x="980" y="603"/>
                  <a:pt x="995" y="589"/>
                  <a:pt x="995" y="570"/>
                </a:cubicBezTo>
                <a:cubicBezTo>
                  <a:pt x="995" y="560"/>
                  <a:pt x="990" y="550"/>
                  <a:pt x="982" y="544"/>
                </a:cubicBezTo>
                <a:cubicBezTo>
                  <a:pt x="1105" y="333"/>
                  <a:pt x="1105" y="333"/>
                  <a:pt x="1105" y="333"/>
                </a:cubicBezTo>
                <a:cubicBezTo>
                  <a:pt x="1108" y="334"/>
                  <a:pt x="1113" y="335"/>
                  <a:pt x="1117" y="335"/>
                </a:cubicBezTo>
                <a:cubicBezTo>
                  <a:pt x="1135" y="335"/>
                  <a:pt x="1150" y="320"/>
                  <a:pt x="1150" y="302"/>
                </a:cubicBezTo>
                <a:cubicBezTo>
                  <a:pt x="1150" y="283"/>
                  <a:pt x="1135" y="268"/>
                  <a:pt x="1117" y="268"/>
                </a:cubicBezTo>
                <a:cubicBezTo>
                  <a:pt x="1113" y="268"/>
                  <a:pt x="1109" y="269"/>
                  <a:pt x="1106" y="270"/>
                </a:cubicBezTo>
                <a:cubicBezTo>
                  <a:pt x="983" y="58"/>
                  <a:pt x="983" y="58"/>
                  <a:pt x="983" y="58"/>
                </a:cubicBezTo>
                <a:cubicBezTo>
                  <a:pt x="990" y="52"/>
                  <a:pt x="995" y="43"/>
                  <a:pt x="995" y="33"/>
                </a:cubicBezTo>
                <a:cubicBezTo>
                  <a:pt x="995" y="15"/>
                  <a:pt x="980" y="0"/>
                  <a:pt x="961" y="0"/>
                </a:cubicBezTo>
                <a:cubicBezTo>
                  <a:pt x="943" y="0"/>
                  <a:pt x="928" y="15"/>
                  <a:pt x="928" y="33"/>
                </a:cubicBezTo>
                <a:cubicBezTo>
                  <a:pt x="928" y="51"/>
                  <a:pt x="943" y="66"/>
                  <a:pt x="961" y="66"/>
                </a:cubicBezTo>
                <a:cubicBezTo>
                  <a:pt x="966" y="66"/>
                  <a:pt x="970" y="66"/>
                  <a:pt x="973" y="64"/>
                </a:cubicBezTo>
                <a:cubicBezTo>
                  <a:pt x="1096" y="276"/>
                  <a:pt x="1096" y="276"/>
                  <a:pt x="1096" y="276"/>
                </a:cubicBezTo>
                <a:cubicBezTo>
                  <a:pt x="1088" y="282"/>
                  <a:pt x="1083" y="291"/>
                  <a:pt x="1083" y="302"/>
                </a:cubicBezTo>
                <a:cubicBezTo>
                  <a:pt x="1083" y="311"/>
                  <a:pt x="1088" y="320"/>
                  <a:pt x="1095" y="326"/>
                </a:cubicBezTo>
                <a:cubicBezTo>
                  <a:pt x="972" y="539"/>
                  <a:pt x="972" y="539"/>
                  <a:pt x="972" y="539"/>
                </a:cubicBezTo>
                <a:cubicBezTo>
                  <a:pt x="969" y="538"/>
                  <a:pt x="965" y="537"/>
                  <a:pt x="961" y="537"/>
                </a:cubicBezTo>
                <a:cubicBezTo>
                  <a:pt x="945" y="537"/>
                  <a:pt x="932" y="548"/>
                  <a:pt x="929" y="564"/>
                </a:cubicBezTo>
                <a:cubicBezTo>
                  <a:pt x="685" y="564"/>
                  <a:pt x="685" y="564"/>
                  <a:pt x="685" y="564"/>
                </a:cubicBezTo>
                <a:cubicBezTo>
                  <a:pt x="682" y="548"/>
                  <a:pt x="669" y="537"/>
                  <a:pt x="653" y="537"/>
                </a:cubicBezTo>
                <a:cubicBezTo>
                  <a:pt x="634" y="537"/>
                  <a:pt x="619" y="552"/>
                  <a:pt x="619" y="570"/>
                </a:cubicBezTo>
                <a:cubicBezTo>
                  <a:pt x="619" y="580"/>
                  <a:pt x="624" y="589"/>
                  <a:pt x="631" y="595"/>
                </a:cubicBezTo>
                <a:cubicBezTo>
                  <a:pt x="507" y="809"/>
                  <a:pt x="507" y="809"/>
                  <a:pt x="507" y="809"/>
                </a:cubicBezTo>
                <a:cubicBezTo>
                  <a:pt x="504" y="808"/>
                  <a:pt x="501" y="808"/>
                  <a:pt x="497" y="808"/>
                </a:cubicBezTo>
                <a:cubicBezTo>
                  <a:pt x="481" y="808"/>
                  <a:pt x="468" y="819"/>
                  <a:pt x="465" y="835"/>
                </a:cubicBezTo>
                <a:cubicBezTo>
                  <a:pt x="221" y="835"/>
                  <a:pt x="221" y="835"/>
                  <a:pt x="221" y="835"/>
                </a:cubicBezTo>
                <a:cubicBezTo>
                  <a:pt x="218" y="819"/>
                  <a:pt x="205" y="808"/>
                  <a:pt x="189" y="808"/>
                </a:cubicBezTo>
                <a:cubicBezTo>
                  <a:pt x="185" y="808"/>
                  <a:pt x="181" y="809"/>
                  <a:pt x="178" y="810"/>
                </a:cubicBezTo>
                <a:cubicBezTo>
                  <a:pt x="56" y="597"/>
                  <a:pt x="56" y="597"/>
                  <a:pt x="56" y="597"/>
                </a:cubicBezTo>
                <a:cubicBezTo>
                  <a:pt x="62" y="591"/>
                  <a:pt x="67" y="583"/>
                  <a:pt x="67" y="573"/>
                </a:cubicBezTo>
                <a:cubicBezTo>
                  <a:pt x="67" y="554"/>
                  <a:pt x="52" y="539"/>
                  <a:pt x="33" y="539"/>
                </a:cubicBezTo>
                <a:cubicBezTo>
                  <a:pt x="15" y="539"/>
                  <a:pt x="0" y="554"/>
                  <a:pt x="0" y="573"/>
                </a:cubicBezTo>
                <a:cubicBezTo>
                  <a:pt x="0" y="591"/>
                  <a:pt x="15" y="606"/>
                  <a:pt x="33" y="606"/>
                </a:cubicBezTo>
                <a:cubicBezTo>
                  <a:pt x="38" y="606"/>
                  <a:pt x="42" y="605"/>
                  <a:pt x="45" y="604"/>
                </a:cubicBezTo>
                <a:cubicBezTo>
                  <a:pt x="168" y="815"/>
                  <a:pt x="168" y="815"/>
                  <a:pt x="168" y="815"/>
                </a:cubicBezTo>
                <a:cubicBezTo>
                  <a:pt x="160" y="822"/>
                  <a:pt x="155" y="831"/>
                  <a:pt x="155" y="841"/>
                </a:cubicBezTo>
                <a:cubicBezTo>
                  <a:pt x="155" y="851"/>
                  <a:pt x="160" y="860"/>
                  <a:pt x="167" y="866"/>
                </a:cubicBezTo>
                <a:cubicBezTo>
                  <a:pt x="44" y="1078"/>
                  <a:pt x="44" y="1078"/>
                  <a:pt x="44" y="1078"/>
                </a:cubicBezTo>
                <a:cubicBezTo>
                  <a:pt x="41" y="1077"/>
                  <a:pt x="37" y="1076"/>
                  <a:pt x="34" y="1076"/>
                </a:cubicBezTo>
                <a:cubicBezTo>
                  <a:pt x="15" y="1076"/>
                  <a:pt x="0" y="1091"/>
                  <a:pt x="0" y="1110"/>
                </a:cubicBezTo>
                <a:cubicBezTo>
                  <a:pt x="0" y="1128"/>
                  <a:pt x="15" y="1143"/>
                  <a:pt x="34" y="1143"/>
                </a:cubicBezTo>
                <a:cubicBezTo>
                  <a:pt x="52" y="1143"/>
                  <a:pt x="67" y="1128"/>
                  <a:pt x="67" y="1110"/>
                </a:cubicBezTo>
                <a:cubicBezTo>
                  <a:pt x="67" y="1099"/>
                  <a:pt x="62" y="1090"/>
                  <a:pt x="55" y="1084"/>
                </a:cubicBezTo>
                <a:cubicBezTo>
                  <a:pt x="177" y="872"/>
                  <a:pt x="177" y="872"/>
                  <a:pt x="177" y="872"/>
                </a:cubicBezTo>
                <a:cubicBezTo>
                  <a:pt x="181" y="874"/>
                  <a:pt x="185" y="874"/>
                  <a:pt x="189" y="874"/>
                </a:cubicBezTo>
                <a:cubicBezTo>
                  <a:pt x="205" y="874"/>
                  <a:pt x="219" y="862"/>
                  <a:pt x="222" y="846"/>
                </a:cubicBezTo>
                <a:cubicBezTo>
                  <a:pt x="465" y="846"/>
                  <a:pt x="465" y="846"/>
                  <a:pt x="465" y="846"/>
                </a:cubicBezTo>
                <a:cubicBezTo>
                  <a:pt x="467" y="862"/>
                  <a:pt x="481" y="874"/>
                  <a:pt x="497" y="874"/>
                </a:cubicBezTo>
                <a:cubicBezTo>
                  <a:pt x="502" y="874"/>
                  <a:pt x="506" y="874"/>
                  <a:pt x="509" y="872"/>
                </a:cubicBezTo>
                <a:cubicBezTo>
                  <a:pt x="631" y="1082"/>
                  <a:pt x="631" y="1082"/>
                  <a:pt x="631" y="1082"/>
                </a:cubicBezTo>
                <a:cubicBezTo>
                  <a:pt x="624" y="1089"/>
                  <a:pt x="619" y="1097"/>
                  <a:pt x="619" y="1107"/>
                </a:cubicBezTo>
                <a:cubicBezTo>
                  <a:pt x="619" y="1117"/>
                  <a:pt x="624" y="1126"/>
                  <a:pt x="631" y="1132"/>
                </a:cubicBezTo>
                <a:cubicBezTo>
                  <a:pt x="508" y="1344"/>
                  <a:pt x="508" y="1344"/>
                  <a:pt x="508" y="1344"/>
                </a:cubicBezTo>
                <a:cubicBezTo>
                  <a:pt x="505" y="1343"/>
                  <a:pt x="501" y="1343"/>
                  <a:pt x="497" y="1343"/>
                </a:cubicBezTo>
                <a:cubicBezTo>
                  <a:pt x="481" y="1343"/>
                  <a:pt x="467" y="1355"/>
                  <a:pt x="465" y="1371"/>
                </a:cubicBezTo>
                <a:cubicBezTo>
                  <a:pt x="222" y="1371"/>
                  <a:pt x="222" y="1371"/>
                  <a:pt x="222" y="1371"/>
                </a:cubicBezTo>
                <a:cubicBezTo>
                  <a:pt x="219" y="1355"/>
                  <a:pt x="205" y="1343"/>
                  <a:pt x="189" y="1343"/>
                </a:cubicBezTo>
                <a:cubicBezTo>
                  <a:pt x="170" y="1343"/>
                  <a:pt x="155" y="1358"/>
                  <a:pt x="155" y="1376"/>
                </a:cubicBezTo>
                <a:cubicBezTo>
                  <a:pt x="155" y="1386"/>
                  <a:pt x="160" y="1395"/>
                  <a:pt x="167" y="1401"/>
                </a:cubicBezTo>
                <a:cubicBezTo>
                  <a:pt x="44" y="1613"/>
                  <a:pt x="44" y="1613"/>
                  <a:pt x="44" y="1613"/>
                </a:cubicBezTo>
                <a:cubicBezTo>
                  <a:pt x="41" y="1612"/>
                  <a:pt x="37" y="1611"/>
                  <a:pt x="33" y="1611"/>
                </a:cubicBezTo>
                <a:cubicBezTo>
                  <a:pt x="15" y="1611"/>
                  <a:pt x="0" y="1626"/>
                  <a:pt x="0" y="1645"/>
                </a:cubicBezTo>
                <a:cubicBezTo>
                  <a:pt x="0" y="1663"/>
                  <a:pt x="15" y="1678"/>
                  <a:pt x="33" y="1678"/>
                </a:cubicBezTo>
                <a:cubicBezTo>
                  <a:pt x="52" y="1678"/>
                  <a:pt x="67" y="1663"/>
                  <a:pt x="67" y="1645"/>
                </a:cubicBezTo>
                <a:cubicBezTo>
                  <a:pt x="67" y="1634"/>
                  <a:pt x="62" y="1625"/>
                  <a:pt x="54" y="1619"/>
                </a:cubicBezTo>
                <a:cubicBezTo>
                  <a:pt x="177" y="1407"/>
                  <a:pt x="177" y="1407"/>
                  <a:pt x="177" y="1407"/>
                </a:cubicBezTo>
                <a:cubicBezTo>
                  <a:pt x="180" y="1408"/>
                  <a:pt x="184" y="1409"/>
                  <a:pt x="189" y="1409"/>
                </a:cubicBezTo>
                <a:cubicBezTo>
                  <a:pt x="205" y="1409"/>
                  <a:pt x="218" y="1398"/>
                  <a:pt x="221" y="1383"/>
                </a:cubicBezTo>
                <a:cubicBezTo>
                  <a:pt x="465" y="1383"/>
                  <a:pt x="465" y="1383"/>
                  <a:pt x="465" y="1383"/>
                </a:cubicBezTo>
                <a:cubicBezTo>
                  <a:pt x="468" y="1398"/>
                  <a:pt x="481" y="1409"/>
                  <a:pt x="497" y="1409"/>
                </a:cubicBezTo>
                <a:cubicBezTo>
                  <a:pt x="502" y="1409"/>
                  <a:pt x="505" y="1408"/>
                  <a:pt x="509" y="1407"/>
                </a:cubicBezTo>
                <a:cubicBezTo>
                  <a:pt x="631" y="1618"/>
                  <a:pt x="631" y="1618"/>
                  <a:pt x="631" y="1618"/>
                </a:cubicBezTo>
                <a:cubicBezTo>
                  <a:pt x="624" y="1624"/>
                  <a:pt x="619" y="1632"/>
                  <a:pt x="619" y="1642"/>
                </a:cubicBezTo>
                <a:cubicBezTo>
                  <a:pt x="619" y="1661"/>
                  <a:pt x="634" y="1676"/>
                  <a:pt x="653" y="1676"/>
                </a:cubicBezTo>
                <a:cubicBezTo>
                  <a:pt x="669" y="1676"/>
                  <a:pt x="682" y="1664"/>
                  <a:pt x="685" y="1649"/>
                </a:cubicBezTo>
                <a:cubicBezTo>
                  <a:pt x="928" y="1649"/>
                  <a:pt x="928" y="1649"/>
                  <a:pt x="928" y="1649"/>
                </a:cubicBezTo>
                <a:cubicBezTo>
                  <a:pt x="932" y="1664"/>
                  <a:pt x="945" y="1675"/>
                  <a:pt x="961" y="1675"/>
                </a:cubicBezTo>
                <a:cubicBezTo>
                  <a:pt x="965" y="1675"/>
                  <a:pt x="969" y="1675"/>
                  <a:pt x="973" y="1673"/>
                </a:cubicBezTo>
                <a:cubicBezTo>
                  <a:pt x="1094" y="1884"/>
                  <a:pt x="1094" y="1884"/>
                  <a:pt x="1094" y="1884"/>
                </a:cubicBezTo>
                <a:cubicBezTo>
                  <a:pt x="1087" y="1890"/>
                  <a:pt x="1083" y="1899"/>
                  <a:pt x="1083" y="1909"/>
                </a:cubicBezTo>
                <a:cubicBezTo>
                  <a:pt x="1083" y="1927"/>
                  <a:pt x="1098" y="1942"/>
                  <a:pt x="1116" y="1942"/>
                </a:cubicBezTo>
                <a:cubicBezTo>
                  <a:pt x="1132" y="1942"/>
                  <a:pt x="1146" y="1930"/>
                  <a:pt x="1149" y="1915"/>
                </a:cubicBezTo>
                <a:cubicBezTo>
                  <a:pt x="1392" y="1915"/>
                  <a:pt x="1392" y="1915"/>
                  <a:pt x="1392" y="1915"/>
                </a:cubicBezTo>
                <a:cubicBezTo>
                  <a:pt x="1395" y="1930"/>
                  <a:pt x="1409" y="1942"/>
                  <a:pt x="1425" y="1942"/>
                </a:cubicBezTo>
                <a:cubicBezTo>
                  <a:pt x="1429" y="1942"/>
                  <a:pt x="1432" y="1941"/>
                  <a:pt x="1435" y="1940"/>
                </a:cubicBezTo>
                <a:cubicBezTo>
                  <a:pt x="1558" y="2152"/>
                  <a:pt x="1558" y="2152"/>
                  <a:pt x="1558" y="2152"/>
                </a:cubicBezTo>
                <a:cubicBezTo>
                  <a:pt x="1551" y="2158"/>
                  <a:pt x="1547" y="2167"/>
                  <a:pt x="1547" y="2177"/>
                </a:cubicBezTo>
                <a:cubicBezTo>
                  <a:pt x="1547" y="2187"/>
                  <a:pt x="1551" y="2196"/>
                  <a:pt x="1558" y="2202"/>
                </a:cubicBezTo>
                <a:cubicBezTo>
                  <a:pt x="1435" y="2414"/>
                  <a:pt x="1435" y="2414"/>
                  <a:pt x="1435" y="2414"/>
                </a:cubicBezTo>
                <a:cubicBezTo>
                  <a:pt x="1432" y="2413"/>
                  <a:pt x="1428" y="2412"/>
                  <a:pt x="1425" y="2412"/>
                </a:cubicBezTo>
                <a:cubicBezTo>
                  <a:pt x="1406" y="2412"/>
                  <a:pt x="1391" y="2427"/>
                  <a:pt x="1391" y="2445"/>
                </a:cubicBezTo>
                <a:cubicBezTo>
                  <a:pt x="1391" y="2464"/>
                  <a:pt x="1406" y="2479"/>
                  <a:pt x="1425" y="2479"/>
                </a:cubicBezTo>
                <a:cubicBezTo>
                  <a:pt x="1429" y="2479"/>
                  <a:pt x="1433" y="2478"/>
                  <a:pt x="1436" y="2477"/>
                </a:cubicBezTo>
                <a:cubicBezTo>
                  <a:pt x="1558" y="2687"/>
                  <a:pt x="1558" y="2687"/>
                  <a:pt x="1558" y="2687"/>
                </a:cubicBezTo>
                <a:cubicBezTo>
                  <a:pt x="1551" y="2693"/>
                  <a:pt x="1547" y="2702"/>
                  <a:pt x="1547" y="2712"/>
                </a:cubicBezTo>
                <a:cubicBezTo>
                  <a:pt x="1547" y="2730"/>
                  <a:pt x="1562" y="2745"/>
                  <a:pt x="1580" y="2745"/>
                </a:cubicBezTo>
                <a:cubicBezTo>
                  <a:pt x="1598" y="2745"/>
                  <a:pt x="1613" y="2730"/>
                  <a:pt x="1613" y="2712"/>
                </a:cubicBezTo>
                <a:cubicBezTo>
                  <a:pt x="1613" y="2693"/>
                  <a:pt x="1598" y="2678"/>
                  <a:pt x="1580" y="2678"/>
                </a:cubicBezTo>
                <a:cubicBezTo>
                  <a:pt x="1576" y="2678"/>
                  <a:pt x="1572" y="2679"/>
                  <a:pt x="1568" y="2681"/>
                </a:cubicBezTo>
                <a:cubicBezTo>
                  <a:pt x="1446" y="2470"/>
                  <a:pt x="1446" y="2470"/>
                  <a:pt x="1446" y="2470"/>
                </a:cubicBezTo>
                <a:cubicBezTo>
                  <a:pt x="1453" y="2464"/>
                  <a:pt x="1458" y="2455"/>
                  <a:pt x="1458" y="2445"/>
                </a:cubicBezTo>
                <a:cubicBezTo>
                  <a:pt x="1458" y="2435"/>
                  <a:pt x="1453" y="2426"/>
                  <a:pt x="1446" y="2420"/>
                </a:cubicBezTo>
                <a:cubicBezTo>
                  <a:pt x="1568" y="2208"/>
                  <a:pt x="1568" y="2208"/>
                  <a:pt x="1568" y="2208"/>
                </a:cubicBezTo>
                <a:cubicBezTo>
                  <a:pt x="1572" y="2209"/>
                  <a:pt x="1576" y="2210"/>
                  <a:pt x="1580" y="2210"/>
                </a:cubicBezTo>
                <a:cubicBezTo>
                  <a:pt x="1596" y="2210"/>
                  <a:pt x="1610" y="2198"/>
                  <a:pt x="1613" y="2182"/>
                </a:cubicBezTo>
                <a:cubicBezTo>
                  <a:pt x="1856" y="2182"/>
                  <a:pt x="1856" y="2182"/>
                  <a:pt x="1856" y="2182"/>
                </a:cubicBezTo>
                <a:cubicBezTo>
                  <a:pt x="1858" y="2198"/>
                  <a:pt x="1872" y="2210"/>
                  <a:pt x="1888" y="2210"/>
                </a:cubicBezTo>
                <a:cubicBezTo>
                  <a:pt x="1893" y="2210"/>
                  <a:pt x="1897" y="2209"/>
                  <a:pt x="1900" y="2208"/>
                </a:cubicBezTo>
                <a:cubicBezTo>
                  <a:pt x="2023" y="2420"/>
                  <a:pt x="2023" y="2420"/>
                  <a:pt x="2023" y="2420"/>
                </a:cubicBezTo>
                <a:cubicBezTo>
                  <a:pt x="2015" y="2426"/>
                  <a:pt x="2010" y="2435"/>
                  <a:pt x="2010" y="2445"/>
                </a:cubicBezTo>
                <a:cubicBezTo>
                  <a:pt x="2010" y="2464"/>
                  <a:pt x="2025" y="2479"/>
                  <a:pt x="2044" y="2479"/>
                </a:cubicBezTo>
                <a:cubicBezTo>
                  <a:pt x="2062" y="2479"/>
                  <a:pt x="2077" y="2464"/>
                  <a:pt x="2077" y="2445"/>
                </a:cubicBezTo>
                <a:cubicBezTo>
                  <a:pt x="2077" y="2427"/>
                  <a:pt x="2062" y="2412"/>
                  <a:pt x="2044" y="2412"/>
                </a:cubicBezTo>
                <a:cubicBezTo>
                  <a:pt x="2040" y="2412"/>
                  <a:pt x="2036" y="2413"/>
                  <a:pt x="2033" y="2414"/>
                </a:cubicBezTo>
                <a:cubicBezTo>
                  <a:pt x="1911" y="2202"/>
                  <a:pt x="1911" y="2202"/>
                  <a:pt x="1911" y="2202"/>
                </a:cubicBezTo>
                <a:cubicBezTo>
                  <a:pt x="1917" y="2196"/>
                  <a:pt x="1922" y="2187"/>
                  <a:pt x="1922" y="2177"/>
                </a:cubicBezTo>
                <a:cubicBezTo>
                  <a:pt x="1922" y="2167"/>
                  <a:pt x="1917" y="2158"/>
                  <a:pt x="1911" y="2152"/>
                </a:cubicBezTo>
                <a:cubicBezTo>
                  <a:pt x="2033" y="1940"/>
                  <a:pt x="2033" y="1940"/>
                  <a:pt x="2033" y="1940"/>
                </a:cubicBezTo>
                <a:cubicBezTo>
                  <a:pt x="2037" y="1941"/>
                  <a:pt x="2040" y="1942"/>
                  <a:pt x="2044" y="1942"/>
                </a:cubicBezTo>
                <a:cubicBezTo>
                  <a:pt x="2060" y="1942"/>
                  <a:pt x="2073" y="1930"/>
                  <a:pt x="2077" y="1915"/>
                </a:cubicBezTo>
                <a:cubicBezTo>
                  <a:pt x="2320" y="1915"/>
                  <a:pt x="2320" y="1915"/>
                  <a:pt x="2320" y="1915"/>
                </a:cubicBezTo>
                <a:cubicBezTo>
                  <a:pt x="2323" y="1930"/>
                  <a:pt x="2336" y="1942"/>
                  <a:pt x="2352" y="1942"/>
                </a:cubicBezTo>
                <a:cubicBezTo>
                  <a:pt x="2371" y="1942"/>
                  <a:pt x="2386" y="1927"/>
                  <a:pt x="2386" y="1909"/>
                </a:cubicBezTo>
                <a:cubicBezTo>
                  <a:pt x="2386" y="1890"/>
                  <a:pt x="2371" y="1875"/>
                  <a:pt x="2352" y="1875"/>
                </a:cubicBezTo>
                <a:cubicBezTo>
                  <a:pt x="2336" y="1875"/>
                  <a:pt x="2322" y="1887"/>
                  <a:pt x="2320" y="1903"/>
                </a:cubicBezTo>
                <a:cubicBezTo>
                  <a:pt x="2077" y="1903"/>
                  <a:pt x="2077" y="1903"/>
                  <a:pt x="2077" y="1903"/>
                </a:cubicBezTo>
                <a:cubicBezTo>
                  <a:pt x="2074" y="1887"/>
                  <a:pt x="2060" y="1875"/>
                  <a:pt x="2044" y="1875"/>
                </a:cubicBezTo>
                <a:cubicBezTo>
                  <a:pt x="2040" y="1875"/>
                  <a:pt x="2036" y="1876"/>
                  <a:pt x="2032" y="1877"/>
                </a:cubicBezTo>
                <a:cubicBezTo>
                  <a:pt x="1910" y="1667"/>
                  <a:pt x="1910" y="1667"/>
                  <a:pt x="1910" y="1667"/>
                </a:cubicBezTo>
                <a:cubicBezTo>
                  <a:pt x="1917" y="1661"/>
                  <a:pt x="1922" y="1652"/>
                  <a:pt x="1922" y="1642"/>
                </a:cubicBezTo>
                <a:cubicBezTo>
                  <a:pt x="1922" y="1632"/>
                  <a:pt x="1917" y="1623"/>
                  <a:pt x="1910" y="1616"/>
                </a:cubicBezTo>
                <a:cubicBezTo>
                  <a:pt x="2032" y="1405"/>
                  <a:pt x="2032" y="1405"/>
                  <a:pt x="2032" y="1405"/>
                </a:cubicBezTo>
                <a:cubicBezTo>
                  <a:pt x="2036" y="1406"/>
                  <a:pt x="2040" y="1407"/>
                  <a:pt x="2044" y="1407"/>
                </a:cubicBezTo>
                <a:cubicBezTo>
                  <a:pt x="2060" y="1407"/>
                  <a:pt x="2074" y="1395"/>
                  <a:pt x="2077" y="1379"/>
                </a:cubicBezTo>
                <a:cubicBezTo>
                  <a:pt x="2320" y="1379"/>
                  <a:pt x="2320" y="1379"/>
                  <a:pt x="2320" y="1379"/>
                </a:cubicBezTo>
                <a:cubicBezTo>
                  <a:pt x="2322" y="1395"/>
                  <a:pt x="2336" y="1407"/>
                  <a:pt x="2352" y="1407"/>
                </a:cubicBezTo>
                <a:cubicBezTo>
                  <a:pt x="2357" y="1407"/>
                  <a:pt x="2361" y="1406"/>
                  <a:pt x="2364" y="1405"/>
                </a:cubicBezTo>
                <a:cubicBezTo>
                  <a:pt x="2487" y="1616"/>
                  <a:pt x="2487" y="1616"/>
                  <a:pt x="2487" y="1616"/>
                </a:cubicBezTo>
                <a:cubicBezTo>
                  <a:pt x="2479" y="1623"/>
                  <a:pt x="2474" y="1632"/>
                  <a:pt x="2474" y="1642"/>
                </a:cubicBezTo>
                <a:cubicBezTo>
                  <a:pt x="2474" y="1661"/>
                  <a:pt x="2489" y="1675"/>
                  <a:pt x="2508" y="1675"/>
                </a:cubicBezTo>
                <a:cubicBezTo>
                  <a:pt x="2526" y="1675"/>
                  <a:pt x="2541" y="1661"/>
                  <a:pt x="2541" y="1642"/>
                </a:cubicBezTo>
                <a:cubicBezTo>
                  <a:pt x="2541" y="1624"/>
                  <a:pt x="2526" y="1609"/>
                  <a:pt x="2508" y="1609"/>
                </a:cubicBezTo>
                <a:close/>
                <a:moveTo>
                  <a:pt x="1104" y="870"/>
                </a:moveTo>
                <a:cubicBezTo>
                  <a:pt x="1108" y="871"/>
                  <a:pt x="1112" y="872"/>
                  <a:pt x="1116" y="872"/>
                </a:cubicBezTo>
                <a:cubicBezTo>
                  <a:pt x="1133" y="872"/>
                  <a:pt x="1147" y="860"/>
                  <a:pt x="1149" y="844"/>
                </a:cubicBezTo>
                <a:cubicBezTo>
                  <a:pt x="1392" y="844"/>
                  <a:pt x="1392" y="844"/>
                  <a:pt x="1392" y="844"/>
                </a:cubicBezTo>
                <a:cubicBezTo>
                  <a:pt x="1395" y="860"/>
                  <a:pt x="1408" y="872"/>
                  <a:pt x="1425" y="872"/>
                </a:cubicBezTo>
                <a:cubicBezTo>
                  <a:pt x="1429" y="872"/>
                  <a:pt x="1433" y="871"/>
                  <a:pt x="1437" y="870"/>
                </a:cubicBezTo>
                <a:cubicBezTo>
                  <a:pt x="1558" y="1080"/>
                  <a:pt x="1558" y="1080"/>
                  <a:pt x="1558" y="1080"/>
                </a:cubicBezTo>
                <a:cubicBezTo>
                  <a:pt x="1551" y="1086"/>
                  <a:pt x="1547" y="1095"/>
                  <a:pt x="1547" y="1105"/>
                </a:cubicBezTo>
                <a:cubicBezTo>
                  <a:pt x="1547" y="1115"/>
                  <a:pt x="1551" y="1124"/>
                  <a:pt x="1558" y="1130"/>
                </a:cubicBezTo>
                <a:cubicBezTo>
                  <a:pt x="1435" y="1342"/>
                  <a:pt x="1435" y="1342"/>
                  <a:pt x="1435" y="1342"/>
                </a:cubicBezTo>
                <a:cubicBezTo>
                  <a:pt x="1432" y="1341"/>
                  <a:pt x="1429" y="1340"/>
                  <a:pt x="1425" y="1340"/>
                </a:cubicBezTo>
                <a:cubicBezTo>
                  <a:pt x="1409" y="1340"/>
                  <a:pt x="1395" y="1352"/>
                  <a:pt x="1392" y="1367"/>
                </a:cubicBezTo>
                <a:cubicBezTo>
                  <a:pt x="1149" y="1367"/>
                  <a:pt x="1149" y="1367"/>
                  <a:pt x="1149" y="1367"/>
                </a:cubicBezTo>
                <a:cubicBezTo>
                  <a:pt x="1146" y="1352"/>
                  <a:pt x="1132" y="1340"/>
                  <a:pt x="1116" y="1340"/>
                </a:cubicBezTo>
                <a:cubicBezTo>
                  <a:pt x="1112" y="1340"/>
                  <a:pt x="1108" y="1341"/>
                  <a:pt x="1104" y="1343"/>
                </a:cubicBezTo>
                <a:cubicBezTo>
                  <a:pt x="983" y="1133"/>
                  <a:pt x="983" y="1133"/>
                  <a:pt x="983" y="1133"/>
                </a:cubicBezTo>
                <a:cubicBezTo>
                  <a:pt x="990" y="1126"/>
                  <a:pt x="995" y="1117"/>
                  <a:pt x="995" y="1107"/>
                </a:cubicBezTo>
                <a:cubicBezTo>
                  <a:pt x="995" y="1097"/>
                  <a:pt x="990" y="1088"/>
                  <a:pt x="982" y="1082"/>
                </a:cubicBezTo>
                <a:lnTo>
                  <a:pt x="1104" y="870"/>
                </a:lnTo>
                <a:close/>
                <a:moveTo>
                  <a:pt x="519" y="1401"/>
                </a:moveTo>
                <a:cubicBezTo>
                  <a:pt x="526" y="1395"/>
                  <a:pt x="531" y="1386"/>
                  <a:pt x="531" y="1376"/>
                </a:cubicBezTo>
                <a:cubicBezTo>
                  <a:pt x="531" y="1366"/>
                  <a:pt x="526" y="1356"/>
                  <a:pt x="518" y="1350"/>
                </a:cubicBezTo>
                <a:cubicBezTo>
                  <a:pt x="641" y="1138"/>
                  <a:pt x="641" y="1138"/>
                  <a:pt x="641" y="1138"/>
                </a:cubicBezTo>
                <a:cubicBezTo>
                  <a:pt x="644" y="1140"/>
                  <a:pt x="648" y="1141"/>
                  <a:pt x="653" y="1141"/>
                </a:cubicBezTo>
                <a:cubicBezTo>
                  <a:pt x="669" y="1141"/>
                  <a:pt x="683" y="1129"/>
                  <a:pt x="686" y="1113"/>
                </a:cubicBezTo>
                <a:cubicBezTo>
                  <a:pt x="928" y="1113"/>
                  <a:pt x="928" y="1113"/>
                  <a:pt x="928" y="1113"/>
                </a:cubicBezTo>
                <a:cubicBezTo>
                  <a:pt x="931" y="1129"/>
                  <a:pt x="945" y="1141"/>
                  <a:pt x="961" y="1141"/>
                </a:cubicBezTo>
                <a:cubicBezTo>
                  <a:pt x="965" y="1141"/>
                  <a:pt x="969" y="1140"/>
                  <a:pt x="973" y="1139"/>
                </a:cubicBezTo>
                <a:cubicBezTo>
                  <a:pt x="1094" y="1349"/>
                  <a:pt x="1094" y="1349"/>
                  <a:pt x="1094" y="1349"/>
                </a:cubicBezTo>
                <a:cubicBezTo>
                  <a:pt x="1087" y="1355"/>
                  <a:pt x="1083" y="1364"/>
                  <a:pt x="1083" y="1374"/>
                </a:cubicBezTo>
                <a:cubicBezTo>
                  <a:pt x="1083" y="1383"/>
                  <a:pt x="1087" y="1392"/>
                  <a:pt x="1094" y="1398"/>
                </a:cubicBezTo>
                <a:cubicBezTo>
                  <a:pt x="972" y="1611"/>
                  <a:pt x="972" y="1611"/>
                  <a:pt x="972" y="1611"/>
                </a:cubicBezTo>
                <a:cubicBezTo>
                  <a:pt x="968" y="1610"/>
                  <a:pt x="965" y="1609"/>
                  <a:pt x="961" y="1609"/>
                </a:cubicBezTo>
                <a:cubicBezTo>
                  <a:pt x="944" y="1609"/>
                  <a:pt x="931" y="1621"/>
                  <a:pt x="928" y="1637"/>
                </a:cubicBezTo>
                <a:cubicBezTo>
                  <a:pt x="686" y="1637"/>
                  <a:pt x="686" y="1637"/>
                  <a:pt x="686" y="1637"/>
                </a:cubicBezTo>
                <a:cubicBezTo>
                  <a:pt x="683" y="1621"/>
                  <a:pt x="669" y="1609"/>
                  <a:pt x="653" y="1609"/>
                </a:cubicBezTo>
                <a:cubicBezTo>
                  <a:pt x="648" y="1609"/>
                  <a:pt x="644" y="1610"/>
                  <a:pt x="641" y="1611"/>
                </a:cubicBezTo>
                <a:lnTo>
                  <a:pt x="519" y="1401"/>
                </a:lnTo>
                <a:close/>
                <a:moveTo>
                  <a:pt x="983" y="1667"/>
                </a:moveTo>
                <a:cubicBezTo>
                  <a:pt x="990" y="1661"/>
                  <a:pt x="994" y="1652"/>
                  <a:pt x="994" y="1642"/>
                </a:cubicBezTo>
                <a:cubicBezTo>
                  <a:pt x="994" y="1632"/>
                  <a:pt x="989" y="1623"/>
                  <a:pt x="982" y="1616"/>
                </a:cubicBezTo>
                <a:cubicBezTo>
                  <a:pt x="1104" y="1405"/>
                  <a:pt x="1104" y="1405"/>
                  <a:pt x="1104" y="1405"/>
                </a:cubicBezTo>
                <a:cubicBezTo>
                  <a:pt x="1108" y="1406"/>
                  <a:pt x="1112" y="1407"/>
                  <a:pt x="1116" y="1407"/>
                </a:cubicBezTo>
                <a:cubicBezTo>
                  <a:pt x="1133" y="1407"/>
                  <a:pt x="1147" y="1395"/>
                  <a:pt x="1149" y="1379"/>
                </a:cubicBezTo>
                <a:cubicBezTo>
                  <a:pt x="1392" y="1379"/>
                  <a:pt x="1392" y="1379"/>
                  <a:pt x="1392" y="1379"/>
                </a:cubicBezTo>
                <a:cubicBezTo>
                  <a:pt x="1394" y="1395"/>
                  <a:pt x="1408" y="1407"/>
                  <a:pt x="1425" y="1407"/>
                </a:cubicBezTo>
                <a:cubicBezTo>
                  <a:pt x="1429" y="1407"/>
                  <a:pt x="1433" y="1406"/>
                  <a:pt x="1437" y="1405"/>
                </a:cubicBezTo>
                <a:cubicBezTo>
                  <a:pt x="1559" y="1616"/>
                  <a:pt x="1559" y="1616"/>
                  <a:pt x="1559" y="1616"/>
                </a:cubicBezTo>
                <a:cubicBezTo>
                  <a:pt x="1552" y="1623"/>
                  <a:pt x="1547" y="1632"/>
                  <a:pt x="1547" y="1642"/>
                </a:cubicBezTo>
                <a:cubicBezTo>
                  <a:pt x="1547" y="1652"/>
                  <a:pt x="1551" y="1661"/>
                  <a:pt x="1558" y="1667"/>
                </a:cubicBezTo>
                <a:cubicBezTo>
                  <a:pt x="1436" y="1877"/>
                  <a:pt x="1436" y="1877"/>
                  <a:pt x="1436" y="1877"/>
                </a:cubicBezTo>
                <a:cubicBezTo>
                  <a:pt x="1433" y="1876"/>
                  <a:pt x="1429" y="1875"/>
                  <a:pt x="1425" y="1875"/>
                </a:cubicBezTo>
                <a:cubicBezTo>
                  <a:pt x="1408" y="1875"/>
                  <a:pt x="1394" y="1887"/>
                  <a:pt x="1392" y="1903"/>
                </a:cubicBezTo>
                <a:cubicBezTo>
                  <a:pt x="1149" y="1903"/>
                  <a:pt x="1149" y="1903"/>
                  <a:pt x="1149" y="1903"/>
                </a:cubicBezTo>
                <a:cubicBezTo>
                  <a:pt x="1147" y="1887"/>
                  <a:pt x="1133" y="1875"/>
                  <a:pt x="1116" y="1875"/>
                </a:cubicBezTo>
                <a:cubicBezTo>
                  <a:pt x="1112" y="1875"/>
                  <a:pt x="1108" y="1876"/>
                  <a:pt x="1104" y="1877"/>
                </a:cubicBezTo>
                <a:lnTo>
                  <a:pt x="983" y="1667"/>
                </a:lnTo>
                <a:close/>
                <a:moveTo>
                  <a:pt x="2022" y="1884"/>
                </a:moveTo>
                <a:cubicBezTo>
                  <a:pt x="2015" y="1890"/>
                  <a:pt x="2011" y="1899"/>
                  <a:pt x="2011" y="1909"/>
                </a:cubicBezTo>
                <a:cubicBezTo>
                  <a:pt x="2011" y="1919"/>
                  <a:pt x="2015" y="1928"/>
                  <a:pt x="2023" y="1934"/>
                </a:cubicBezTo>
                <a:cubicBezTo>
                  <a:pt x="1901" y="2146"/>
                  <a:pt x="1901" y="2146"/>
                  <a:pt x="1901" y="2146"/>
                </a:cubicBezTo>
                <a:cubicBezTo>
                  <a:pt x="1897" y="2144"/>
                  <a:pt x="1893" y="2144"/>
                  <a:pt x="1888" y="2144"/>
                </a:cubicBezTo>
                <a:cubicBezTo>
                  <a:pt x="1872" y="2144"/>
                  <a:pt x="1859" y="2155"/>
                  <a:pt x="1856" y="2170"/>
                </a:cubicBezTo>
                <a:cubicBezTo>
                  <a:pt x="1613" y="2170"/>
                  <a:pt x="1613" y="2170"/>
                  <a:pt x="1613" y="2170"/>
                </a:cubicBezTo>
                <a:cubicBezTo>
                  <a:pt x="1609" y="2155"/>
                  <a:pt x="1596" y="2144"/>
                  <a:pt x="1580" y="2144"/>
                </a:cubicBezTo>
                <a:cubicBezTo>
                  <a:pt x="1576" y="2144"/>
                  <a:pt x="1572" y="2144"/>
                  <a:pt x="1568" y="2146"/>
                </a:cubicBezTo>
                <a:cubicBezTo>
                  <a:pt x="1446" y="1934"/>
                  <a:pt x="1446" y="1934"/>
                  <a:pt x="1446" y="1934"/>
                </a:cubicBezTo>
                <a:cubicBezTo>
                  <a:pt x="1453" y="1928"/>
                  <a:pt x="1458" y="1919"/>
                  <a:pt x="1458" y="1909"/>
                </a:cubicBezTo>
                <a:cubicBezTo>
                  <a:pt x="1458" y="1899"/>
                  <a:pt x="1454" y="1890"/>
                  <a:pt x="1447" y="1883"/>
                </a:cubicBezTo>
                <a:cubicBezTo>
                  <a:pt x="1568" y="1673"/>
                  <a:pt x="1568" y="1673"/>
                  <a:pt x="1568" y="1673"/>
                </a:cubicBezTo>
                <a:cubicBezTo>
                  <a:pt x="1572" y="1675"/>
                  <a:pt x="1576" y="1675"/>
                  <a:pt x="1580" y="1675"/>
                </a:cubicBezTo>
                <a:cubicBezTo>
                  <a:pt x="1597" y="1675"/>
                  <a:pt x="1611" y="1663"/>
                  <a:pt x="1613" y="1647"/>
                </a:cubicBezTo>
                <a:cubicBezTo>
                  <a:pt x="1856" y="1647"/>
                  <a:pt x="1856" y="1647"/>
                  <a:pt x="1856" y="1647"/>
                </a:cubicBezTo>
                <a:cubicBezTo>
                  <a:pt x="1858" y="1663"/>
                  <a:pt x="1872" y="1675"/>
                  <a:pt x="1889" y="1675"/>
                </a:cubicBezTo>
                <a:cubicBezTo>
                  <a:pt x="1893" y="1675"/>
                  <a:pt x="1897" y="1675"/>
                  <a:pt x="1900" y="1673"/>
                </a:cubicBezTo>
                <a:lnTo>
                  <a:pt x="2022" y="1884"/>
                </a:lnTo>
                <a:close/>
                <a:moveTo>
                  <a:pt x="1899" y="1611"/>
                </a:moveTo>
                <a:cubicBezTo>
                  <a:pt x="1896" y="1610"/>
                  <a:pt x="1892" y="1609"/>
                  <a:pt x="1889" y="1609"/>
                </a:cubicBezTo>
                <a:cubicBezTo>
                  <a:pt x="1872" y="1609"/>
                  <a:pt x="1859" y="1620"/>
                  <a:pt x="1856" y="1635"/>
                </a:cubicBezTo>
                <a:cubicBezTo>
                  <a:pt x="1613" y="1635"/>
                  <a:pt x="1613" y="1635"/>
                  <a:pt x="1613" y="1635"/>
                </a:cubicBezTo>
                <a:cubicBezTo>
                  <a:pt x="1610" y="1620"/>
                  <a:pt x="1596" y="1609"/>
                  <a:pt x="1580" y="1609"/>
                </a:cubicBezTo>
                <a:cubicBezTo>
                  <a:pt x="1576" y="1609"/>
                  <a:pt x="1573" y="1610"/>
                  <a:pt x="1570" y="1611"/>
                </a:cubicBezTo>
                <a:cubicBezTo>
                  <a:pt x="1447" y="1398"/>
                  <a:pt x="1447" y="1398"/>
                  <a:pt x="1447" y="1398"/>
                </a:cubicBezTo>
                <a:cubicBezTo>
                  <a:pt x="1454" y="1392"/>
                  <a:pt x="1458" y="1383"/>
                  <a:pt x="1458" y="1374"/>
                </a:cubicBezTo>
                <a:cubicBezTo>
                  <a:pt x="1458" y="1363"/>
                  <a:pt x="1453" y="1354"/>
                  <a:pt x="1446" y="1348"/>
                </a:cubicBezTo>
                <a:cubicBezTo>
                  <a:pt x="1568" y="1136"/>
                  <a:pt x="1568" y="1136"/>
                  <a:pt x="1568" y="1136"/>
                </a:cubicBezTo>
                <a:cubicBezTo>
                  <a:pt x="1572" y="1138"/>
                  <a:pt x="1576" y="1139"/>
                  <a:pt x="1580" y="1139"/>
                </a:cubicBezTo>
                <a:cubicBezTo>
                  <a:pt x="1597" y="1139"/>
                  <a:pt x="1611" y="1126"/>
                  <a:pt x="1613" y="1110"/>
                </a:cubicBezTo>
                <a:cubicBezTo>
                  <a:pt x="1856" y="1110"/>
                  <a:pt x="1856" y="1110"/>
                  <a:pt x="1856" y="1110"/>
                </a:cubicBezTo>
                <a:cubicBezTo>
                  <a:pt x="1858" y="1126"/>
                  <a:pt x="1872" y="1139"/>
                  <a:pt x="1889" y="1139"/>
                </a:cubicBezTo>
                <a:cubicBezTo>
                  <a:pt x="1893" y="1139"/>
                  <a:pt x="1897" y="1138"/>
                  <a:pt x="1901" y="1136"/>
                </a:cubicBezTo>
                <a:cubicBezTo>
                  <a:pt x="2023" y="1348"/>
                  <a:pt x="2023" y="1348"/>
                  <a:pt x="2023" y="1348"/>
                </a:cubicBezTo>
                <a:cubicBezTo>
                  <a:pt x="2015" y="1354"/>
                  <a:pt x="2011" y="1363"/>
                  <a:pt x="2011" y="1374"/>
                </a:cubicBezTo>
                <a:cubicBezTo>
                  <a:pt x="2011" y="1383"/>
                  <a:pt x="2015" y="1392"/>
                  <a:pt x="2022" y="1398"/>
                </a:cubicBezTo>
                <a:lnTo>
                  <a:pt x="1899" y="1611"/>
                </a:lnTo>
                <a:close/>
              </a:path>
            </a:pathLst>
          </a:custGeom>
          <a:solidFill>
            <a:srgbClr val="3F434D">
              <a:alpha val="706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Source Sans Pro Light"/>
              <a:ea typeface="Source Sans Pro Light"/>
              <a:cs typeface="Source Sans Pro Light"/>
              <a:sym typeface="Source Sans Pro Light"/>
            </a:endParaRPr>
          </a:p>
        </p:txBody>
      </p:sp>
      <p:sp>
        <p:nvSpPr>
          <p:cNvPr id="631" name="Google Shape;631;gb0e4b047f7_0_697"/>
          <p:cNvSpPr txBox="1">
            <a:spLocks noGrp="1"/>
          </p:cNvSpPr>
          <p:nvPr>
            <p:ph type="subTitle" idx="1"/>
          </p:nvPr>
        </p:nvSpPr>
        <p:spPr>
          <a:xfrm>
            <a:off x="1004224" y="1590675"/>
            <a:ext cx="3249300" cy="13113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1800"/>
              <a:buNone/>
              <a:defRPr sz="1500"/>
            </a:lvl1pPr>
            <a:lvl2pPr lvl="1" algn="l" rtl="0">
              <a:lnSpc>
                <a:spcPct val="115000"/>
              </a:lnSpc>
              <a:spcBef>
                <a:spcPts val="0"/>
              </a:spcBef>
              <a:spcAft>
                <a:spcPts val="0"/>
              </a:spcAft>
              <a:buSzPts val="1400"/>
              <a:buNone/>
              <a:defRPr/>
            </a:lvl2pPr>
            <a:lvl3pPr lvl="2" algn="l" rtl="0">
              <a:lnSpc>
                <a:spcPct val="115000"/>
              </a:lnSpc>
              <a:spcBef>
                <a:spcPts val="1600"/>
              </a:spcBef>
              <a:spcAft>
                <a:spcPts val="0"/>
              </a:spcAft>
              <a:buSzPts val="1400"/>
              <a:buNone/>
              <a:defRPr/>
            </a:lvl3pPr>
            <a:lvl4pPr lvl="3" algn="l" rtl="0">
              <a:lnSpc>
                <a:spcPct val="115000"/>
              </a:lnSpc>
              <a:spcBef>
                <a:spcPts val="1600"/>
              </a:spcBef>
              <a:spcAft>
                <a:spcPts val="0"/>
              </a:spcAft>
              <a:buSzPts val="1400"/>
              <a:buNone/>
              <a:defRPr/>
            </a:lvl4pPr>
            <a:lvl5pPr lvl="4" algn="l" rtl="0">
              <a:lnSpc>
                <a:spcPct val="115000"/>
              </a:lnSpc>
              <a:spcBef>
                <a:spcPts val="1600"/>
              </a:spcBef>
              <a:spcAft>
                <a:spcPts val="0"/>
              </a:spcAft>
              <a:buSzPts val="1400"/>
              <a:buNone/>
              <a:defRPr/>
            </a:lvl5pPr>
            <a:lvl6pPr lvl="5" algn="l" rtl="0">
              <a:lnSpc>
                <a:spcPct val="115000"/>
              </a:lnSpc>
              <a:spcBef>
                <a:spcPts val="1600"/>
              </a:spcBef>
              <a:spcAft>
                <a:spcPts val="0"/>
              </a:spcAft>
              <a:buSzPts val="1400"/>
              <a:buNone/>
              <a:defRPr/>
            </a:lvl6pPr>
            <a:lvl7pPr lvl="6" algn="l" rtl="0">
              <a:lnSpc>
                <a:spcPct val="115000"/>
              </a:lnSpc>
              <a:spcBef>
                <a:spcPts val="1600"/>
              </a:spcBef>
              <a:spcAft>
                <a:spcPts val="0"/>
              </a:spcAft>
              <a:buSzPts val="1400"/>
              <a:buNone/>
              <a:defRPr/>
            </a:lvl7pPr>
            <a:lvl8pPr lvl="7" algn="l" rtl="0">
              <a:lnSpc>
                <a:spcPct val="115000"/>
              </a:lnSpc>
              <a:spcBef>
                <a:spcPts val="1600"/>
              </a:spcBef>
              <a:spcAft>
                <a:spcPts val="0"/>
              </a:spcAft>
              <a:buSzPts val="1400"/>
              <a:buNone/>
              <a:defRPr/>
            </a:lvl8pPr>
            <a:lvl9pPr lvl="8" algn="l" rtl="0">
              <a:lnSpc>
                <a:spcPct val="115000"/>
              </a:lnSpc>
              <a:spcBef>
                <a:spcPts val="1600"/>
              </a:spcBef>
              <a:spcAft>
                <a:spcPts val="1600"/>
              </a:spcAft>
              <a:buSzPts val="1400"/>
              <a:buNone/>
              <a:defRPr/>
            </a:lvl9pPr>
          </a:lstStyle>
          <a:p>
            <a:endParaRPr/>
          </a:p>
        </p:txBody>
      </p:sp>
      <p:sp>
        <p:nvSpPr>
          <p:cNvPr id="632" name="Google Shape;632;gb0e4b047f7_0_697"/>
          <p:cNvSpPr txBox="1">
            <a:spLocks noGrp="1"/>
          </p:cNvSpPr>
          <p:nvPr>
            <p:ph type="subTitle" idx="2"/>
          </p:nvPr>
        </p:nvSpPr>
        <p:spPr>
          <a:xfrm>
            <a:off x="1004235" y="4343400"/>
            <a:ext cx="3249300" cy="266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1800"/>
              <a:buNone/>
              <a:defRPr sz="1200"/>
            </a:lvl1pPr>
            <a:lvl2pPr lvl="1" algn="l" rtl="0">
              <a:lnSpc>
                <a:spcPct val="115000"/>
              </a:lnSpc>
              <a:spcBef>
                <a:spcPts val="0"/>
              </a:spcBef>
              <a:spcAft>
                <a:spcPts val="0"/>
              </a:spcAft>
              <a:buSzPts val="1400"/>
              <a:buNone/>
              <a:defRPr/>
            </a:lvl2pPr>
            <a:lvl3pPr lvl="2" algn="l" rtl="0">
              <a:lnSpc>
                <a:spcPct val="115000"/>
              </a:lnSpc>
              <a:spcBef>
                <a:spcPts val="1600"/>
              </a:spcBef>
              <a:spcAft>
                <a:spcPts val="0"/>
              </a:spcAft>
              <a:buSzPts val="1400"/>
              <a:buNone/>
              <a:defRPr/>
            </a:lvl3pPr>
            <a:lvl4pPr lvl="3" algn="l" rtl="0">
              <a:lnSpc>
                <a:spcPct val="115000"/>
              </a:lnSpc>
              <a:spcBef>
                <a:spcPts val="1600"/>
              </a:spcBef>
              <a:spcAft>
                <a:spcPts val="0"/>
              </a:spcAft>
              <a:buSzPts val="1400"/>
              <a:buNone/>
              <a:defRPr/>
            </a:lvl4pPr>
            <a:lvl5pPr lvl="4" algn="l" rtl="0">
              <a:lnSpc>
                <a:spcPct val="115000"/>
              </a:lnSpc>
              <a:spcBef>
                <a:spcPts val="1600"/>
              </a:spcBef>
              <a:spcAft>
                <a:spcPts val="0"/>
              </a:spcAft>
              <a:buSzPts val="1400"/>
              <a:buNone/>
              <a:defRPr/>
            </a:lvl5pPr>
            <a:lvl6pPr lvl="5" algn="l" rtl="0">
              <a:lnSpc>
                <a:spcPct val="115000"/>
              </a:lnSpc>
              <a:spcBef>
                <a:spcPts val="1600"/>
              </a:spcBef>
              <a:spcAft>
                <a:spcPts val="0"/>
              </a:spcAft>
              <a:buSzPts val="1400"/>
              <a:buNone/>
              <a:defRPr/>
            </a:lvl6pPr>
            <a:lvl7pPr lvl="6" algn="l" rtl="0">
              <a:lnSpc>
                <a:spcPct val="115000"/>
              </a:lnSpc>
              <a:spcBef>
                <a:spcPts val="1600"/>
              </a:spcBef>
              <a:spcAft>
                <a:spcPts val="0"/>
              </a:spcAft>
              <a:buSzPts val="1400"/>
              <a:buNone/>
              <a:defRPr/>
            </a:lvl7pPr>
            <a:lvl8pPr lvl="7" algn="l" rtl="0">
              <a:lnSpc>
                <a:spcPct val="115000"/>
              </a:lnSpc>
              <a:spcBef>
                <a:spcPts val="1600"/>
              </a:spcBef>
              <a:spcAft>
                <a:spcPts val="0"/>
              </a:spcAft>
              <a:buSzPts val="1400"/>
              <a:buNone/>
              <a:defRPr/>
            </a:lvl8pPr>
            <a:lvl9pPr lvl="8" algn="l" rtl="0">
              <a:lnSpc>
                <a:spcPct val="115000"/>
              </a:lnSpc>
              <a:spcBef>
                <a:spcPts val="1600"/>
              </a:spcBef>
              <a:spcAft>
                <a:spcPts val="1600"/>
              </a:spcAft>
              <a:buSzPts val="1400"/>
              <a:buNone/>
              <a:defRPr/>
            </a:lvl9pPr>
          </a:lstStyle>
          <a:p>
            <a:endParaRPr/>
          </a:p>
        </p:txBody>
      </p:sp>
      <p:sp>
        <p:nvSpPr>
          <p:cNvPr id="633" name="Google Shape;633;gb0e4b047f7_0_697"/>
          <p:cNvSpPr txBox="1"/>
          <p:nvPr/>
        </p:nvSpPr>
        <p:spPr>
          <a:xfrm>
            <a:off x="1004235" y="3524250"/>
            <a:ext cx="3982200" cy="704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1" i="0" u="none" strike="noStrike" cap="none">
                <a:solidFill>
                  <a:schemeClr val="dk2"/>
                </a:solidFill>
                <a:latin typeface="Comfortaa"/>
                <a:ea typeface="Comfortaa"/>
                <a:cs typeface="Comfortaa"/>
                <a:sym typeface="Comfortaa"/>
              </a:rPr>
              <a:t>CREDITS</a:t>
            </a:r>
            <a:r>
              <a:rPr lang="en" sz="1200" b="0" i="0" u="none" strike="noStrike" cap="none">
                <a:solidFill>
                  <a:schemeClr val="dk2"/>
                </a:solidFill>
                <a:latin typeface="Comfortaa"/>
                <a:ea typeface="Comfortaa"/>
                <a:cs typeface="Comfortaa"/>
                <a:sym typeface="Comfortaa"/>
              </a:rPr>
              <a:t>: This presentation template was created by </a:t>
            </a:r>
            <a:r>
              <a:rPr lang="en" sz="1200" b="1" i="0" u="none" strike="noStrike" cap="none">
                <a:solidFill>
                  <a:schemeClr val="dk1"/>
                </a:solidFill>
                <a:uFill>
                  <a:noFill/>
                </a:uFill>
                <a:latin typeface="Comfortaa"/>
                <a:ea typeface="Comfortaa"/>
                <a:cs typeface="Comfortaa"/>
                <a:sym typeface="Comfortaa"/>
                <a:hlinkClick r:id="rId2">
                  <a:extLst>
                    <a:ext uri="{A12FA001-AC4F-418D-AE19-62706E023703}">
                      <ahyp:hlinkClr xmlns:ahyp="http://schemas.microsoft.com/office/drawing/2018/hyperlinkcolor" xmlns="" val="tx"/>
                    </a:ext>
                  </a:extLst>
                </a:hlinkClick>
              </a:rPr>
              <a:t>Slidesgo</a:t>
            </a:r>
            <a:r>
              <a:rPr lang="en" sz="1200" b="0" i="0" u="none" strike="noStrike" cap="none">
                <a:solidFill>
                  <a:schemeClr val="dk2"/>
                </a:solidFill>
                <a:latin typeface="Comfortaa"/>
                <a:ea typeface="Comfortaa"/>
                <a:cs typeface="Comfortaa"/>
                <a:sym typeface="Comfortaa"/>
              </a:rPr>
              <a:t>, including icons by </a:t>
            </a:r>
            <a:r>
              <a:rPr lang="en" sz="1200" b="1" i="0" u="none" strike="noStrike" cap="none">
                <a:solidFill>
                  <a:schemeClr val="dk1"/>
                </a:solidFill>
                <a:uFill>
                  <a:noFill/>
                </a:uFill>
                <a:latin typeface="Comfortaa"/>
                <a:ea typeface="Comfortaa"/>
                <a:cs typeface="Comfortaa"/>
                <a:sym typeface="Comfortaa"/>
                <a:hlinkClick r:id="rId3">
                  <a:extLst>
                    <a:ext uri="{A12FA001-AC4F-418D-AE19-62706E023703}">
                      <ahyp:hlinkClr xmlns:ahyp="http://schemas.microsoft.com/office/drawing/2018/hyperlinkcolor" xmlns="" val="tx"/>
                    </a:ext>
                  </a:extLst>
                </a:hlinkClick>
              </a:rPr>
              <a:t>Flaticon</a:t>
            </a:r>
            <a:r>
              <a:rPr lang="en" sz="1200" b="0" i="0" u="none" strike="noStrike" cap="none">
                <a:solidFill>
                  <a:schemeClr val="dk2"/>
                </a:solidFill>
                <a:latin typeface="Comfortaa"/>
                <a:ea typeface="Comfortaa"/>
                <a:cs typeface="Comfortaa"/>
                <a:sym typeface="Comfortaa"/>
              </a:rPr>
              <a:t>, and infographics &amp; images by </a:t>
            </a:r>
            <a:r>
              <a:rPr lang="en" sz="1200" b="1" i="0" u="none" strike="noStrike" cap="none">
                <a:solidFill>
                  <a:schemeClr val="dk1"/>
                </a:solidFill>
                <a:uFill>
                  <a:noFill/>
                </a:uFill>
                <a:latin typeface="Comfortaa"/>
                <a:ea typeface="Comfortaa"/>
                <a:cs typeface="Comfortaa"/>
                <a:sym typeface="Comfortaa"/>
                <a:hlinkClick r:id="rId4">
                  <a:extLst>
                    <a:ext uri="{A12FA001-AC4F-418D-AE19-62706E023703}">
                      <ahyp:hlinkClr xmlns:ahyp="http://schemas.microsoft.com/office/drawing/2018/hyperlinkcolor" xmlns="" val="tx"/>
                    </a:ext>
                  </a:extLst>
                </a:hlinkClick>
              </a:rPr>
              <a:t>Freepik</a:t>
            </a:r>
            <a:r>
              <a:rPr lang="en" sz="1200" b="0" i="0" u="none" strike="noStrike" cap="none">
                <a:solidFill>
                  <a:schemeClr val="dk2"/>
                </a:solidFill>
                <a:latin typeface="Comfortaa"/>
                <a:ea typeface="Comfortaa"/>
                <a:cs typeface="Comfortaa"/>
                <a:sym typeface="Comfortaa"/>
              </a:rPr>
              <a:t> </a:t>
            </a:r>
            <a:endParaRPr sz="1200" b="1" i="0" u="none" strike="noStrike" cap="none">
              <a:solidFill>
                <a:schemeClr val="dk1"/>
              </a:solidFill>
              <a:latin typeface="Comfortaa"/>
              <a:ea typeface="Comfortaa"/>
              <a:cs typeface="Comfortaa"/>
              <a:sym typeface="Comfortaa"/>
            </a:endParaRPr>
          </a:p>
        </p:txBody>
      </p:sp>
      <p:sp>
        <p:nvSpPr>
          <p:cNvPr id="634" name="Google Shape;634;gb0e4b047f7_0_697"/>
          <p:cNvSpPr/>
          <p:nvPr/>
        </p:nvSpPr>
        <p:spPr>
          <a:xfrm rot="-7200000" flipH="1">
            <a:off x="6392269" y="2387360"/>
            <a:ext cx="3131287" cy="3381546"/>
          </a:xfrm>
          <a:custGeom>
            <a:avLst/>
            <a:gdLst/>
            <a:ahLst/>
            <a:cxnLst/>
            <a:rect l="l" t="t" r="r" b="b"/>
            <a:pathLst>
              <a:path w="2541" h="2745" extrusionOk="0">
                <a:moveTo>
                  <a:pt x="2508" y="1609"/>
                </a:moveTo>
                <a:cubicBezTo>
                  <a:pt x="2504" y="1609"/>
                  <a:pt x="2500" y="1610"/>
                  <a:pt x="2497" y="1611"/>
                </a:cubicBezTo>
                <a:cubicBezTo>
                  <a:pt x="2375" y="1398"/>
                  <a:pt x="2375" y="1398"/>
                  <a:pt x="2375" y="1398"/>
                </a:cubicBezTo>
                <a:cubicBezTo>
                  <a:pt x="2381" y="1392"/>
                  <a:pt x="2386" y="1383"/>
                  <a:pt x="2386" y="1374"/>
                </a:cubicBezTo>
                <a:cubicBezTo>
                  <a:pt x="2386" y="1363"/>
                  <a:pt x="2381" y="1354"/>
                  <a:pt x="2374" y="1348"/>
                </a:cubicBezTo>
                <a:cubicBezTo>
                  <a:pt x="2496" y="1136"/>
                  <a:pt x="2496" y="1136"/>
                  <a:pt x="2496" y="1136"/>
                </a:cubicBezTo>
                <a:cubicBezTo>
                  <a:pt x="2500" y="1137"/>
                  <a:pt x="2504" y="1138"/>
                  <a:pt x="2508" y="1138"/>
                </a:cubicBezTo>
                <a:cubicBezTo>
                  <a:pt x="2526" y="1138"/>
                  <a:pt x="2541" y="1123"/>
                  <a:pt x="2541" y="1105"/>
                </a:cubicBezTo>
                <a:cubicBezTo>
                  <a:pt x="2541" y="1087"/>
                  <a:pt x="2526" y="1072"/>
                  <a:pt x="2508" y="1072"/>
                </a:cubicBezTo>
                <a:cubicBezTo>
                  <a:pt x="2489" y="1072"/>
                  <a:pt x="2475" y="1087"/>
                  <a:pt x="2475" y="1105"/>
                </a:cubicBezTo>
                <a:cubicBezTo>
                  <a:pt x="2475" y="1115"/>
                  <a:pt x="2479" y="1124"/>
                  <a:pt x="2486" y="1130"/>
                </a:cubicBezTo>
                <a:cubicBezTo>
                  <a:pt x="2363" y="1342"/>
                  <a:pt x="2363" y="1342"/>
                  <a:pt x="2363" y="1342"/>
                </a:cubicBezTo>
                <a:cubicBezTo>
                  <a:pt x="2360" y="1341"/>
                  <a:pt x="2356" y="1340"/>
                  <a:pt x="2352" y="1340"/>
                </a:cubicBezTo>
                <a:cubicBezTo>
                  <a:pt x="2336" y="1340"/>
                  <a:pt x="2323" y="1352"/>
                  <a:pt x="2320" y="1367"/>
                </a:cubicBezTo>
                <a:cubicBezTo>
                  <a:pt x="2077" y="1367"/>
                  <a:pt x="2077" y="1367"/>
                  <a:pt x="2077" y="1367"/>
                </a:cubicBezTo>
                <a:cubicBezTo>
                  <a:pt x="2073" y="1352"/>
                  <a:pt x="2060" y="1340"/>
                  <a:pt x="2044" y="1340"/>
                </a:cubicBezTo>
                <a:cubicBezTo>
                  <a:pt x="2040" y="1340"/>
                  <a:pt x="2037" y="1341"/>
                  <a:pt x="2033" y="1342"/>
                </a:cubicBezTo>
                <a:cubicBezTo>
                  <a:pt x="1911" y="1130"/>
                  <a:pt x="1911" y="1130"/>
                  <a:pt x="1911" y="1130"/>
                </a:cubicBezTo>
                <a:cubicBezTo>
                  <a:pt x="1918" y="1124"/>
                  <a:pt x="1922" y="1115"/>
                  <a:pt x="1922" y="1105"/>
                </a:cubicBezTo>
                <a:cubicBezTo>
                  <a:pt x="1922" y="1087"/>
                  <a:pt x="1907" y="1072"/>
                  <a:pt x="1889" y="1072"/>
                </a:cubicBezTo>
                <a:cubicBezTo>
                  <a:pt x="1873" y="1072"/>
                  <a:pt x="1859" y="1083"/>
                  <a:pt x="1856" y="1098"/>
                </a:cubicBezTo>
                <a:cubicBezTo>
                  <a:pt x="1613" y="1098"/>
                  <a:pt x="1613" y="1098"/>
                  <a:pt x="1613" y="1098"/>
                </a:cubicBezTo>
                <a:cubicBezTo>
                  <a:pt x="1610" y="1083"/>
                  <a:pt x="1596" y="1072"/>
                  <a:pt x="1580" y="1072"/>
                </a:cubicBezTo>
                <a:cubicBezTo>
                  <a:pt x="1576" y="1072"/>
                  <a:pt x="1572" y="1073"/>
                  <a:pt x="1569" y="1074"/>
                </a:cubicBezTo>
                <a:cubicBezTo>
                  <a:pt x="1447" y="864"/>
                  <a:pt x="1447" y="864"/>
                  <a:pt x="1447" y="864"/>
                </a:cubicBezTo>
                <a:cubicBezTo>
                  <a:pt x="1454" y="858"/>
                  <a:pt x="1458" y="849"/>
                  <a:pt x="1458" y="839"/>
                </a:cubicBezTo>
                <a:cubicBezTo>
                  <a:pt x="1458" y="829"/>
                  <a:pt x="1454" y="819"/>
                  <a:pt x="1446" y="813"/>
                </a:cubicBezTo>
                <a:cubicBezTo>
                  <a:pt x="1568" y="601"/>
                  <a:pt x="1568" y="601"/>
                  <a:pt x="1568" y="601"/>
                </a:cubicBezTo>
                <a:cubicBezTo>
                  <a:pt x="1572" y="603"/>
                  <a:pt x="1576" y="604"/>
                  <a:pt x="1580" y="604"/>
                </a:cubicBezTo>
                <a:cubicBezTo>
                  <a:pt x="1597" y="604"/>
                  <a:pt x="1611" y="592"/>
                  <a:pt x="1613" y="576"/>
                </a:cubicBezTo>
                <a:cubicBezTo>
                  <a:pt x="1856" y="576"/>
                  <a:pt x="1856" y="576"/>
                  <a:pt x="1856" y="576"/>
                </a:cubicBezTo>
                <a:cubicBezTo>
                  <a:pt x="1859" y="592"/>
                  <a:pt x="1872" y="604"/>
                  <a:pt x="1889" y="604"/>
                </a:cubicBezTo>
                <a:cubicBezTo>
                  <a:pt x="1893" y="604"/>
                  <a:pt x="1897" y="603"/>
                  <a:pt x="1901" y="601"/>
                </a:cubicBezTo>
                <a:cubicBezTo>
                  <a:pt x="2023" y="813"/>
                  <a:pt x="2023" y="813"/>
                  <a:pt x="2023" y="813"/>
                </a:cubicBezTo>
                <a:cubicBezTo>
                  <a:pt x="2016" y="819"/>
                  <a:pt x="2011" y="829"/>
                  <a:pt x="2011" y="839"/>
                </a:cubicBezTo>
                <a:cubicBezTo>
                  <a:pt x="2011" y="857"/>
                  <a:pt x="2026" y="872"/>
                  <a:pt x="2044" y="872"/>
                </a:cubicBezTo>
                <a:cubicBezTo>
                  <a:pt x="2063" y="872"/>
                  <a:pt x="2078" y="857"/>
                  <a:pt x="2078" y="839"/>
                </a:cubicBezTo>
                <a:cubicBezTo>
                  <a:pt x="2078" y="821"/>
                  <a:pt x="2063" y="806"/>
                  <a:pt x="2044" y="806"/>
                </a:cubicBezTo>
                <a:cubicBezTo>
                  <a:pt x="2040" y="806"/>
                  <a:pt x="2037" y="806"/>
                  <a:pt x="2034" y="807"/>
                </a:cubicBezTo>
                <a:cubicBezTo>
                  <a:pt x="1911" y="595"/>
                  <a:pt x="1911" y="595"/>
                  <a:pt x="1911" y="595"/>
                </a:cubicBezTo>
                <a:cubicBezTo>
                  <a:pt x="1918" y="589"/>
                  <a:pt x="1922" y="580"/>
                  <a:pt x="1922" y="570"/>
                </a:cubicBezTo>
                <a:cubicBezTo>
                  <a:pt x="1922" y="560"/>
                  <a:pt x="1917" y="551"/>
                  <a:pt x="1910" y="545"/>
                </a:cubicBezTo>
                <a:cubicBezTo>
                  <a:pt x="2032" y="333"/>
                  <a:pt x="2032" y="333"/>
                  <a:pt x="2032" y="333"/>
                </a:cubicBezTo>
                <a:cubicBezTo>
                  <a:pt x="2036" y="334"/>
                  <a:pt x="2040" y="335"/>
                  <a:pt x="2044" y="335"/>
                </a:cubicBezTo>
                <a:cubicBezTo>
                  <a:pt x="2063" y="335"/>
                  <a:pt x="2078" y="320"/>
                  <a:pt x="2078" y="302"/>
                </a:cubicBezTo>
                <a:cubicBezTo>
                  <a:pt x="2078" y="283"/>
                  <a:pt x="2063" y="268"/>
                  <a:pt x="2044" y="268"/>
                </a:cubicBezTo>
                <a:cubicBezTo>
                  <a:pt x="2026" y="268"/>
                  <a:pt x="2011" y="283"/>
                  <a:pt x="2011" y="302"/>
                </a:cubicBezTo>
                <a:cubicBezTo>
                  <a:pt x="2011" y="312"/>
                  <a:pt x="2015" y="320"/>
                  <a:pt x="2022" y="326"/>
                </a:cubicBezTo>
                <a:cubicBezTo>
                  <a:pt x="1899" y="539"/>
                  <a:pt x="1899" y="539"/>
                  <a:pt x="1899" y="539"/>
                </a:cubicBezTo>
                <a:cubicBezTo>
                  <a:pt x="1896" y="538"/>
                  <a:pt x="1893" y="537"/>
                  <a:pt x="1889" y="537"/>
                </a:cubicBezTo>
                <a:cubicBezTo>
                  <a:pt x="1873" y="537"/>
                  <a:pt x="1859" y="549"/>
                  <a:pt x="1856" y="564"/>
                </a:cubicBezTo>
                <a:cubicBezTo>
                  <a:pt x="1613" y="564"/>
                  <a:pt x="1613" y="564"/>
                  <a:pt x="1613" y="564"/>
                </a:cubicBezTo>
                <a:cubicBezTo>
                  <a:pt x="1610" y="549"/>
                  <a:pt x="1596" y="537"/>
                  <a:pt x="1580" y="537"/>
                </a:cubicBezTo>
                <a:cubicBezTo>
                  <a:pt x="1562" y="537"/>
                  <a:pt x="1547" y="552"/>
                  <a:pt x="1547" y="570"/>
                </a:cubicBezTo>
                <a:cubicBezTo>
                  <a:pt x="1547" y="580"/>
                  <a:pt x="1551" y="589"/>
                  <a:pt x="1558" y="595"/>
                </a:cubicBezTo>
                <a:cubicBezTo>
                  <a:pt x="1436" y="807"/>
                  <a:pt x="1436" y="807"/>
                  <a:pt x="1436" y="807"/>
                </a:cubicBezTo>
                <a:cubicBezTo>
                  <a:pt x="1432" y="806"/>
                  <a:pt x="1429" y="806"/>
                  <a:pt x="1425" y="806"/>
                </a:cubicBezTo>
                <a:cubicBezTo>
                  <a:pt x="1409" y="806"/>
                  <a:pt x="1395" y="817"/>
                  <a:pt x="1392" y="832"/>
                </a:cubicBezTo>
                <a:cubicBezTo>
                  <a:pt x="1149" y="832"/>
                  <a:pt x="1149" y="832"/>
                  <a:pt x="1149" y="832"/>
                </a:cubicBezTo>
                <a:cubicBezTo>
                  <a:pt x="1146" y="817"/>
                  <a:pt x="1133" y="806"/>
                  <a:pt x="1116" y="806"/>
                </a:cubicBezTo>
                <a:cubicBezTo>
                  <a:pt x="1098" y="806"/>
                  <a:pt x="1083" y="821"/>
                  <a:pt x="1083" y="839"/>
                </a:cubicBezTo>
                <a:cubicBezTo>
                  <a:pt x="1083" y="849"/>
                  <a:pt x="1087" y="858"/>
                  <a:pt x="1094" y="864"/>
                </a:cubicBezTo>
                <a:cubicBezTo>
                  <a:pt x="972" y="1076"/>
                  <a:pt x="972" y="1076"/>
                  <a:pt x="972" y="1076"/>
                </a:cubicBezTo>
                <a:cubicBezTo>
                  <a:pt x="968" y="1075"/>
                  <a:pt x="965" y="1074"/>
                  <a:pt x="961" y="1074"/>
                </a:cubicBezTo>
                <a:cubicBezTo>
                  <a:pt x="945" y="1074"/>
                  <a:pt x="932" y="1086"/>
                  <a:pt x="929" y="1101"/>
                </a:cubicBezTo>
                <a:cubicBezTo>
                  <a:pt x="685" y="1101"/>
                  <a:pt x="685" y="1101"/>
                  <a:pt x="685" y="1101"/>
                </a:cubicBezTo>
                <a:cubicBezTo>
                  <a:pt x="682" y="1086"/>
                  <a:pt x="669" y="1074"/>
                  <a:pt x="653" y="1074"/>
                </a:cubicBezTo>
                <a:cubicBezTo>
                  <a:pt x="649" y="1074"/>
                  <a:pt x="645" y="1075"/>
                  <a:pt x="641" y="1076"/>
                </a:cubicBezTo>
                <a:cubicBezTo>
                  <a:pt x="520" y="866"/>
                  <a:pt x="520" y="866"/>
                  <a:pt x="520" y="866"/>
                </a:cubicBezTo>
                <a:cubicBezTo>
                  <a:pt x="526" y="860"/>
                  <a:pt x="531" y="851"/>
                  <a:pt x="531" y="841"/>
                </a:cubicBezTo>
                <a:cubicBezTo>
                  <a:pt x="531" y="830"/>
                  <a:pt x="525" y="821"/>
                  <a:pt x="517" y="815"/>
                </a:cubicBezTo>
                <a:cubicBezTo>
                  <a:pt x="641" y="601"/>
                  <a:pt x="641" y="601"/>
                  <a:pt x="641" y="601"/>
                </a:cubicBezTo>
                <a:cubicBezTo>
                  <a:pt x="644" y="603"/>
                  <a:pt x="648" y="603"/>
                  <a:pt x="653" y="603"/>
                </a:cubicBezTo>
                <a:cubicBezTo>
                  <a:pt x="669" y="603"/>
                  <a:pt x="683" y="591"/>
                  <a:pt x="686" y="575"/>
                </a:cubicBezTo>
                <a:cubicBezTo>
                  <a:pt x="929" y="575"/>
                  <a:pt x="929" y="575"/>
                  <a:pt x="929" y="575"/>
                </a:cubicBezTo>
                <a:cubicBezTo>
                  <a:pt x="931" y="591"/>
                  <a:pt x="945" y="603"/>
                  <a:pt x="961" y="603"/>
                </a:cubicBezTo>
                <a:cubicBezTo>
                  <a:pt x="980" y="603"/>
                  <a:pt x="995" y="589"/>
                  <a:pt x="995" y="570"/>
                </a:cubicBezTo>
                <a:cubicBezTo>
                  <a:pt x="995" y="560"/>
                  <a:pt x="990" y="550"/>
                  <a:pt x="982" y="544"/>
                </a:cubicBezTo>
                <a:cubicBezTo>
                  <a:pt x="1105" y="333"/>
                  <a:pt x="1105" y="333"/>
                  <a:pt x="1105" y="333"/>
                </a:cubicBezTo>
                <a:cubicBezTo>
                  <a:pt x="1108" y="334"/>
                  <a:pt x="1113" y="335"/>
                  <a:pt x="1117" y="335"/>
                </a:cubicBezTo>
                <a:cubicBezTo>
                  <a:pt x="1135" y="335"/>
                  <a:pt x="1150" y="320"/>
                  <a:pt x="1150" y="302"/>
                </a:cubicBezTo>
                <a:cubicBezTo>
                  <a:pt x="1150" y="283"/>
                  <a:pt x="1135" y="268"/>
                  <a:pt x="1117" y="268"/>
                </a:cubicBezTo>
                <a:cubicBezTo>
                  <a:pt x="1113" y="268"/>
                  <a:pt x="1109" y="269"/>
                  <a:pt x="1106" y="270"/>
                </a:cubicBezTo>
                <a:cubicBezTo>
                  <a:pt x="983" y="58"/>
                  <a:pt x="983" y="58"/>
                  <a:pt x="983" y="58"/>
                </a:cubicBezTo>
                <a:cubicBezTo>
                  <a:pt x="990" y="52"/>
                  <a:pt x="995" y="43"/>
                  <a:pt x="995" y="33"/>
                </a:cubicBezTo>
                <a:cubicBezTo>
                  <a:pt x="995" y="15"/>
                  <a:pt x="980" y="0"/>
                  <a:pt x="961" y="0"/>
                </a:cubicBezTo>
                <a:cubicBezTo>
                  <a:pt x="943" y="0"/>
                  <a:pt x="928" y="15"/>
                  <a:pt x="928" y="33"/>
                </a:cubicBezTo>
                <a:cubicBezTo>
                  <a:pt x="928" y="51"/>
                  <a:pt x="943" y="66"/>
                  <a:pt x="961" y="66"/>
                </a:cubicBezTo>
                <a:cubicBezTo>
                  <a:pt x="966" y="66"/>
                  <a:pt x="970" y="66"/>
                  <a:pt x="973" y="64"/>
                </a:cubicBezTo>
                <a:cubicBezTo>
                  <a:pt x="1096" y="276"/>
                  <a:pt x="1096" y="276"/>
                  <a:pt x="1096" y="276"/>
                </a:cubicBezTo>
                <a:cubicBezTo>
                  <a:pt x="1088" y="282"/>
                  <a:pt x="1083" y="291"/>
                  <a:pt x="1083" y="302"/>
                </a:cubicBezTo>
                <a:cubicBezTo>
                  <a:pt x="1083" y="311"/>
                  <a:pt x="1088" y="320"/>
                  <a:pt x="1095" y="326"/>
                </a:cubicBezTo>
                <a:cubicBezTo>
                  <a:pt x="972" y="539"/>
                  <a:pt x="972" y="539"/>
                  <a:pt x="972" y="539"/>
                </a:cubicBezTo>
                <a:cubicBezTo>
                  <a:pt x="969" y="538"/>
                  <a:pt x="965" y="537"/>
                  <a:pt x="961" y="537"/>
                </a:cubicBezTo>
                <a:cubicBezTo>
                  <a:pt x="945" y="537"/>
                  <a:pt x="932" y="548"/>
                  <a:pt x="929" y="564"/>
                </a:cubicBezTo>
                <a:cubicBezTo>
                  <a:pt x="685" y="564"/>
                  <a:pt x="685" y="564"/>
                  <a:pt x="685" y="564"/>
                </a:cubicBezTo>
                <a:cubicBezTo>
                  <a:pt x="682" y="548"/>
                  <a:pt x="669" y="537"/>
                  <a:pt x="653" y="537"/>
                </a:cubicBezTo>
                <a:cubicBezTo>
                  <a:pt x="634" y="537"/>
                  <a:pt x="619" y="552"/>
                  <a:pt x="619" y="570"/>
                </a:cubicBezTo>
                <a:cubicBezTo>
                  <a:pt x="619" y="580"/>
                  <a:pt x="624" y="589"/>
                  <a:pt x="631" y="595"/>
                </a:cubicBezTo>
                <a:cubicBezTo>
                  <a:pt x="507" y="809"/>
                  <a:pt x="507" y="809"/>
                  <a:pt x="507" y="809"/>
                </a:cubicBezTo>
                <a:cubicBezTo>
                  <a:pt x="504" y="808"/>
                  <a:pt x="501" y="808"/>
                  <a:pt x="497" y="808"/>
                </a:cubicBezTo>
                <a:cubicBezTo>
                  <a:pt x="481" y="808"/>
                  <a:pt x="468" y="819"/>
                  <a:pt x="465" y="835"/>
                </a:cubicBezTo>
                <a:cubicBezTo>
                  <a:pt x="221" y="835"/>
                  <a:pt x="221" y="835"/>
                  <a:pt x="221" y="835"/>
                </a:cubicBezTo>
                <a:cubicBezTo>
                  <a:pt x="218" y="819"/>
                  <a:pt x="205" y="808"/>
                  <a:pt x="189" y="808"/>
                </a:cubicBezTo>
                <a:cubicBezTo>
                  <a:pt x="185" y="808"/>
                  <a:pt x="181" y="809"/>
                  <a:pt x="178" y="810"/>
                </a:cubicBezTo>
                <a:cubicBezTo>
                  <a:pt x="56" y="597"/>
                  <a:pt x="56" y="597"/>
                  <a:pt x="56" y="597"/>
                </a:cubicBezTo>
                <a:cubicBezTo>
                  <a:pt x="62" y="591"/>
                  <a:pt x="67" y="583"/>
                  <a:pt x="67" y="573"/>
                </a:cubicBezTo>
                <a:cubicBezTo>
                  <a:pt x="67" y="554"/>
                  <a:pt x="52" y="539"/>
                  <a:pt x="33" y="539"/>
                </a:cubicBezTo>
                <a:cubicBezTo>
                  <a:pt x="15" y="539"/>
                  <a:pt x="0" y="554"/>
                  <a:pt x="0" y="573"/>
                </a:cubicBezTo>
                <a:cubicBezTo>
                  <a:pt x="0" y="591"/>
                  <a:pt x="15" y="606"/>
                  <a:pt x="33" y="606"/>
                </a:cubicBezTo>
                <a:cubicBezTo>
                  <a:pt x="38" y="606"/>
                  <a:pt x="42" y="605"/>
                  <a:pt x="45" y="604"/>
                </a:cubicBezTo>
                <a:cubicBezTo>
                  <a:pt x="168" y="815"/>
                  <a:pt x="168" y="815"/>
                  <a:pt x="168" y="815"/>
                </a:cubicBezTo>
                <a:cubicBezTo>
                  <a:pt x="160" y="822"/>
                  <a:pt x="155" y="831"/>
                  <a:pt x="155" y="841"/>
                </a:cubicBezTo>
                <a:cubicBezTo>
                  <a:pt x="155" y="851"/>
                  <a:pt x="160" y="860"/>
                  <a:pt x="167" y="866"/>
                </a:cubicBezTo>
                <a:cubicBezTo>
                  <a:pt x="44" y="1078"/>
                  <a:pt x="44" y="1078"/>
                  <a:pt x="44" y="1078"/>
                </a:cubicBezTo>
                <a:cubicBezTo>
                  <a:pt x="41" y="1077"/>
                  <a:pt x="37" y="1076"/>
                  <a:pt x="34" y="1076"/>
                </a:cubicBezTo>
                <a:cubicBezTo>
                  <a:pt x="15" y="1076"/>
                  <a:pt x="0" y="1091"/>
                  <a:pt x="0" y="1110"/>
                </a:cubicBezTo>
                <a:cubicBezTo>
                  <a:pt x="0" y="1128"/>
                  <a:pt x="15" y="1143"/>
                  <a:pt x="34" y="1143"/>
                </a:cubicBezTo>
                <a:cubicBezTo>
                  <a:pt x="52" y="1143"/>
                  <a:pt x="67" y="1128"/>
                  <a:pt x="67" y="1110"/>
                </a:cubicBezTo>
                <a:cubicBezTo>
                  <a:pt x="67" y="1099"/>
                  <a:pt x="62" y="1090"/>
                  <a:pt x="55" y="1084"/>
                </a:cubicBezTo>
                <a:cubicBezTo>
                  <a:pt x="177" y="872"/>
                  <a:pt x="177" y="872"/>
                  <a:pt x="177" y="872"/>
                </a:cubicBezTo>
                <a:cubicBezTo>
                  <a:pt x="181" y="874"/>
                  <a:pt x="185" y="874"/>
                  <a:pt x="189" y="874"/>
                </a:cubicBezTo>
                <a:cubicBezTo>
                  <a:pt x="205" y="874"/>
                  <a:pt x="219" y="862"/>
                  <a:pt x="222" y="846"/>
                </a:cubicBezTo>
                <a:cubicBezTo>
                  <a:pt x="465" y="846"/>
                  <a:pt x="465" y="846"/>
                  <a:pt x="465" y="846"/>
                </a:cubicBezTo>
                <a:cubicBezTo>
                  <a:pt x="467" y="862"/>
                  <a:pt x="481" y="874"/>
                  <a:pt x="497" y="874"/>
                </a:cubicBezTo>
                <a:cubicBezTo>
                  <a:pt x="502" y="874"/>
                  <a:pt x="506" y="874"/>
                  <a:pt x="509" y="872"/>
                </a:cubicBezTo>
                <a:cubicBezTo>
                  <a:pt x="631" y="1082"/>
                  <a:pt x="631" y="1082"/>
                  <a:pt x="631" y="1082"/>
                </a:cubicBezTo>
                <a:cubicBezTo>
                  <a:pt x="624" y="1089"/>
                  <a:pt x="619" y="1097"/>
                  <a:pt x="619" y="1107"/>
                </a:cubicBezTo>
                <a:cubicBezTo>
                  <a:pt x="619" y="1117"/>
                  <a:pt x="624" y="1126"/>
                  <a:pt x="631" y="1132"/>
                </a:cubicBezTo>
                <a:cubicBezTo>
                  <a:pt x="508" y="1344"/>
                  <a:pt x="508" y="1344"/>
                  <a:pt x="508" y="1344"/>
                </a:cubicBezTo>
                <a:cubicBezTo>
                  <a:pt x="505" y="1343"/>
                  <a:pt x="501" y="1343"/>
                  <a:pt x="497" y="1343"/>
                </a:cubicBezTo>
                <a:cubicBezTo>
                  <a:pt x="481" y="1343"/>
                  <a:pt x="467" y="1355"/>
                  <a:pt x="465" y="1371"/>
                </a:cubicBezTo>
                <a:cubicBezTo>
                  <a:pt x="222" y="1371"/>
                  <a:pt x="222" y="1371"/>
                  <a:pt x="222" y="1371"/>
                </a:cubicBezTo>
                <a:cubicBezTo>
                  <a:pt x="219" y="1355"/>
                  <a:pt x="205" y="1343"/>
                  <a:pt x="189" y="1343"/>
                </a:cubicBezTo>
                <a:cubicBezTo>
                  <a:pt x="170" y="1343"/>
                  <a:pt x="155" y="1358"/>
                  <a:pt x="155" y="1376"/>
                </a:cubicBezTo>
                <a:cubicBezTo>
                  <a:pt x="155" y="1386"/>
                  <a:pt x="160" y="1395"/>
                  <a:pt x="167" y="1401"/>
                </a:cubicBezTo>
                <a:cubicBezTo>
                  <a:pt x="44" y="1613"/>
                  <a:pt x="44" y="1613"/>
                  <a:pt x="44" y="1613"/>
                </a:cubicBezTo>
                <a:cubicBezTo>
                  <a:pt x="41" y="1612"/>
                  <a:pt x="37" y="1611"/>
                  <a:pt x="33" y="1611"/>
                </a:cubicBezTo>
                <a:cubicBezTo>
                  <a:pt x="15" y="1611"/>
                  <a:pt x="0" y="1626"/>
                  <a:pt x="0" y="1645"/>
                </a:cubicBezTo>
                <a:cubicBezTo>
                  <a:pt x="0" y="1663"/>
                  <a:pt x="15" y="1678"/>
                  <a:pt x="33" y="1678"/>
                </a:cubicBezTo>
                <a:cubicBezTo>
                  <a:pt x="52" y="1678"/>
                  <a:pt x="67" y="1663"/>
                  <a:pt x="67" y="1645"/>
                </a:cubicBezTo>
                <a:cubicBezTo>
                  <a:pt x="67" y="1634"/>
                  <a:pt x="62" y="1625"/>
                  <a:pt x="54" y="1619"/>
                </a:cubicBezTo>
                <a:cubicBezTo>
                  <a:pt x="177" y="1407"/>
                  <a:pt x="177" y="1407"/>
                  <a:pt x="177" y="1407"/>
                </a:cubicBezTo>
                <a:cubicBezTo>
                  <a:pt x="180" y="1408"/>
                  <a:pt x="184" y="1409"/>
                  <a:pt x="189" y="1409"/>
                </a:cubicBezTo>
                <a:cubicBezTo>
                  <a:pt x="205" y="1409"/>
                  <a:pt x="218" y="1398"/>
                  <a:pt x="221" y="1383"/>
                </a:cubicBezTo>
                <a:cubicBezTo>
                  <a:pt x="465" y="1383"/>
                  <a:pt x="465" y="1383"/>
                  <a:pt x="465" y="1383"/>
                </a:cubicBezTo>
                <a:cubicBezTo>
                  <a:pt x="468" y="1398"/>
                  <a:pt x="481" y="1409"/>
                  <a:pt x="497" y="1409"/>
                </a:cubicBezTo>
                <a:cubicBezTo>
                  <a:pt x="502" y="1409"/>
                  <a:pt x="505" y="1408"/>
                  <a:pt x="509" y="1407"/>
                </a:cubicBezTo>
                <a:cubicBezTo>
                  <a:pt x="631" y="1618"/>
                  <a:pt x="631" y="1618"/>
                  <a:pt x="631" y="1618"/>
                </a:cubicBezTo>
                <a:cubicBezTo>
                  <a:pt x="624" y="1624"/>
                  <a:pt x="619" y="1632"/>
                  <a:pt x="619" y="1642"/>
                </a:cubicBezTo>
                <a:cubicBezTo>
                  <a:pt x="619" y="1661"/>
                  <a:pt x="634" y="1676"/>
                  <a:pt x="653" y="1676"/>
                </a:cubicBezTo>
                <a:cubicBezTo>
                  <a:pt x="669" y="1676"/>
                  <a:pt x="682" y="1664"/>
                  <a:pt x="685" y="1649"/>
                </a:cubicBezTo>
                <a:cubicBezTo>
                  <a:pt x="928" y="1649"/>
                  <a:pt x="928" y="1649"/>
                  <a:pt x="928" y="1649"/>
                </a:cubicBezTo>
                <a:cubicBezTo>
                  <a:pt x="932" y="1664"/>
                  <a:pt x="945" y="1675"/>
                  <a:pt x="961" y="1675"/>
                </a:cubicBezTo>
                <a:cubicBezTo>
                  <a:pt x="965" y="1675"/>
                  <a:pt x="969" y="1675"/>
                  <a:pt x="973" y="1673"/>
                </a:cubicBezTo>
                <a:cubicBezTo>
                  <a:pt x="1094" y="1884"/>
                  <a:pt x="1094" y="1884"/>
                  <a:pt x="1094" y="1884"/>
                </a:cubicBezTo>
                <a:cubicBezTo>
                  <a:pt x="1087" y="1890"/>
                  <a:pt x="1083" y="1899"/>
                  <a:pt x="1083" y="1909"/>
                </a:cubicBezTo>
                <a:cubicBezTo>
                  <a:pt x="1083" y="1927"/>
                  <a:pt x="1098" y="1942"/>
                  <a:pt x="1116" y="1942"/>
                </a:cubicBezTo>
                <a:cubicBezTo>
                  <a:pt x="1132" y="1942"/>
                  <a:pt x="1146" y="1930"/>
                  <a:pt x="1149" y="1915"/>
                </a:cubicBezTo>
                <a:cubicBezTo>
                  <a:pt x="1392" y="1915"/>
                  <a:pt x="1392" y="1915"/>
                  <a:pt x="1392" y="1915"/>
                </a:cubicBezTo>
                <a:cubicBezTo>
                  <a:pt x="1395" y="1930"/>
                  <a:pt x="1409" y="1942"/>
                  <a:pt x="1425" y="1942"/>
                </a:cubicBezTo>
                <a:cubicBezTo>
                  <a:pt x="1429" y="1942"/>
                  <a:pt x="1432" y="1941"/>
                  <a:pt x="1435" y="1940"/>
                </a:cubicBezTo>
                <a:cubicBezTo>
                  <a:pt x="1558" y="2152"/>
                  <a:pt x="1558" y="2152"/>
                  <a:pt x="1558" y="2152"/>
                </a:cubicBezTo>
                <a:cubicBezTo>
                  <a:pt x="1551" y="2158"/>
                  <a:pt x="1547" y="2167"/>
                  <a:pt x="1547" y="2177"/>
                </a:cubicBezTo>
                <a:cubicBezTo>
                  <a:pt x="1547" y="2187"/>
                  <a:pt x="1551" y="2196"/>
                  <a:pt x="1558" y="2202"/>
                </a:cubicBezTo>
                <a:cubicBezTo>
                  <a:pt x="1435" y="2414"/>
                  <a:pt x="1435" y="2414"/>
                  <a:pt x="1435" y="2414"/>
                </a:cubicBezTo>
                <a:cubicBezTo>
                  <a:pt x="1432" y="2413"/>
                  <a:pt x="1428" y="2412"/>
                  <a:pt x="1425" y="2412"/>
                </a:cubicBezTo>
                <a:cubicBezTo>
                  <a:pt x="1406" y="2412"/>
                  <a:pt x="1391" y="2427"/>
                  <a:pt x="1391" y="2445"/>
                </a:cubicBezTo>
                <a:cubicBezTo>
                  <a:pt x="1391" y="2464"/>
                  <a:pt x="1406" y="2479"/>
                  <a:pt x="1425" y="2479"/>
                </a:cubicBezTo>
                <a:cubicBezTo>
                  <a:pt x="1429" y="2479"/>
                  <a:pt x="1433" y="2478"/>
                  <a:pt x="1436" y="2477"/>
                </a:cubicBezTo>
                <a:cubicBezTo>
                  <a:pt x="1558" y="2687"/>
                  <a:pt x="1558" y="2687"/>
                  <a:pt x="1558" y="2687"/>
                </a:cubicBezTo>
                <a:cubicBezTo>
                  <a:pt x="1551" y="2693"/>
                  <a:pt x="1547" y="2702"/>
                  <a:pt x="1547" y="2712"/>
                </a:cubicBezTo>
                <a:cubicBezTo>
                  <a:pt x="1547" y="2730"/>
                  <a:pt x="1562" y="2745"/>
                  <a:pt x="1580" y="2745"/>
                </a:cubicBezTo>
                <a:cubicBezTo>
                  <a:pt x="1598" y="2745"/>
                  <a:pt x="1613" y="2730"/>
                  <a:pt x="1613" y="2712"/>
                </a:cubicBezTo>
                <a:cubicBezTo>
                  <a:pt x="1613" y="2693"/>
                  <a:pt x="1598" y="2678"/>
                  <a:pt x="1580" y="2678"/>
                </a:cubicBezTo>
                <a:cubicBezTo>
                  <a:pt x="1576" y="2678"/>
                  <a:pt x="1572" y="2679"/>
                  <a:pt x="1568" y="2681"/>
                </a:cubicBezTo>
                <a:cubicBezTo>
                  <a:pt x="1446" y="2470"/>
                  <a:pt x="1446" y="2470"/>
                  <a:pt x="1446" y="2470"/>
                </a:cubicBezTo>
                <a:cubicBezTo>
                  <a:pt x="1453" y="2464"/>
                  <a:pt x="1458" y="2455"/>
                  <a:pt x="1458" y="2445"/>
                </a:cubicBezTo>
                <a:cubicBezTo>
                  <a:pt x="1458" y="2435"/>
                  <a:pt x="1453" y="2426"/>
                  <a:pt x="1446" y="2420"/>
                </a:cubicBezTo>
                <a:cubicBezTo>
                  <a:pt x="1568" y="2208"/>
                  <a:pt x="1568" y="2208"/>
                  <a:pt x="1568" y="2208"/>
                </a:cubicBezTo>
                <a:cubicBezTo>
                  <a:pt x="1572" y="2209"/>
                  <a:pt x="1576" y="2210"/>
                  <a:pt x="1580" y="2210"/>
                </a:cubicBezTo>
                <a:cubicBezTo>
                  <a:pt x="1596" y="2210"/>
                  <a:pt x="1610" y="2198"/>
                  <a:pt x="1613" y="2182"/>
                </a:cubicBezTo>
                <a:cubicBezTo>
                  <a:pt x="1856" y="2182"/>
                  <a:pt x="1856" y="2182"/>
                  <a:pt x="1856" y="2182"/>
                </a:cubicBezTo>
                <a:cubicBezTo>
                  <a:pt x="1858" y="2198"/>
                  <a:pt x="1872" y="2210"/>
                  <a:pt x="1888" y="2210"/>
                </a:cubicBezTo>
                <a:cubicBezTo>
                  <a:pt x="1893" y="2210"/>
                  <a:pt x="1897" y="2209"/>
                  <a:pt x="1900" y="2208"/>
                </a:cubicBezTo>
                <a:cubicBezTo>
                  <a:pt x="2023" y="2420"/>
                  <a:pt x="2023" y="2420"/>
                  <a:pt x="2023" y="2420"/>
                </a:cubicBezTo>
                <a:cubicBezTo>
                  <a:pt x="2015" y="2426"/>
                  <a:pt x="2010" y="2435"/>
                  <a:pt x="2010" y="2445"/>
                </a:cubicBezTo>
                <a:cubicBezTo>
                  <a:pt x="2010" y="2464"/>
                  <a:pt x="2025" y="2479"/>
                  <a:pt x="2044" y="2479"/>
                </a:cubicBezTo>
                <a:cubicBezTo>
                  <a:pt x="2062" y="2479"/>
                  <a:pt x="2077" y="2464"/>
                  <a:pt x="2077" y="2445"/>
                </a:cubicBezTo>
                <a:cubicBezTo>
                  <a:pt x="2077" y="2427"/>
                  <a:pt x="2062" y="2412"/>
                  <a:pt x="2044" y="2412"/>
                </a:cubicBezTo>
                <a:cubicBezTo>
                  <a:pt x="2040" y="2412"/>
                  <a:pt x="2036" y="2413"/>
                  <a:pt x="2033" y="2414"/>
                </a:cubicBezTo>
                <a:cubicBezTo>
                  <a:pt x="1911" y="2202"/>
                  <a:pt x="1911" y="2202"/>
                  <a:pt x="1911" y="2202"/>
                </a:cubicBezTo>
                <a:cubicBezTo>
                  <a:pt x="1917" y="2196"/>
                  <a:pt x="1922" y="2187"/>
                  <a:pt x="1922" y="2177"/>
                </a:cubicBezTo>
                <a:cubicBezTo>
                  <a:pt x="1922" y="2167"/>
                  <a:pt x="1917" y="2158"/>
                  <a:pt x="1911" y="2152"/>
                </a:cubicBezTo>
                <a:cubicBezTo>
                  <a:pt x="2033" y="1940"/>
                  <a:pt x="2033" y="1940"/>
                  <a:pt x="2033" y="1940"/>
                </a:cubicBezTo>
                <a:cubicBezTo>
                  <a:pt x="2037" y="1941"/>
                  <a:pt x="2040" y="1942"/>
                  <a:pt x="2044" y="1942"/>
                </a:cubicBezTo>
                <a:cubicBezTo>
                  <a:pt x="2060" y="1942"/>
                  <a:pt x="2073" y="1930"/>
                  <a:pt x="2077" y="1915"/>
                </a:cubicBezTo>
                <a:cubicBezTo>
                  <a:pt x="2320" y="1915"/>
                  <a:pt x="2320" y="1915"/>
                  <a:pt x="2320" y="1915"/>
                </a:cubicBezTo>
                <a:cubicBezTo>
                  <a:pt x="2323" y="1930"/>
                  <a:pt x="2336" y="1942"/>
                  <a:pt x="2352" y="1942"/>
                </a:cubicBezTo>
                <a:cubicBezTo>
                  <a:pt x="2371" y="1942"/>
                  <a:pt x="2386" y="1927"/>
                  <a:pt x="2386" y="1909"/>
                </a:cubicBezTo>
                <a:cubicBezTo>
                  <a:pt x="2386" y="1890"/>
                  <a:pt x="2371" y="1875"/>
                  <a:pt x="2352" y="1875"/>
                </a:cubicBezTo>
                <a:cubicBezTo>
                  <a:pt x="2336" y="1875"/>
                  <a:pt x="2322" y="1887"/>
                  <a:pt x="2320" y="1903"/>
                </a:cubicBezTo>
                <a:cubicBezTo>
                  <a:pt x="2077" y="1903"/>
                  <a:pt x="2077" y="1903"/>
                  <a:pt x="2077" y="1903"/>
                </a:cubicBezTo>
                <a:cubicBezTo>
                  <a:pt x="2074" y="1887"/>
                  <a:pt x="2060" y="1875"/>
                  <a:pt x="2044" y="1875"/>
                </a:cubicBezTo>
                <a:cubicBezTo>
                  <a:pt x="2040" y="1875"/>
                  <a:pt x="2036" y="1876"/>
                  <a:pt x="2032" y="1877"/>
                </a:cubicBezTo>
                <a:cubicBezTo>
                  <a:pt x="1910" y="1667"/>
                  <a:pt x="1910" y="1667"/>
                  <a:pt x="1910" y="1667"/>
                </a:cubicBezTo>
                <a:cubicBezTo>
                  <a:pt x="1917" y="1661"/>
                  <a:pt x="1922" y="1652"/>
                  <a:pt x="1922" y="1642"/>
                </a:cubicBezTo>
                <a:cubicBezTo>
                  <a:pt x="1922" y="1632"/>
                  <a:pt x="1917" y="1623"/>
                  <a:pt x="1910" y="1616"/>
                </a:cubicBezTo>
                <a:cubicBezTo>
                  <a:pt x="2032" y="1405"/>
                  <a:pt x="2032" y="1405"/>
                  <a:pt x="2032" y="1405"/>
                </a:cubicBezTo>
                <a:cubicBezTo>
                  <a:pt x="2036" y="1406"/>
                  <a:pt x="2040" y="1407"/>
                  <a:pt x="2044" y="1407"/>
                </a:cubicBezTo>
                <a:cubicBezTo>
                  <a:pt x="2060" y="1407"/>
                  <a:pt x="2074" y="1395"/>
                  <a:pt x="2077" y="1379"/>
                </a:cubicBezTo>
                <a:cubicBezTo>
                  <a:pt x="2320" y="1379"/>
                  <a:pt x="2320" y="1379"/>
                  <a:pt x="2320" y="1379"/>
                </a:cubicBezTo>
                <a:cubicBezTo>
                  <a:pt x="2322" y="1395"/>
                  <a:pt x="2336" y="1407"/>
                  <a:pt x="2352" y="1407"/>
                </a:cubicBezTo>
                <a:cubicBezTo>
                  <a:pt x="2357" y="1407"/>
                  <a:pt x="2361" y="1406"/>
                  <a:pt x="2364" y="1405"/>
                </a:cubicBezTo>
                <a:cubicBezTo>
                  <a:pt x="2487" y="1616"/>
                  <a:pt x="2487" y="1616"/>
                  <a:pt x="2487" y="1616"/>
                </a:cubicBezTo>
                <a:cubicBezTo>
                  <a:pt x="2479" y="1623"/>
                  <a:pt x="2474" y="1632"/>
                  <a:pt x="2474" y="1642"/>
                </a:cubicBezTo>
                <a:cubicBezTo>
                  <a:pt x="2474" y="1661"/>
                  <a:pt x="2489" y="1675"/>
                  <a:pt x="2508" y="1675"/>
                </a:cubicBezTo>
                <a:cubicBezTo>
                  <a:pt x="2526" y="1675"/>
                  <a:pt x="2541" y="1661"/>
                  <a:pt x="2541" y="1642"/>
                </a:cubicBezTo>
                <a:cubicBezTo>
                  <a:pt x="2541" y="1624"/>
                  <a:pt x="2526" y="1609"/>
                  <a:pt x="2508" y="1609"/>
                </a:cubicBezTo>
                <a:close/>
                <a:moveTo>
                  <a:pt x="1104" y="870"/>
                </a:moveTo>
                <a:cubicBezTo>
                  <a:pt x="1108" y="871"/>
                  <a:pt x="1112" y="872"/>
                  <a:pt x="1116" y="872"/>
                </a:cubicBezTo>
                <a:cubicBezTo>
                  <a:pt x="1133" y="872"/>
                  <a:pt x="1147" y="860"/>
                  <a:pt x="1149" y="844"/>
                </a:cubicBezTo>
                <a:cubicBezTo>
                  <a:pt x="1392" y="844"/>
                  <a:pt x="1392" y="844"/>
                  <a:pt x="1392" y="844"/>
                </a:cubicBezTo>
                <a:cubicBezTo>
                  <a:pt x="1395" y="860"/>
                  <a:pt x="1408" y="872"/>
                  <a:pt x="1425" y="872"/>
                </a:cubicBezTo>
                <a:cubicBezTo>
                  <a:pt x="1429" y="872"/>
                  <a:pt x="1433" y="871"/>
                  <a:pt x="1437" y="870"/>
                </a:cubicBezTo>
                <a:cubicBezTo>
                  <a:pt x="1558" y="1080"/>
                  <a:pt x="1558" y="1080"/>
                  <a:pt x="1558" y="1080"/>
                </a:cubicBezTo>
                <a:cubicBezTo>
                  <a:pt x="1551" y="1086"/>
                  <a:pt x="1547" y="1095"/>
                  <a:pt x="1547" y="1105"/>
                </a:cubicBezTo>
                <a:cubicBezTo>
                  <a:pt x="1547" y="1115"/>
                  <a:pt x="1551" y="1124"/>
                  <a:pt x="1558" y="1130"/>
                </a:cubicBezTo>
                <a:cubicBezTo>
                  <a:pt x="1435" y="1342"/>
                  <a:pt x="1435" y="1342"/>
                  <a:pt x="1435" y="1342"/>
                </a:cubicBezTo>
                <a:cubicBezTo>
                  <a:pt x="1432" y="1341"/>
                  <a:pt x="1429" y="1340"/>
                  <a:pt x="1425" y="1340"/>
                </a:cubicBezTo>
                <a:cubicBezTo>
                  <a:pt x="1409" y="1340"/>
                  <a:pt x="1395" y="1352"/>
                  <a:pt x="1392" y="1367"/>
                </a:cubicBezTo>
                <a:cubicBezTo>
                  <a:pt x="1149" y="1367"/>
                  <a:pt x="1149" y="1367"/>
                  <a:pt x="1149" y="1367"/>
                </a:cubicBezTo>
                <a:cubicBezTo>
                  <a:pt x="1146" y="1352"/>
                  <a:pt x="1132" y="1340"/>
                  <a:pt x="1116" y="1340"/>
                </a:cubicBezTo>
                <a:cubicBezTo>
                  <a:pt x="1112" y="1340"/>
                  <a:pt x="1108" y="1341"/>
                  <a:pt x="1104" y="1343"/>
                </a:cubicBezTo>
                <a:cubicBezTo>
                  <a:pt x="983" y="1133"/>
                  <a:pt x="983" y="1133"/>
                  <a:pt x="983" y="1133"/>
                </a:cubicBezTo>
                <a:cubicBezTo>
                  <a:pt x="990" y="1126"/>
                  <a:pt x="995" y="1117"/>
                  <a:pt x="995" y="1107"/>
                </a:cubicBezTo>
                <a:cubicBezTo>
                  <a:pt x="995" y="1097"/>
                  <a:pt x="990" y="1088"/>
                  <a:pt x="982" y="1082"/>
                </a:cubicBezTo>
                <a:lnTo>
                  <a:pt x="1104" y="870"/>
                </a:lnTo>
                <a:close/>
                <a:moveTo>
                  <a:pt x="519" y="1401"/>
                </a:moveTo>
                <a:cubicBezTo>
                  <a:pt x="526" y="1395"/>
                  <a:pt x="531" y="1386"/>
                  <a:pt x="531" y="1376"/>
                </a:cubicBezTo>
                <a:cubicBezTo>
                  <a:pt x="531" y="1366"/>
                  <a:pt x="526" y="1356"/>
                  <a:pt x="518" y="1350"/>
                </a:cubicBezTo>
                <a:cubicBezTo>
                  <a:pt x="641" y="1138"/>
                  <a:pt x="641" y="1138"/>
                  <a:pt x="641" y="1138"/>
                </a:cubicBezTo>
                <a:cubicBezTo>
                  <a:pt x="644" y="1140"/>
                  <a:pt x="648" y="1141"/>
                  <a:pt x="653" y="1141"/>
                </a:cubicBezTo>
                <a:cubicBezTo>
                  <a:pt x="669" y="1141"/>
                  <a:pt x="683" y="1129"/>
                  <a:pt x="686" y="1113"/>
                </a:cubicBezTo>
                <a:cubicBezTo>
                  <a:pt x="928" y="1113"/>
                  <a:pt x="928" y="1113"/>
                  <a:pt x="928" y="1113"/>
                </a:cubicBezTo>
                <a:cubicBezTo>
                  <a:pt x="931" y="1129"/>
                  <a:pt x="945" y="1141"/>
                  <a:pt x="961" y="1141"/>
                </a:cubicBezTo>
                <a:cubicBezTo>
                  <a:pt x="965" y="1141"/>
                  <a:pt x="969" y="1140"/>
                  <a:pt x="973" y="1139"/>
                </a:cubicBezTo>
                <a:cubicBezTo>
                  <a:pt x="1094" y="1349"/>
                  <a:pt x="1094" y="1349"/>
                  <a:pt x="1094" y="1349"/>
                </a:cubicBezTo>
                <a:cubicBezTo>
                  <a:pt x="1087" y="1355"/>
                  <a:pt x="1083" y="1364"/>
                  <a:pt x="1083" y="1374"/>
                </a:cubicBezTo>
                <a:cubicBezTo>
                  <a:pt x="1083" y="1383"/>
                  <a:pt x="1087" y="1392"/>
                  <a:pt x="1094" y="1398"/>
                </a:cubicBezTo>
                <a:cubicBezTo>
                  <a:pt x="972" y="1611"/>
                  <a:pt x="972" y="1611"/>
                  <a:pt x="972" y="1611"/>
                </a:cubicBezTo>
                <a:cubicBezTo>
                  <a:pt x="968" y="1610"/>
                  <a:pt x="965" y="1609"/>
                  <a:pt x="961" y="1609"/>
                </a:cubicBezTo>
                <a:cubicBezTo>
                  <a:pt x="944" y="1609"/>
                  <a:pt x="931" y="1621"/>
                  <a:pt x="928" y="1637"/>
                </a:cubicBezTo>
                <a:cubicBezTo>
                  <a:pt x="686" y="1637"/>
                  <a:pt x="686" y="1637"/>
                  <a:pt x="686" y="1637"/>
                </a:cubicBezTo>
                <a:cubicBezTo>
                  <a:pt x="683" y="1621"/>
                  <a:pt x="669" y="1609"/>
                  <a:pt x="653" y="1609"/>
                </a:cubicBezTo>
                <a:cubicBezTo>
                  <a:pt x="648" y="1609"/>
                  <a:pt x="644" y="1610"/>
                  <a:pt x="641" y="1611"/>
                </a:cubicBezTo>
                <a:lnTo>
                  <a:pt x="519" y="1401"/>
                </a:lnTo>
                <a:close/>
                <a:moveTo>
                  <a:pt x="983" y="1667"/>
                </a:moveTo>
                <a:cubicBezTo>
                  <a:pt x="990" y="1661"/>
                  <a:pt x="994" y="1652"/>
                  <a:pt x="994" y="1642"/>
                </a:cubicBezTo>
                <a:cubicBezTo>
                  <a:pt x="994" y="1632"/>
                  <a:pt x="989" y="1623"/>
                  <a:pt x="982" y="1616"/>
                </a:cubicBezTo>
                <a:cubicBezTo>
                  <a:pt x="1104" y="1405"/>
                  <a:pt x="1104" y="1405"/>
                  <a:pt x="1104" y="1405"/>
                </a:cubicBezTo>
                <a:cubicBezTo>
                  <a:pt x="1108" y="1406"/>
                  <a:pt x="1112" y="1407"/>
                  <a:pt x="1116" y="1407"/>
                </a:cubicBezTo>
                <a:cubicBezTo>
                  <a:pt x="1133" y="1407"/>
                  <a:pt x="1147" y="1395"/>
                  <a:pt x="1149" y="1379"/>
                </a:cubicBezTo>
                <a:cubicBezTo>
                  <a:pt x="1392" y="1379"/>
                  <a:pt x="1392" y="1379"/>
                  <a:pt x="1392" y="1379"/>
                </a:cubicBezTo>
                <a:cubicBezTo>
                  <a:pt x="1394" y="1395"/>
                  <a:pt x="1408" y="1407"/>
                  <a:pt x="1425" y="1407"/>
                </a:cubicBezTo>
                <a:cubicBezTo>
                  <a:pt x="1429" y="1407"/>
                  <a:pt x="1433" y="1406"/>
                  <a:pt x="1437" y="1405"/>
                </a:cubicBezTo>
                <a:cubicBezTo>
                  <a:pt x="1559" y="1616"/>
                  <a:pt x="1559" y="1616"/>
                  <a:pt x="1559" y="1616"/>
                </a:cubicBezTo>
                <a:cubicBezTo>
                  <a:pt x="1552" y="1623"/>
                  <a:pt x="1547" y="1632"/>
                  <a:pt x="1547" y="1642"/>
                </a:cubicBezTo>
                <a:cubicBezTo>
                  <a:pt x="1547" y="1652"/>
                  <a:pt x="1551" y="1661"/>
                  <a:pt x="1558" y="1667"/>
                </a:cubicBezTo>
                <a:cubicBezTo>
                  <a:pt x="1436" y="1877"/>
                  <a:pt x="1436" y="1877"/>
                  <a:pt x="1436" y="1877"/>
                </a:cubicBezTo>
                <a:cubicBezTo>
                  <a:pt x="1433" y="1876"/>
                  <a:pt x="1429" y="1875"/>
                  <a:pt x="1425" y="1875"/>
                </a:cubicBezTo>
                <a:cubicBezTo>
                  <a:pt x="1408" y="1875"/>
                  <a:pt x="1394" y="1887"/>
                  <a:pt x="1392" y="1903"/>
                </a:cubicBezTo>
                <a:cubicBezTo>
                  <a:pt x="1149" y="1903"/>
                  <a:pt x="1149" y="1903"/>
                  <a:pt x="1149" y="1903"/>
                </a:cubicBezTo>
                <a:cubicBezTo>
                  <a:pt x="1147" y="1887"/>
                  <a:pt x="1133" y="1875"/>
                  <a:pt x="1116" y="1875"/>
                </a:cubicBezTo>
                <a:cubicBezTo>
                  <a:pt x="1112" y="1875"/>
                  <a:pt x="1108" y="1876"/>
                  <a:pt x="1104" y="1877"/>
                </a:cubicBezTo>
                <a:lnTo>
                  <a:pt x="983" y="1667"/>
                </a:lnTo>
                <a:close/>
                <a:moveTo>
                  <a:pt x="2022" y="1884"/>
                </a:moveTo>
                <a:cubicBezTo>
                  <a:pt x="2015" y="1890"/>
                  <a:pt x="2011" y="1899"/>
                  <a:pt x="2011" y="1909"/>
                </a:cubicBezTo>
                <a:cubicBezTo>
                  <a:pt x="2011" y="1919"/>
                  <a:pt x="2015" y="1928"/>
                  <a:pt x="2023" y="1934"/>
                </a:cubicBezTo>
                <a:cubicBezTo>
                  <a:pt x="1901" y="2146"/>
                  <a:pt x="1901" y="2146"/>
                  <a:pt x="1901" y="2146"/>
                </a:cubicBezTo>
                <a:cubicBezTo>
                  <a:pt x="1897" y="2144"/>
                  <a:pt x="1893" y="2144"/>
                  <a:pt x="1888" y="2144"/>
                </a:cubicBezTo>
                <a:cubicBezTo>
                  <a:pt x="1872" y="2144"/>
                  <a:pt x="1859" y="2155"/>
                  <a:pt x="1856" y="2170"/>
                </a:cubicBezTo>
                <a:cubicBezTo>
                  <a:pt x="1613" y="2170"/>
                  <a:pt x="1613" y="2170"/>
                  <a:pt x="1613" y="2170"/>
                </a:cubicBezTo>
                <a:cubicBezTo>
                  <a:pt x="1609" y="2155"/>
                  <a:pt x="1596" y="2144"/>
                  <a:pt x="1580" y="2144"/>
                </a:cubicBezTo>
                <a:cubicBezTo>
                  <a:pt x="1576" y="2144"/>
                  <a:pt x="1572" y="2144"/>
                  <a:pt x="1568" y="2146"/>
                </a:cubicBezTo>
                <a:cubicBezTo>
                  <a:pt x="1446" y="1934"/>
                  <a:pt x="1446" y="1934"/>
                  <a:pt x="1446" y="1934"/>
                </a:cubicBezTo>
                <a:cubicBezTo>
                  <a:pt x="1453" y="1928"/>
                  <a:pt x="1458" y="1919"/>
                  <a:pt x="1458" y="1909"/>
                </a:cubicBezTo>
                <a:cubicBezTo>
                  <a:pt x="1458" y="1899"/>
                  <a:pt x="1454" y="1890"/>
                  <a:pt x="1447" y="1883"/>
                </a:cubicBezTo>
                <a:cubicBezTo>
                  <a:pt x="1568" y="1673"/>
                  <a:pt x="1568" y="1673"/>
                  <a:pt x="1568" y="1673"/>
                </a:cubicBezTo>
                <a:cubicBezTo>
                  <a:pt x="1572" y="1675"/>
                  <a:pt x="1576" y="1675"/>
                  <a:pt x="1580" y="1675"/>
                </a:cubicBezTo>
                <a:cubicBezTo>
                  <a:pt x="1597" y="1675"/>
                  <a:pt x="1611" y="1663"/>
                  <a:pt x="1613" y="1647"/>
                </a:cubicBezTo>
                <a:cubicBezTo>
                  <a:pt x="1856" y="1647"/>
                  <a:pt x="1856" y="1647"/>
                  <a:pt x="1856" y="1647"/>
                </a:cubicBezTo>
                <a:cubicBezTo>
                  <a:pt x="1858" y="1663"/>
                  <a:pt x="1872" y="1675"/>
                  <a:pt x="1889" y="1675"/>
                </a:cubicBezTo>
                <a:cubicBezTo>
                  <a:pt x="1893" y="1675"/>
                  <a:pt x="1897" y="1675"/>
                  <a:pt x="1900" y="1673"/>
                </a:cubicBezTo>
                <a:lnTo>
                  <a:pt x="2022" y="1884"/>
                </a:lnTo>
                <a:close/>
                <a:moveTo>
                  <a:pt x="1899" y="1611"/>
                </a:moveTo>
                <a:cubicBezTo>
                  <a:pt x="1896" y="1610"/>
                  <a:pt x="1892" y="1609"/>
                  <a:pt x="1889" y="1609"/>
                </a:cubicBezTo>
                <a:cubicBezTo>
                  <a:pt x="1872" y="1609"/>
                  <a:pt x="1859" y="1620"/>
                  <a:pt x="1856" y="1635"/>
                </a:cubicBezTo>
                <a:cubicBezTo>
                  <a:pt x="1613" y="1635"/>
                  <a:pt x="1613" y="1635"/>
                  <a:pt x="1613" y="1635"/>
                </a:cubicBezTo>
                <a:cubicBezTo>
                  <a:pt x="1610" y="1620"/>
                  <a:pt x="1596" y="1609"/>
                  <a:pt x="1580" y="1609"/>
                </a:cubicBezTo>
                <a:cubicBezTo>
                  <a:pt x="1576" y="1609"/>
                  <a:pt x="1573" y="1610"/>
                  <a:pt x="1570" y="1611"/>
                </a:cubicBezTo>
                <a:cubicBezTo>
                  <a:pt x="1447" y="1398"/>
                  <a:pt x="1447" y="1398"/>
                  <a:pt x="1447" y="1398"/>
                </a:cubicBezTo>
                <a:cubicBezTo>
                  <a:pt x="1454" y="1392"/>
                  <a:pt x="1458" y="1383"/>
                  <a:pt x="1458" y="1374"/>
                </a:cubicBezTo>
                <a:cubicBezTo>
                  <a:pt x="1458" y="1363"/>
                  <a:pt x="1453" y="1354"/>
                  <a:pt x="1446" y="1348"/>
                </a:cubicBezTo>
                <a:cubicBezTo>
                  <a:pt x="1568" y="1136"/>
                  <a:pt x="1568" y="1136"/>
                  <a:pt x="1568" y="1136"/>
                </a:cubicBezTo>
                <a:cubicBezTo>
                  <a:pt x="1572" y="1138"/>
                  <a:pt x="1576" y="1139"/>
                  <a:pt x="1580" y="1139"/>
                </a:cubicBezTo>
                <a:cubicBezTo>
                  <a:pt x="1597" y="1139"/>
                  <a:pt x="1611" y="1126"/>
                  <a:pt x="1613" y="1110"/>
                </a:cubicBezTo>
                <a:cubicBezTo>
                  <a:pt x="1856" y="1110"/>
                  <a:pt x="1856" y="1110"/>
                  <a:pt x="1856" y="1110"/>
                </a:cubicBezTo>
                <a:cubicBezTo>
                  <a:pt x="1858" y="1126"/>
                  <a:pt x="1872" y="1139"/>
                  <a:pt x="1889" y="1139"/>
                </a:cubicBezTo>
                <a:cubicBezTo>
                  <a:pt x="1893" y="1139"/>
                  <a:pt x="1897" y="1138"/>
                  <a:pt x="1901" y="1136"/>
                </a:cubicBezTo>
                <a:cubicBezTo>
                  <a:pt x="2023" y="1348"/>
                  <a:pt x="2023" y="1348"/>
                  <a:pt x="2023" y="1348"/>
                </a:cubicBezTo>
                <a:cubicBezTo>
                  <a:pt x="2015" y="1354"/>
                  <a:pt x="2011" y="1363"/>
                  <a:pt x="2011" y="1374"/>
                </a:cubicBezTo>
                <a:cubicBezTo>
                  <a:pt x="2011" y="1383"/>
                  <a:pt x="2015" y="1392"/>
                  <a:pt x="2022" y="1398"/>
                </a:cubicBezTo>
                <a:lnTo>
                  <a:pt x="1899" y="1611"/>
                </a:lnTo>
                <a:close/>
              </a:path>
            </a:pathLst>
          </a:custGeom>
          <a:solidFill>
            <a:srgbClr val="3F434D">
              <a:alpha val="706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Source Sans Pro Light"/>
              <a:ea typeface="Source Sans Pro Light"/>
              <a:cs typeface="Source Sans Pro Light"/>
              <a:sym typeface="Source Sans Pro Light"/>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2 columns">
  <p:cSld name="SECTION_TITLE_AND_DESCRIPTION_1">
    <p:spTree>
      <p:nvGrpSpPr>
        <p:cNvPr id="1" name="Shape 635"/>
        <p:cNvGrpSpPr/>
        <p:nvPr/>
      </p:nvGrpSpPr>
      <p:grpSpPr>
        <a:xfrm>
          <a:off x="0" y="0"/>
          <a:ext cx="0" cy="0"/>
          <a:chOff x="0" y="0"/>
          <a:chExt cx="0" cy="0"/>
        </a:xfrm>
      </p:grpSpPr>
      <p:grpSp>
        <p:nvGrpSpPr>
          <p:cNvPr id="636" name="Google Shape;636;gb0e4b047f7_0_710"/>
          <p:cNvGrpSpPr/>
          <p:nvPr/>
        </p:nvGrpSpPr>
        <p:grpSpPr>
          <a:xfrm>
            <a:off x="7429503" y="-9546"/>
            <a:ext cx="1724010" cy="1267222"/>
            <a:chOff x="7429503" y="-9546"/>
            <a:chExt cx="1724010" cy="1267222"/>
          </a:xfrm>
        </p:grpSpPr>
        <p:sp>
          <p:nvSpPr>
            <p:cNvPr id="637" name="Google Shape;637;gb0e4b047f7_0_710"/>
            <p:cNvSpPr/>
            <p:nvPr/>
          </p:nvSpPr>
          <p:spPr>
            <a:xfrm rot="10800000" flipH="1">
              <a:off x="7429503" y="-9546"/>
              <a:ext cx="1647810" cy="1267222"/>
            </a:xfrm>
            <a:custGeom>
              <a:avLst/>
              <a:gdLst/>
              <a:ahLst/>
              <a:cxnLst/>
              <a:rect l="l" t="t" r="r" b="b"/>
              <a:pathLst>
                <a:path w="21600" h="21492" extrusionOk="0">
                  <a:moveTo>
                    <a:pt x="21600" y="673"/>
                  </a:moveTo>
                  <a:cubicBezTo>
                    <a:pt x="21600" y="673"/>
                    <a:pt x="21600" y="673"/>
                    <a:pt x="21600" y="20101"/>
                  </a:cubicBezTo>
                  <a:lnTo>
                    <a:pt x="21600" y="21492"/>
                  </a:lnTo>
                  <a:lnTo>
                    <a:pt x="0" y="21492"/>
                  </a:lnTo>
                  <a:lnTo>
                    <a:pt x="0" y="20470"/>
                  </a:lnTo>
                  <a:lnTo>
                    <a:pt x="49" y="20352"/>
                  </a:lnTo>
                  <a:cubicBezTo>
                    <a:pt x="318" y="19776"/>
                    <a:pt x="697" y="19269"/>
                    <a:pt x="1149" y="18885"/>
                  </a:cubicBezTo>
                  <a:cubicBezTo>
                    <a:pt x="2434" y="17802"/>
                    <a:pt x="4139" y="17710"/>
                    <a:pt x="5564" y="16909"/>
                  </a:cubicBezTo>
                  <a:cubicBezTo>
                    <a:pt x="7575" y="15786"/>
                    <a:pt x="8838" y="13383"/>
                    <a:pt x="9743" y="10987"/>
                  </a:cubicBezTo>
                  <a:cubicBezTo>
                    <a:pt x="10654" y="8597"/>
                    <a:pt x="11352" y="6037"/>
                    <a:pt x="12738" y="3989"/>
                  </a:cubicBezTo>
                  <a:cubicBezTo>
                    <a:pt x="14029" y="2085"/>
                    <a:pt x="15884" y="726"/>
                    <a:pt x="17907" y="201"/>
                  </a:cubicBezTo>
                  <a:cubicBezTo>
                    <a:pt x="18890" y="-49"/>
                    <a:pt x="19935" y="-108"/>
                    <a:pt x="20885" y="273"/>
                  </a:cubicBezTo>
                  <a:cubicBezTo>
                    <a:pt x="21131" y="371"/>
                    <a:pt x="21371" y="509"/>
                    <a:pt x="21600" y="673"/>
                  </a:cubicBezTo>
                  <a:close/>
                </a:path>
              </a:pathLst>
            </a:custGeom>
            <a:solidFill>
              <a:schemeClr val="dk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Source Sans Pro"/>
                <a:buNone/>
              </a:pPr>
              <a:endParaRPr sz="1800" b="0" i="0" u="none" strike="noStrike" cap="none">
                <a:solidFill>
                  <a:srgbClr val="000000"/>
                </a:solidFill>
                <a:latin typeface="Source Sans Pro"/>
                <a:ea typeface="Source Sans Pro"/>
                <a:cs typeface="Source Sans Pro"/>
                <a:sym typeface="Source Sans Pro"/>
              </a:endParaRPr>
            </a:p>
          </p:txBody>
        </p:sp>
        <p:sp>
          <p:nvSpPr>
            <p:cNvPr id="638" name="Google Shape;638;gb0e4b047f7_0_710"/>
            <p:cNvSpPr/>
            <p:nvPr/>
          </p:nvSpPr>
          <p:spPr>
            <a:xfrm rot="10800000" flipH="1">
              <a:off x="7505703" y="-9546"/>
              <a:ext cx="1647810" cy="1267222"/>
            </a:xfrm>
            <a:custGeom>
              <a:avLst/>
              <a:gdLst/>
              <a:ahLst/>
              <a:cxnLst/>
              <a:rect l="l" t="t" r="r" b="b"/>
              <a:pathLst>
                <a:path w="21600" h="21492" extrusionOk="0">
                  <a:moveTo>
                    <a:pt x="21600" y="673"/>
                  </a:moveTo>
                  <a:cubicBezTo>
                    <a:pt x="21600" y="673"/>
                    <a:pt x="21600" y="673"/>
                    <a:pt x="21600" y="20101"/>
                  </a:cubicBezTo>
                  <a:lnTo>
                    <a:pt x="21600" y="21492"/>
                  </a:lnTo>
                  <a:lnTo>
                    <a:pt x="0" y="21492"/>
                  </a:lnTo>
                  <a:lnTo>
                    <a:pt x="0" y="20470"/>
                  </a:lnTo>
                  <a:lnTo>
                    <a:pt x="49" y="20352"/>
                  </a:lnTo>
                  <a:cubicBezTo>
                    <a:pt x="318" y="19776"/>
                    <a:pt x="697" y="19269"/>
                    <a:pt x="1149" y="18885"/>
                  </a:cubicBezTo>
                  <a:cubicBezTo>
                    <a:pt x="2434" y="17802"/>
                    <a:pt x="4139" y="17710"/>
                    <a:pt x="5564" y="16909"/>
                  </a:cubicBezTo>
                  <a:cubicBezTo>
                    <a:pt x="7575" y="15786"/>
                    <a:pt x="8838" y="13383"/>
                    <a:pt x="9743" y="10987"/>
                  </a:cubicBezTo>
                  <a:cubicBezTo>
                    <a:pt x="10654" y="8597"/>
                    <a:pt x="11352" y="6037"/>
                    <a:pt x="12738" y="3989"/>
                  </a:cubicBezTo>
                  <a:cubicBezTo>
                    <a:pt x="14029" y="2085"/>
                    <a:pt x="15884" y="726"/>
                    <a:pt x="17907" y="201"/>
                  </a:cubicBezTo>
                  <a:cubicBezTo>
                    <a:pt x="18890" y="-49"/>
                    <a:pt x="19935" y="-108"/>
                    <a:pt x="20885" y="273"/>
                  </a:cubicBezTo>
                  <a:cubicBezTo>
                    <a:pt x="21131" y="371"/>
                    <a:pt x="21371" y="509"/>
                    <a:pt x="21600" y="673"/>
                  </a:cubicBezTo>
                  <a:close/>
                </a:path>
              </a:pathLst>
            </a:custGeom>
            <a:gradFill>
              <a:gsLst>
                <a:gs pos="0">
                  <a:srgbClr val="33CCCC"/>
                </a:gs>
                <a:gs pos="100000">
                  <a:srgbClr val="0084B4"/>
                </a:gs>
              </a:gsLst>
              <a:lin ang="2698631" scaled="0"/>
            </a:gra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Source Sans Pro"/>
                <a:buNone/>
              </a:pPr>
              <a:endParaRPr sz="1800" b="0" i="0" u="none" strike="noStrike" cap="none">
                <a:solidFill>
                  <a:srgbClr val="000000"/>
                </a:solidFill>
                <a:latin typeface="Source Sans Pro"/>
                <a:ea typeface="Source Sans Pro"/>
                <a:cs typeface="Source Sans Pro"/>
                <a:sym typeface="Source Sans Pro"/>
              </a:endParaRPr>
            </a:p>
          </p:txBody>
        </p:sp>
      </p:grpSp>
      <p:grpSp>
        <p:nvGrpSpPr>
          <p:cNvPr id="639" name="Google Shape;639;gb0e4b047f7_0_710"/>
          <p:cNvGrpSpPr/>
          <p:nvPr/>
        </p:nvGrpSpPr>
        <p:grpSpPr>
          <a:xfrm>
            <a:off x="-9538" y="3885802"/>
            <a:ext cx="1724064" cy="1267222"/>
            <a:chOff x="-9538" y="3885802"/>
            <a:chExt cx="1724064" cy="1267222"/>
          </a:xfrm>
        </p:grpSpPr>
        <p:sp>
          <p:nvSpPr>
            <p:cNvPr id="640" name="Google Shape;640;gb0e4b047f7_0_710"/>
            <p:cNvSpPr/>
            <p:nvPr/>
          </p:nvSpPr>
          <p:spPr>
            <a:xfrm flipH="1">
              <a:off x="66662" y="3885802"/>
              <a:ext cx="1647864" cy="1267222"/>
            </a:xfrm>
            <a:custGeom>
              <a:avLst/>
              <a:gdLst/>
              <a:ahLst/>
              <a:cxnLst/>
              <a:rect l="l" t="t" r="r" b="b"/>
              <a:pathLst>
                <a:path w="21600" h="21492" extrusionOk="0">
                  <a:moveTo>
                    <a:pt x="21600" y="673"/>
                  </a:moveTo>
                  <a:cubicBezTo>
                    <a:pt x="21600" y="673"/>
                    <a:pt x="21600" y="673"/>
                    <a:pt x="21600" y="20101"/>
                  </a:cubicBezTo>
                  <a:lnTo>
                    <a:pt x="21600" y="21492"/>
                  </a:lnTo>
                  <a:lnTo>
                    <a:pt x="0" y="21492"/>
                  </a:lnTo>
                  <a:lnTo>
                    <a:pt x="0" y="20470"/>
                  </a:lnTo>
                  <a:lnTo>
                    <a:pt x="49" y="20352"/>
                  </a:lnTo>
                  <a:cubicBezTo>
                    <a:pt x="318" y="19776"/>
                    <a:pt x="697" y="19269"/>
                    <a:pt x="1149" y="18885"/>
                  </a:cubicBezTo>
                  <a:cubicBezTo>
                    <a:pt x="2434" y="17802"/>
                    <a:pt x="4139" y="17710"/>
                    <a:pt x="5564" y="16909"/>
                  </a:cubicBezTo>
                  <a:cubicBezTo>
                    <a:pt x="7575" y="15786"/>
                    <a:pt x="8838" y="13383"/>
                    <a:pt x="9743" y="10987"/>
                  </a:cubicBezTo>
                  <a:cubicBezTo>
                    <a:pt x="10654" y="8597"/>
                    <a:pt x="11352" y="6037"/>
                    <a:pt x="12738" y="3989"/>
                  </a:cubicBezTo>
                  <a:cubicBezTo>
                    <a:pt x="14029" y="2085"/>
                    <a:pt x="15884" y="726"/>
                    <a:pt x="17907" y="201"/>
                  </a:cubicBezTo>
                  <a:cubicBezTo>
                    <a:pt x="18890" y="-49"/>
                    <a:pt x="19935" y="-108"/>
                    <a:pt x="20885" y="273"/>
                  </a:cubicBezTo>
                  <a:cubicBezTo>
                    <a:pt x="21131" y="371"/>
                    <a:pt x="21371" y="509"/>
                    <a:pt x="21600" y="673"/>
                  </a:cubicBezTo>
                  <a:close/>
                </a:path>
              </a:pathLst>
            </a:custGeom>
            <a:solidFill>
              <a:schemeClr val="dk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Source Sans Pro"/>
                <a:buNone/>
              </a:pPr>
              <a:endParaRPr sz="1800" b="0" i="0" u="none" strike="noStrike" cap="none">
                <a:solidFill>
                  <a:srgbClr val="000000"/>
                </a:solidFill>
                <a:latin typeface="Source Sans Pro"/>
                <a:ea typeface="Source Sans Pro"/>
                <a:cs typeface="Source Sans Pro"/>
                <a:sym typeface="Source Sans Pro"/>
              </a:endParaRPr>
            </a:p>
          </p:txBody>
        </p:sp>
        <p:sp>
          <p:nvSpPr>
            <p:cNvPr id="641" name="Google Shape;641;gb0e4b047f7_0_710"/>
            <p:cNvSpPr/>
            <p:nvPr/>
          </p:nvSpPr>
          <p:spPr>
            <a:xfrm flipH="1">
              <a:off x="-9538" y="3885802"/>
              <a:ext cx="1647864" cy="1267222"/>
            </a:xfrm>
            <a:custGeom>
              <a:avLst/>
              <a:gdLst/>
              <a:ahLst/>
              <a:cxnLst/>
              <a:rect l="l" t="t" r="r" b="b"/>
              <a:pathLst>
                <a:path w="21600" h="21492" extrusionOk="0">
                  <a:moveTo>
                    <a:pt x="21600" y="673"/>
                  </a:moveTo>
                  <a:cubicBezTo>
                    <a:pt x="21600" y="673"/>
                    <a:pt x="21600" y="673"/>
                    <a:pt x="21600" y="20101"/>
                  </a:cubicBezTo>
                  <a:lnTo>
                    <a:pt x="21600" y="21492"/>
                  </a:lnTo>
                  <a:lnTo>
                    <a:pt x="0" y="21492"/>
                  </a:lnTo>
                  <a:lnTo>
                    <a:pt x="0" y="20470"/>
                  </a:lnTo>
                  <a:lnTo>
                    <a:pt x="49" y="20352"/>
                  </a:lnTo>
                  <a:cubicBezTo>
                    <a:pt x="318" y="19776"/>
                    <a:pt x="697" y="19269"/>
                    <a:pt x="1149" y="18885"/>
                  </a:cubicBezTo>
                  <a:cubicBezTo>
                    <a:pt x="2434" y="17802"/>
                    <a:pt x="4139" y="17710"/>
                    <a:pt x="5564" y="16909"/>
                  </a:cubicBezTo>
                  <a:cubicBezTo>
                    <a:pt x="7575" y="15786"/>
                    <a:pt x="8838" y="13383"/>
                    <a:pt x="9743" y="10987"/>
                  </a:cubicBezTo>
                  <a:cubicBezTo>
                    <a:pt x="10654" y="8597"/>
                    <a:pt x="11352" y="6037"/>
                    <a:pt x="12738" y="3989"/>
                  </a:cubicBezTo>
                  <a:cubicBezTo>
                    <a:pt x="14029" y="2085"/>
                    <a:pt x="15884" y="726"/>
                    <a:pt x="17907" y="201"/>
                  </a:cubicBezTo>
                  <a:cubicBezTo>
                    <a:pt x="18890" y="-49"/>
                    <a:pt x="19935" y="-108"/>
                    <a:pt x="20885" y="273"/>
                  </a:cubicBezTo>
                  <a:cubicBezTo>
                    <a:pt x="21131" y="371"/>
                    <a:pt x="21371" y="509"/>
                    <a:pt x="21600" y="673"/>
                  </a:cubicBezTo>
                  <a:close/>
                </a:path>
              </a:pathLst>
            </a:custGeom>
            <a:gradFill>
              <a:gsLst>
                <a:gs pos="0">
                  <a:srgbClr val="33CCCC"/>
                </a:gs>
                <a:gs pos="100000">
                  <a:srgbClr val="0084B4"/>
                </a:gs>
              </a:gsLst>
              <a:lin ang="2698631" scaled="0"/>
            </a:gra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Source Sans Pro"/>
                <a:buNone/>
              </a:pPr>
              <a:endParaRPr sz="1800" b="0" i="0" u="none" strike="noStrike" cap="none">
                <a:solidFill>
                  <a:srgbClr val="000000"/>
                </a:solidFill>
                <a:latin typeface="Source Sans Pro"/>
                <a:ea typeface="Source Sans Pro"/>
                <a:cs typeface="Source Sans Pro"/>
                <a:sym typeface="Source Sans Pro"/>
              </a:endParaRPr>
            </a:p>
          </p:txBody>
        </p:sp>
      </p:grpSp>
      <p:sp>
        <p:nvSpPr>
          <p:cNvPr id="642" name="Google Shape;642;gb0e4b047f7_0_710"/>
          <p:cNvSpPr/>
          <p:nvPr/>
        </p:nvSpPr>
        <p:spPr>
          <a:xfrm rot="-7200000" flipH="1">
            <a:off x="7497169" y="3308710"/>
            <a:ext cx="3131287" cy="3381546"/>
          </a:xfrm>
          <a:custGeom>
            <a:avLst/>
            <a:gdLst/>
            <a:ahLst/>
            <a:cxnLst/>
            <a:rect l="l" t="t" r="r" b="b"/>
            <a:pathLst>
              <a:path w="2541" h="2745" extrusionOk="0">
                <a:moveTo>
                  <a:pt x="2508" y="1609"/>
                </a:moveTo>
                <a:cubicBezTo>
                  <a:pt x="2504" y="1609"/>
                  <a:pt x="2500" y="1610"/>
                  <a:pt x="2497" y="1611"/>
                </a:cubicBezTo>
                <a:cubicBezTo>
                  <a:pt x="2375" y="1398"/>
                  <a:pt x="2375" y="1398"/>
                  <a:pt x="2375" y="1398"/>
                </a:cubicBezTo>
                <a:cubicBezTo>
                  <a:pt x="2381" y="1392"/>
                  <a:pt x="2386" y="1383"/>
                  <a:pt x="2386" y="1374"/>
                </a:cubicBezTo>
                <a:cubicBezTo>
                  <a:pt x="2386" y="1363"/>
                  <a:pt x="2381" y="1354"/>
                  <a:pt x="2374" y="1348"/>
                </a:cubicBezTo>
                <a:cubicBezTo>
                  <a:pt x="2496" y="1136"/>
                  <a:pt x="2496" y="1136"/>
                  <a:pt x="2496" y="1136"/>
                </a:cubicBezTo>
                <a:cubicBezTo>
                  <a:pt x="2500" y="1137"/>
                  <a:pt x="2504" y="1138"/>
                  <a:pt x="2508" y="1138"/>
                </a:cubicBezTo>
                <a:cubicBezTo>
                  <a:pt x="2526" y="1138"/>
                  <a:pt x="2541" y="1123"/>
                  <a:pt x="2541" y="1105"/>
                </a:cubicBezTo>
                <a:cubicBezTo>
                  <a:pt x="2541" y="1087"/>
                  <a:pt x="2526" y="1072"/>
                  <a:pt x="2508" y="1072"/>
                </a:cubicBezTo>
                <a:cubicBezTo>
                  <a:pt x="2489" y="1072"/>
                  <a:pt x="2475" y="1087"/>
                  <a:pt x="2475" y="1105"/>
                </a:cubicBezTo>
                <a:cubicBezTo>
                  <a:pt x="2475" y="1115"/>
                  <a:pt x="2479" y="1124"/>
                  <a:pt x="2486" y="1130"/>
                </a:cubicBezTo>
                <a:cubicBezTo>
                  <a:pt x="2363" y="1342"/>
                  <a:pt x="2363" y="1342"/>
                  <a:pt x="2363" y="1342"/>
                </a:cubicBezTo>
                <a:cubicBezTo>
                  <a:pt x="2360" y="1341"/>
                  <a:pt x="2356" y="1340"/>
                  <a:pt x="2352" y="1340"/>
                </a:cubicBezTo>
                <a:cubicBezTo>
                  <a:pt x="2336" y="1340"/>
                  <a:pt x="2323" y="1352"/>
                  <a:pt x="2320" y="1367"/>
                </a:cubicBezTo>
                <a:cubicBezTo>
                  <a:pt x="2077" y="1367"/>
                  <a:pt x="2077" y="1367"/>
                  <a:pt x="2077" y="1367"/>
                </a:cubicBezTo>
                <a:cubicBezTo>
                  <a:pt x="2073" y="1352"/>
                  <a:pt x="2060" y="1340"/>
                  <a:pt x="2044" y="1340"/>
                </a:cubicBezTo>
                <a:cubicBezTo>
                  <a:pt x="2040" y="1340"/>
                  <a:pt x="2037" y="1341"/>
                  <a:pt x="2033" y="1342"/>
                </a:cubicBezTo>
                <a:cubicBezTo>
                  <a:pt x="1911" y="1130"/>
                  <a:pt x="1911" y="1130"/>
                  <a:pt x="1911" y="1130"/>
                </a:cubicBezTo>
                <a:cubicBezTo>
                  <a:pt x="1918" y="1124"/>
                  <a:pt x="1922" y="1115"/>
                  <a:pt x="1922" y="1105"/>
                </a:cubicBezTo>
                <a:cubicBezTo>
                  <a:pt x="1922" y="1087"/>
                  <a:pt x="1907" y="1072"/>
                  <a:pt x="1889" y="1072"/>
                </a:cubicBezTo>
                <a:cubicBezTo>
                  <a:pt x="1873" y="1072"/>
                  <a:pt x="1859" y="1083"/>
                  <a:pt x="1856" y="1098"/>
                </a:cubicBezTo>
                <a:cubicBezTo>
                  <a:pt x="1613" y="1098"/>
                  <a:pt x="1613" y="1098"/>
                  <a:pt x="1613" y="1098"/>
                </a:cubicBezTo>
                <a:cubicBezTo>
                  <a:pt x="1610" y="1083"/>
                  <a:pt x="1596" y="1072"/>
                  <a:pt x="1580" y="1072"/>
                </a:cubicBezTo>
                <a:cubicBezTo>
                  <a:pt x="1576" y="1072"/>
                  <a:pt x="1572" y="1073"/>
                  <a:pt x="1569" y="1074"/>
                </a:cubicBezTo>
                <a:cubicBezTo>
                  <a:pt x="1447" y="864"/>
                  <a:pt x="1447" y="864"/>
                  <a:pt x="1447" y="864"/>
                </a:cubicBezTo>
                <a:cubicBezTo>
                  <a:pt x="1454" y="858"/>
                  <a:pt x="1458" y="849"/>
                  <a:pt x="1458" y="839"/>
                </a:cubicBezTo>
                <a:cubicBezTo>
                  <a:pt x="1458" y="829"/>
                  <a:pt x="1454" y="819"/>
                  <a:pt x="1446" y="813"/>
                </a:cubicBezTo>
                <a:cubicBezTo>
                  <a:pt x="1568" y="601"/>
                  <a:pt x="1568" y="601"/>
                  <a:pt x="1568" y="601"/>
                </a:cubicBezTo>
                <a:cubicBezTo>
                  <a:pt x="1572" y="603"/>
                  <a:pt x="1576" y="604"/>
                  <a:pt x="1580" y="604"/>
                </a:cubicBezTo>
                <a:cubicBezTo>
                  <a:pt x="1597" y="604"/>
                  <a:pt x="1611" y="592"/>
                  <a:pt x="1613" y="576"/>
                </a:cubicBezTo>
                <a:cubicBezTo>
                  <a:pt x="1856" y="576"/>
                  <a:pt x="1856" y="576"/>
                  <a:pt x="1856" y="576"/>
                </a:cubicBezTo>
                <a:cubicBezTo>
                  <a:pt x="1859" y="592"/>
                  <a:pt x="1872" y="604"/>
                  <a:pt x="1889" y="604"/>
                </a:cubicBezTo>
                <a:cubicBezTo>
                  <a:pt x="1893" y="604"/>
                  <a:pt x="1897" y="603"/>
                  <a:pt x="1901" y="601"/>
                </a:cubicBezTo>
                <a:cubicBezTo>
                  <a:pt x="2023" y="813"/>
                  <a:pt x="2023" y="813"/>
                  <a:pt x="2023" y="813"/>
                </a:cubicBezTo>
                <a:cubicBezTo>
                  <a:pt x="2016" y="819"/>
                  <a:pt x="2011" y="829"/>
                  <a:pt x="2011" y="839"/>
                </a:cubicBezTo>
                <a:cubicBezTo>
                  <a:pt x="2011" y="857"/>
                  <a:pt x="2026" y="872"/>
                  <a:pt x="2044" y="872"/>
                </a:cubicBezTo>
                <a:cubicBezTo>
                  <a:pt x="2063" y="872"/>
                  <a:pt x="2078" y="857"/>
                  <a:pt x="2078" y="839"/>
                </a:cubicBezTo>
                <a:cubicBezTo>
                  <a:pt x="2078" y="821"/>
                  <a:pt x="2063" y="806"/>
                  <a:pt x="2044" y="806"/>
                </a:cubicBezTo>
                <a:cubicBezTo>
                  <a:pt x="2040" y="806"/>
                  <a:pt x="2037" y="806"/>
                  <a:pt x="2034" y="807"/>
                </a:cubicBezTo>
                <a:cubicBezTo>
                  <a:pt x="1911" y="595"/>
                  <a:pt x="1911" y="595"/>
                  <a:pt x="1911" y="595"/>
                </a:cubicBezTo>
                <a:cubicBezTo>
                  <a:pt x="1918" y="589"/>
                  <a:pt x="1922" y="580"/>
                  <a:pt x="1922" y="570"/>
                </a:cubicBezTo>
                <a:cubicBezTo>
                  <a:pt x="1922" y="560"/>
                  <a:pt x="1917" y="551"/>
                  <a:pt x="1910" y="545"/>
                </a:cubicBezTo>
                <a:cubicBezTo>
                  <a:pt x="2032" y="333"/>
                  <a:pt x="2032" y="333"/>
                  <a:pt x="2032" y="333"/>
                </a:cubicBezTo>
                <a:cubicBezTo>
                  <a:pt x="2036" y="334"/>
                  <a:pt x="2040" y="335"/>
                  <a:pt x="2044" y="335"/>
                </a:cubicBezTo>
                <a:cubicBezTo>
                  <a:pt x="2063" y="335"/>
                  <a:pt x="2078" y="320"/>
                  <a:pt x="2078" y="302"/>
                </a:cubicBezTo>
                <a:cubicBezTo>
                  <a:pt x="2078" y="283"/>
                  <a:pt x="2063" y="268"/>
                  <a:pt x="2044" y="268"/>
                </a:cubicBezTo>
                <a:cubicBezTo>
                  <a:pt x="2026" y="268"/>
                  <a:pt x="2011" y="283"/>
                  <a:pt x="2011" y="302"/>
                </a:cubicBezTo>
                <a:cubicBezTo>
                  <a:pt x="2011" y="312"/>
                  <a:pt x="2015" y="320"/>
                  <a:pt x="2022" y="326"/>
                </a:cubicBezTo>
                <a:cubicBezTo>
                  <a:pt x="1899" y="539"/>
                  <a:pt x="1899" y="539"/>
                  <a:pt x="1899" y="539"/>
                </a:cubicBezTo>
                <a:cubicBezTo>
                  <a:pt x="1896" y="538"/>
                  <a:pt x="1893" y="537"/>
                  <a:pt x="1889" y="537"/>
                </a:cubicBezTo>
                <a:cubicBezTo>
                  <a:pt x="1873" y="537"/>
                  <a:pt x="1859" y="549"/>
                  <a:pt x="1856" y="564"/>
                </a:cubicBezTo>
                <a:cubicBezTo>
                  <a:pt x="1613" y="564"/>
                  <a:pt x="1613" y="564"/>
                  <a:pt x="1613" y="564"/>
                </a:cubicBezTo>
                <a:cubicBezTo>
                  <a:pt x="1610" y="549"/>
                  <a:pt x="1596" y="537"/>
                  <a:pt x="1580" y="537"/>
                </a:cubicBezTo>
                <a:cubicBezTo>
                  <a:pt x="1562" y="537"/>
                  <a:pt x="1547" y="552"/>
                  <a:pt x="1547" y="570"/>
                </a:cubicBezTo>
                <a:cubicBezTo>
                  <a:pt x="1547" y="580"/>
                  <a:pt x="1551" y="589"/>
                  <a:pt x="1558" y="595"/>
                </a:cubicBezTo>
                <a:cubicBezTo>
                  <a:pt x="1436" y="807"/>
                  <a:pt x="1436" y="807"/>
                  <a:pt x="1436" y="807"/>
                </a:cubicBezTo>
                <a:cubicBezTo>
                  <a:pt x="1432" y="806"/>
                  <a:pt x="1429" y="806"/>
                  <a:pt x="1425" y="806"/>
                </a:cubicBezTo>
                <a:cubicBezTo>
                  <a:pt x="1409" y="806"/>
                  <a:pt x="1395" y="817"/>
                  <a:pt x="1392" y="832"/>
                </a:cubicBezTo>
                <a:cubicBezTo>
                  <a:pt x="1149" y="832"/>
                  <a:pt x="1149" y="832"/>
                  <a:pt x="1149" y="832"/>
                </a:cubicBezTo>
                <a:cubicBezTo>
                  <a:pt x="1146" y="817"/>
                  <a:pt x="1133" y="806"/>
                  <a:pt x="1116" y="806"/>
                </a:cubicBezTo>
                <a:cubicBezTo>
                  <a:pt x="1098" y="806"/>
                  <a:pt x="1083" y="821"/>
                  <a:pt x="1083" y="839"/>
                </a:cubicBezTo>
                <a:cubicBezTo>
                  <a:pt x="1083" y="849"/>
                  <a:pt x="1087" y="858"/>
                  <a:pt x="1094" y="864"/>
                </a:cubicBezTo>
                <a:cubicBezTo>
                  <a:pt x="972" y="1076"/>
                  <a:pt x="972" y="1076"/>
                  <a:pt x="972" y="1076"/>
                </a:cubicBezTo>
                <a:cubicBezTo>
                  <a:pt x="968" y="1075"/>
                  <a:pt x="965" y="1074"/>
                  <a:pt x="961" y="1074"/>
                </a:cubicBezTo>
                <a:cubicBezTo>
                  <a:pt x="945" y="1074"/>
                  <a:pt x="932" y="1086"/>
                  <a:pt x="929" y="1101"/>
                </a:cubicBezTo>
                <a:cubicBezTo>
                  <a:pt x="685" y="1101"/>
                  <a:pt x="685" y="1101"/>
                  <a:pt x="685" y="1101"/>
                </a:cubicBezTo>
                <a:cubicBezTo>
                  <a:pt x="682" y="1086"/>
                  <a:pt x="669" y="1074"/>
                  <a:pt x="653" y="1074"/>
                </a:cubicBezTo>
                <a:cubicBezTo>
                  <a:pt x="649" y="1074"/>
                  <a:pt x="645" y="1075"/>
                  <a:pt x="641" y="1076"/>
                </a:cubicBezTo>
                <a:cubicBezTo>
                  <a:pt x="520" y="866"/>
                  <a:pt x="520" y="866"/>
                  <a:pt x="520" y="866"/>
                </a:cubicBezTo>
                <a:cubicBezTo>
                  <a:pt x="526" y="860"/>
                  <a:pt x="531" y="851"/>
                  <a:pt x="531" y="841"/>
                </a:cubicBezTo>
                <a:cubicBezTo>
                  <a:pt x="531" y="830"/>
                  <a:pt x="525" y="821"/>
                  <a:pt x="517" y="815"/>
                </a:cubicBezTo>
                <a:cubicBezTo>
                  <a:pt x="641" y="601"/>
                  <a:pt x="641" y="601"/>
                  <a:pt x="641" y="601"/>
                </a:cubicBezTo>
                <a:cubicBezTo>
                  <a:pt x="644" y="603"/>
                  <a:pt x="648" y="603"/>
                  <a:pt x="653" y="603"/>
                </a:cubicBezTo>
                <a:cubicBezTo>
                  <a:pt x="669" y="603"/>
                  <a:pt x="683" y="591"/>
                  <a:pt x="686" y="575"/>
                </a:cubicBezTo>
                <a:cubicBezTo>
                  <a:pt x="929" y="575"/>
                  <a:pt x="929" y="575"/>
                  <a:pt x="929" y="575"/>
                </a:cubicBezTo>
                <a:cubicBezTo>
                  <a:pt x="931" y="591"/>
                  <a:pt x="945" y="603"/>
                  <a:pt x="961" y="603"/>
                </a:cubicBezTo>
                <a:cubicBezTo>
                  <a:pt x="980" y="603"/>
                  <a:pt x="995" y="589"/>
                  <a:pt x="995" y="570"/>
                </a:cubicBezTo>
                <a:cubicBezTo>
                  <a:pt x="995" y="560"/>
                  <a:pt x="990" y="550"/>
                  <a:pt x="982" y="544"/>
                </a:cubicBezTo>
                <a:cubicBezTo>
                  <a:pt x="1105" y="333"/>
                  <a:pt x="1105" y="333"/>
                  <a:pt x="1105" y="333"/>
                </a:cubicBezTo>
                <a:cubicBezTo>
                  <a:pt x="1108" y="334"/>
                  <a:pt x="1113" y="335"/>
                  <a:pt x="1117" y="335"/>
                </a:cubicBezTo>
                <a:cubicBezTo>
                  <a:pt x="1135" y="335"/>
                  <a:pt x="1150" y="320"/>
                  <a:pt x="1150" y="302"/>
                </a:cubicBezTo>
                <a:cubicBezTo>
                  <a:pt x="1150" y="283"/>
                  <a:pt x="1135" y="268"/>
                  <a:pt x="1117" y="268"/>
                </a:cubicBezTo>
                <a:cubicBezTo>
                  <a:pt x="1113" y="268"/>
                  <a:pt x="1109" y="269"/>
                  <a:pt x="1106" y="270"/>
                </a:cubicBezTo>
                <a:cubicBezTo>
                  <a:pt x="983" y="58"/>
                  <a:pt x="983" y="58"/>
                  <a:pt x="983" y="58"/>
                </a:cubicBezTo>
                <a:cubicBezTo>
                  <a:pt x="990" y="52"/>
                  <a:pt x="995" y="43"/>
                  <a:pt x="995" y="33"/>
                </a:cubicBezTo>
                <a:cubicBezTo>
                  <a:pt x="995" y="15"/>
                  <a:pt x="980" y="0"/>
                  <a:pt x="961" y="0"/>
                </a:cubicBezTo>
                <a:cubicBezTo>
                  <a:pt x="943" y="0"/>
                  <a:pt x="928" y="15"/>
                  <a:pt x="928" y="33"/>
                </a:cubicBezTo>
                <a:cubicBezTo>
                  <a:pt x="928" y="51"/>
                  <a:pt x="943" y="66"/>
                  <a:pt x="961" y="66"/>
                </a:cubicBezTo>
                <a:cubicBezTo>
                  <a:pt x="966" y="66"/>
                  <a:pt x="970" y="66"/>
                  <a:pt x="973" y="64"/>
                </a:cubicBezTo>
                <a:cubicBezTo>
                  <a:pt x="1096" y="276"/>
                  <a:pt x="1096" y="276"/>
                  <a:pt x="1096" y="276"/>
                </a:cubicBezTo>
                <a:cubicBezTo>
                  <a:pt x="1088" y="282"/>
                  <a:pt x="1083" y="291"/>
                  <a:pt x="1083" y="302"/>
                </a:cubicBezTo>
                <a:cubicBezTo>
                  <a:pt x="1083" y="311"/>
                  <a:pt x="1088" y="320"/>
                  <a:pt x="1095" y="326"/>
                </a:cubicBezTo>
                <a:cubicBezTo>
                  <a:pt x="972" y="539"/>
                  <a:pt x="972" y="539"/>
                  <a:pt x="972" y="539"/>
                </a:cubicBezTo>
                <a:cubicBezTo>
                  <a:pt x="969" y="538"/>
                  <a:pt x="965" y="537"/>
                  <a:pt x="961" y="537"/>
                </a:cubicBezTo>
                <a:cubicBezTo>
                  <a:pt x="945" y="537"/>
                  <a:pt x="932" y="548"/>
                  <a:pt x="929" y="564"/>
                </a:cubicBezTo>
                <a:cubicBezTo>
                  <a:pt x="685" y="564"/>
                  <a:pt x="685" y="564"/>
                  <a:pt x="685" y="564"/>
                </a:cubicBezTo>
                <a:cubicBezTo>
                  <a:pt x="682" y="548"/>
                  <a:pt x="669" y="537"/>
                  <a:pt x="653" y="537"/>
                </a:cubicBezTo>
                <a:cubicBezTo>
                  <a:pt x="634" y="537"/>
                  <a:pt x="619" y="552"/>
                  <a:pt x="619" y="570"/>
                </a:cubicBezTo>
                <a:cubicBezTo>
                  <a:pt x="619" y="580"/>
                  <a:pt x="624" y="589"/>
                  <a:pt x="631" y="595"/>
                </a:cubicBezTo>
                <a:cubicBezTo>
                  <a:pt x="507" y="809"/>
                  <a:pt x="507" y="809"/>
                  <a:pt x="507" y="809"/>
                </a:cubicBezTo>
                <a:cubicBezTo>
                  <a:pt x="504" y="808"/>
                  <a:pt x="501" y="808"/>
                  <a:pt x="497" y="808"/>
                </a:cubicBezTo>
                <a:cubicBezTo>
                  <a:pt x="481" y="808"/>
                  <a:pt x="468" y="819"/>
                  <a:pt x="465" y="835"/>
                </a:cubicBezTo>
                <a:cubicBezTo>
                  <a:pt x="221" y="835"/>
                  <a:pt x="221" y="835"/>
                  <a:pt x="221" y="835"/>
                </a:cubicBezTo>
                <a:cubicBezTo>
                  <a:pt x="218" y="819"/>
                  <a:pt x="205" y="808"/>
                  <a:pt x="189" y="808"/>
                </a:cubicBezTo>
                <a:cubicBezTo>
                  <a:pt x="185" y="808"/>
                  <a:pt x="181" y="809"/>
                  <a:pt x="178" y="810"/>
                </a:cubicBezTo>
                <a:cubicBezTo>
                  <a:pt x="56" y="597"/>
                  <a:pt x="56" y="597"/>
                  <a:pt x="56" y="597"/>
                </a:cubicBezTo>
                <a:cubicBezTo>
                  <a:pt x="62" y="591"/>
                  <a:pt x="67" y="583"/>
                  <a:pt x="67" y="573"/>
                </a:cubicBezTo>
                <a:cubicBezTo>
                  <a:pt x="67" y="554"/>
                  <a:pt x="52" y="539"/>
                  <a:pt x="33" y="539"/>
                </a:cubicBezTo>
                <a:cubicBezTo>
                  <a:pt x="15" y="539"/>
                  <a:pt x="0" y="554"/>
                  <a:pt x="0" y="573"/>
                </a:cubicBezTo>
                <a:cubicBezTo>
                  <a:pt x="0" y="591"/>
                  <a:pt x="15" y="606"/>
                  <a:pt x="33" y="606"/>
                </a:cubicBezTo>
                <a:cubicBezTo>
                  <a:pt x="38" y="606"/>
                  <a:pt x="42" y="605"/>
                  <a:pt x="45" y="604"/>
                </a:cubicBezTo>
                <a:cubicBezTo>
                  <a:pt x="168" y="815"/>
                  <a:pt x="168" y="815"/>
                  <a:pt x="168" y="815"/>
                </a:cubicBezTo>
                <a:cubicBezTo>
                  <a:pt x="160" y="822"/>
                  <a:pt x="155" y="831"/>
                  <a:pt x="155" y="841"/>
                </a:cubicBezTo>
                <a:cubicBezTo>
                  <a:pt x="155" y="851"/>
                  <a:pt x="160" y="860"/>
                  <a:pt x="167" y="866"/>
                </a:cubicBezTo>
                <a:cubicBezTo>
                  <a:pt x="44" y="1078"/>
                  <a:pt x="44" y="1078"/>
                  <a:pt x="44" y="1078"/>
                </a:cubicBezTo>
                <a:cubicBezTo>
                  <a:pt x="41" y="1077"/>
                  <a:pt x="37" y="1076"/>
                  <a:pt x="34" y="1076"/>
                </a:cubicBezTo>
                <a:cubicBezTo>
                  <a:pt x="15" y="1076"/>
                  <a:pt x="0" y="1091"/>
                  <a:pt x="0" y="1110"/>
                </a:cubicBezTo>
                <a:cubicBezTo>
                  <a:pt x="0" y="1128"/>
                  <a:pt x="15" y="1143"/>
                  <a:pt x="34" y="1143"/>
                </a:cubicBezTo>
                <a:cubicBezTo>
                  <a:pt x="52" y="1143"/>
                  <a:pt x="67" y="1128"/>
                  <a:pt x="67" y="1110"/>
                </a:cubicBezTo>
                <a:cubicBezTo>
                  <a:pt x="67" y="1099"/>
                  <a:pt x="62" y="1090"/>
                  <a:pt x="55" y="1084"/>
                </a:cubicBezTo>
                <a:cubicBezTo>
                  <a:pt x="177" y="872"/>
                  <a:pt x="177" y="872"/>
                  <a:pt x="177" y="872"/>
                </a:cubicBezTo>
                <a:cubicBezTo>
                  <a:pt x="181" y="874"/>
                  <a:pt x="185" y="874"/>
                  <a:pt x="189" y="874"/>
                </a:cubicBezTo>
                <a:cubicBezTo>
                  <a:pt x="205" y="874"/>
                  <a:pt x="219" y="862"/>
                  <a:pt x="222" y="846"/>
                </a:cubicBezTo>
                <a:cubicBezTo>
                  <a:pt x="465" y="846"/>
                  <a:pt x="465" y="846"/>
                  <a:pt x="465" y="846"/>
                </a:cubicBezTo>
                <a:cubicBezTo>
                  <a:pt x="467" y="862"/>
                  <a:pt x="481" y="874"/>
                  <a:pt x="497" y="874"/>
                </a:cubicBezTo>
                <a:cubicBezTo>
                  <a:pt x="502" y="874"/>
                  <a:pt x="506" y="874"/>
                  <a:pt x="509" y="872"/>
                </a:cubicBezTo>
                <a:cubicBezTo>
                  <a:pt x="631" y="1082"/>
                  <a:pt x="631" y="1082"/>
                  <a:pt x="631" y="1082"/>
                </a:cubicBezTo>
                <a:cubicBezTo>
                  <a:pt x="624" y="1089"/>
                  <a:pt x="619" y="1097"/>
                  <a:pt x="619" y="1107"/>
                </a:cubicBezTo>
                <a:cubicBezTo>
                  <a:pt x="619" y="1117"/>
                  <a:pt x="624" y="1126"/>
                  <a:pt x="631" y="1132"/>
                </a:cubicBezTo>
                <a:cubicBezTo>
                  <a:pt x="508" y="1344"/>
                  <a:pt x="508" y="1344"/>
                  <a:pt x="508" y="1344"/>
                </a:cubicBezTo>
                <a:cubicBezTo>
                  <a:pt x="505" y="1343"/>
                  <a:pt x="501" y="1343"/>
                  <a:pt x="497" y="1343"/>
                </a:cubicBezTo>
                <a:cubicBezTo>
                  <a:pt x="481" y="1343"/>
                  <a:pt x="467" y="1355"/>
                  <a:pt x="465" y="1371"/>
                </a:cubicBezTo>
                <a:cubicBezTo>
                  <a:pt x="222" y="1371"/>
                  <a:pt x="222" y="1371"/>
                  <a:pt x="222" y="1371"/>
                </a:cubicBezTo>
                <a:cubicBezTo>
                  <a:pt x="219" y="1355"/>
                  <a:pt x="205" y="1343"/>
                  <a:pt x="189" y="1343"/>
                </a:cubicBezTo>
                <a:cubicBezTo>
                  <a:pt x="170" y="1343"/>
                  <a:pt x="155" y="1358"/>
                  <a:pt x="155" y="1376"/>
                </a:cubicBezTo>
                <a:cubicBezTo>
                  <a:pt x="155" y="1386"/>
                  <a:pt x="160" y="1395"/>
                  <a:pt x="167" y="1401"/>
                </a:cubicBezTo>
                <a:cubicBezTo>
                  <a:pt x="44" y="1613"/>
                  <a:pt x="44" y="1613"/>
                  <a:pt x="44" y="1613"/>
                </a:cubicBezTo>
                <a:cubicBezTo>
                  <a:pt x="41" y="1612"/>
                  <a:pt x="37" y="1611"/>
                  <a:pt x="33" y="1611"/>
                </a:cubicBezTo>
                <a:cubicBezTo>
                  <a:pt x="15" y="1611"/>
                  <a:pt x="0" y="1626"/>
                  <a:pt x="0" y="1645"/>
                </a:cubicBezTo>
                <a:cubicBezTo>
                  <a:pt x="0" y="1663"/>
                  <a:pt x="15" y="1678"/>
                  <a:pt x="33" y="1678"/>
                </a:cubicBezTo>
                <a:cubicBezTo>
                  <a:pt x="52" y="1678"/>
                  <a:pt x="67" y="1663"/>
                  <a:pt x="67" y="1645"/>
                </a:cubicBezTo>
                <a:cubicBezTo>
                  <a:pt x="67" y="1634"/>
                  <a:pt x="62" y="1625"/>
                  <a:pt x="54" y="1619"/>
                </a:cubicBezTo>
                <a:cubicBezTo>
                  <a:pt x="177" y="1407"/>
                  <a:pt x="177" y="1407"/>
                  <a:pt x="177" y="1407"/>
                </a:cubicBezTo>
                <a:cubicBezTo>
                  <a:pt x="180" y="1408"/>
                  <a:pt x="184" y="1409"/>
                  <a:pt x="189" y="1409"/>
                </a:cubicBezTo>
                <a:cubicBezTo>
                  <a:pt x="205" y="1409"/>
                  <a:pt x="218" y="1398"/>
                  <a:pt x="221" y="1383"/>
                </a:cubicBezTo>
                <a:cubicBezTo>
                  <a:pt x="465" y="1383"/>
                  <a:pt x="465" y="1383"/>
                  <a:pt x="465" y="1383"/>
                </a:cubicBezTo>
                <a:cubicBezTo>
                  <a:pt x="468" y="1398"/>
                  <a:pt x="481" y="1409"/>
                  <a:pt x="497" y="1409"/>
                </a:cubicBezTo>
                <a:cubicBezTo>
                  <a:pt x="502" y="1409"/>
                  <a:pt x="505" y="1408"/>
                  <a:pt x="509" y="1407"/>
                </a:cubicBezTo>
                <a:cubicBezTo>
                  <a:pt x="631" y="1618"/>
                  <a:pt x="631" y="1618"/>
                  <a:pt x="631" y="1618"/>
                </a:cubicBezTo>
                <a:cubicBezTo>
                  <a:pt x="624" y="1624"/>
                  <a:pt x="619" y="1632"/>
                  <a:pt x="619" y="1642"/>
                </a:cubicBezTo>
                <a:cubicBezTo>
                  <a:pt x="619" y="1661"/>
                  <a:pt x="634" y="1676"/>
                  <a:pt x="653" y="1676"/>
                </a:cubicBezTo>
                <a:cubicBezTo>
                  <a:pt x="669" y="1676"/>
                  <a:pt x="682" y="1664"/>
                  <a:pt x="685" y="1649"/>
                </a:cubicBezTo>
                <a:cubicBezTo>
                  <a:pt x="928" y="1649"/>
                  <a:pt x="928" y="1649"/>
                  <a:pt x="928" y="1649"/>
                </a:cubicBezTo>
                <a:cubicBezTo>
                  <a:pt x="932" y="1664"/>
                  <a:pt x="945" y="1675"/>
                  <a:pt x="961" y="1675"/>
                </a:cubicBezTo>
                <a:cubicBezTo>
                  <a:pt x="965" y="1675"/>
                  <a:pt x="969" y="1675"/>
                  <a:pt x="973" y="1673"/>
                </a:cubicBezTo>
                <a:cubicBezTo>
                  <a:pt x="1094" y="1884"/>
                  <a:pt x="1094" y="1884"/>
                  <a:pt x="1094" y="1884"/>
                </a:cubicBezTo>
                <a:cubicBezTo>
                  <a:pt x="1087" y="1890"/>
                  <a:pt x="1083" y="1899"/>
                  <a:pt x="1083" y="1909"/>
                </a:cubicBezTo>
                <a:cubicBezTo>
                  <a:pt x="1083" y="1927"/>
                  <a:pt x="1098" y="1942"/>
                  <a:pt x="1116" y="1942"/>
                </a:cubicBezTo>
                <a:cubicBezTo>
                  <a:pt x="1132" y="1942"/>
                  <a:pt x="1146" y="1930"/>
                  <a:pt x="1149" y="1915"/>
                </a:cubicBezTo>
                <a:cubicBezTo>
                  <a:pt x="1392" y="1915"/>
                  <a:pt x="1392" y="1915"/>
                  <a:pt x="1392" y="1915"/>
                </a:cubicBezTo>
                <a:cubicBezTo>
                  <a:pt x="1395" y="1930"/>
                  <a:pt x="1409" y="1942"/>
                  <a:pt x="1425" y="1942"/>
                </a:cubicBezTo>
                <a:cubicBezTo>
                  <a:pt x="1429" y="1942"/>
                  <a:pt x="1432" y="1941"/>
                  <a:pt x="1435" y="1940"/>
                </a:cubicBezTo>
                <a:cubicBezTo>
                  <a:pt x="1558" y="2152"/>
                  <a:pt x="1558" y="2152"/>
                  <a:pt x="1558" y="2152"/>
                </a:cubicBezTo>
                <a:cubicBezTo>
                  <a:pt x="1551" y="2158"/>
                  <a:pt x="1547" y="2167"/>
                  <a:pt x="1547" y="2177"/>
                </a:cubicBezTo>
                <a:cubicBezTo>
                  <a:pt x="1547" y="2187"/>
                  <a:pt x="1551" y="2196"/>
                  <a:pt x="1558" y="2202"/>
                </a:cubicBezTo>
                <a:cubicBezTo>
                  <a:pt x="1435" y="2414"/>
                  <a:pt x="1435" y="2414"/>
                  <a:pt x="1435" y="2414"/>
                </a:cubicBezTo>
                <a:cubicBezTo>
                  <a:pt x="1432" y="2413"/>
                  <a:pt x="1428" y="2412"/>
                  <a:pt x="1425" y="2412"/>
                </a:cubicBezTo>
                <a:cubicBezTo>
                  <a:pt x="1406" y="2412"/>
                  <a:pt x="1391" y="2427"/>
                  <a:pt x="1391" y="2445"/>
                </a:cubicBezTo>
                <a:cubicBezTo>
                  <a:pt x="1391" y="2464"/>
                  <a:pt x="1406" y="2479"/>
                  <a:pt x="1425" y="2479"/>
                </a:cubicBezTo>
                <a:cubicBezTo>
                  <a:pt x="1429" y="2479"/>
                  <a:pt x="1433" y="2478"/>
                  <a:pt x="1436" y="2477"/>
                </a:cubicBezTo>
                <a:cubicBezTo>
                  <a:pt x="1558" y="2687"/>
                  <a:pt x="1558" y="2687"/>
                  <a:pt x="1558" y="2687"/>
                </a:cubicBezTo>
                <a:cubicBezTo>
                  <a:pt x="1551" y="2693"/>
                  <a:pt x="1547" y="2702"/>
                  <a:pt x="1547" y="2712"/>
                </a:cubicBezTo>
                <a:cubicBezTo>
                  <a:pt x="1547" y="2730"/>
                  <a:pt x="1562" y="2745"/>
                  <a:pt x="1580" y="2745"/>
                </a:cubicBezTo>
                <a:cubicBezTo>
                  <a:pt x="1598" y="2745"/>
                  <a:pt x="1613" y="2730"/>
                  <a:pt x="1613" y="2712"/>
                </a:cubicBezTo>
                <a:cubicBezTo>
                  <a:pt x="1613" y="2693"/>
                  <a:pt x="1598" y="2678"/>
                  <a:pt x="1580" y="2678"/>
                </a:cubicBezTo>
                <a:cubicBezTo>
                  <a:pt x="1576" y="2678"/>
                  <a:pt x="1572" y="2679"/>
                  <a:pt x="1568" y="2681"/>
                </a:cubicBezTo>
                <a:cubicBezTo>
                  <a:pt x="1446" y="2470"/>
                  <a:pt x="1446" y="2470"/>
                  <a:pt x="1446" y="2470"/>
                </a:cubicBezTo>
                <a:cubicBezTo>
                  <a:pt x="1453" y="2464"/>
                  <a:pt x="1458" y="2455"/>
                  <a:pt x="1458" y="2445"/>
                </a:cubicBezTo>
                <a:cubicBezTo>
                  <a:pt x="1458" y="2435"/>
                  <a:pt x="1453" y="2426"/>
                  <a:pt x="1446" y="2420"/>
                </a:cubicBezTo>
                <a:cubicBezTo>
                  <a:pt x="1568" y="2208"/>
                  <a:pt x="1568" y="2208"/>
                  <a:pt x="1568" y="2208"/>
                </a:cubicBezTo>
                <a:cubicBezTo>
                  <a:pt x="1572" y="2209"/>
                  <a:pt x="1576" y="2210"/>
                  <a:pt x="1580" y="2210"/>
                </a:cubicBezTo>
                <a:cubicBezTo>
                  <a:pt x="1596" y="2210"/>
                  <a:pt x="1610" y="2198"/>
                  <a:pt x="1613" y="2182"/>
                </a:cubicBezTo>
                <a:cubicBezTo>
                  <a:pt x="1856" y="2182"/>
                  <a:pt x="1856" y="2182"/>
                  <a:pt x="1856" y="2182"/>
                </a:cubicBezTo>
                <a:cubicBezTo>
                  <a:pt x="1858" y="2198"/>
                  <a:pt x="1872" y="2210"/>
                  <a:pt x="1888" y="2210"/>
                </a:cubicBezTo>
                <a:cubicBezTo>
                  <a:pt x="1893" y="2210"/>
                  <a:pt x="1897" y="2209"/>
                  <a:pt x="1900" y="2208"/>
                </a:cubicBezTo>
                <a:cubicBezTo>
                  <a:pt x="2023" y="2420"/>
                  <a:pt x="2023" y="2420"/>
                  <a:pt x="2023" y="2420"/>
                </a:cubicBezTo>
                <a:cubicBezTo>
                  <a:pt x="2015" y="2426"/>
                  <a:pt x="2010" y="2435"/>
                  <a:pt x="2010" y="2445"/>
                </a:cubicBezTo>
                <a:cubicBezTo>
                  <a:pt x="2010" y="2464"/>
                  <a:pt x="2025" y="2479"/>
                  <a:pt x="2044" y="2479"/>
                </a:cubicBezTo>
                <a:cubicBezTo>
                  <a:pt x="2062" y="2479"/>
                  <a:pt x="2077" y="2464"/>
                  <a:pt x="2077" y="2445"/>
                </a:cubicBezTo>
                <a:cubicBezTo>
                  <a:pt x="2077" y="2427"/>
                  <a:pt x="2062" y="2412"/>
                  <a:pt x="2044" y="2412"/>
                </a:cubicBezTo>
                <a:cubicBezTo>
                  <a:pt x="2040" y="2412"/>
                  <a:pt x="2036" y="2413"/>
                  <a:pt x="2033" y="2414"/>
                </a:cubicBezTo>
                <a:cubicBezTo>
                  <a:pt x="1911" y="2202"/>
                  <a:pt x="1911" y="2202"/>
                  <a:pt x="1911" y="2202"/>
                </a:cubicBezTo>
                <a:cubicBezTo>
                  <a:pt x="1917" y="2196"/>
                  <a:pt x="1922" y="2187"/>
                  <a:pt x="1922" y="2177"/>
                </a:cubicBezTo>
                <a:cubicBezTo>
                  <a:pt x="1922" y="2167"/>
                  <a:pt x="1917" y="2158"/>
                  <a:pt x="1911" y="2152"/>
                </a:cubicBezTo>
                <a:cubicBezTo>
                  <a:pt x="2033" y="1940"/>
                  <a:pt x="2033" y="1940"/>
                  <a:pt x="2033" y="1940"/>
                </a:cubicBezTo>
                <a:cubicBezTo>
                  <a:pt x="2037" y="1941"/>
                  <a:pt x="2040" y="1942"/>
                  <a:pt x="2044" y="1942"/>
                </a:cubicBezTo>
                <a:cubicBezTo>
                  <a:pt x="2060" y="1942"/>
                  <a:pt x="2073" y="1930"/>
                  <a:pt x="2077" y="1915"/>
                </a:cubicBezTo>
                <a:cubicBezTo>
                  <a:pt x="2320" y="1915"/>
                  <a:pt x="2320" y="1915"/>
                  <a:pt x="2320" y="1915"/>
                </a:cubicBezTo>
                <a:cubicBezTo>
                  <a:pt x="2323" y="1930"/>
                  <a:pt x="2336" y="1942"/>
                  <a:pt x="2352" y="1942"/>
                </a:cubicBezTo>
                <a:cubicBezTo>
                  <a:pt x="2371" y="1942"/>
                  <a:pt x="2386" y="1927"/>
                  <a:pt x="2386" y="1909"/>
                </a:cubicBezTo>
                <a:cubicBezTo>
                  <a:pt x="2386" y="1890"/>
                  <a:pt x="2371" y="1875"/>
                  <a:pt x="2352" y="1875"/>
                </a:cubicBezTo>
                <a:cubicBezTo>
                  <a:pt x="2336" y="1875"/>
                  <a:pt x="2322" y="1887"/>
                  <a:pt x="2320" y="1903"/>
                </a:cubicBezTo>
                <a:cubicBezTo>
                  <a:pt x="2077" y="1903"/>
                  <a:pt x="2077" y="1903"/>
                  <a:pt x="2077" y="1903"/>
                </a:cubicBezTo>
                <a:cubicBezTo>
                  <a:pt x="2074" y="1887"/>
                  <a:pt x="2060" y="1875"/>
                  <a:pt x="2044" y="1875"/>
                </a:cubicBezTo>
                <a:cubicBezTo>
                  <a:pt x="2040" y="1875"/>
                  <a:pt x="2036" y="1876"/>
                  <a:pt x="2032" y="1877"/>
                </a:cubicBezTo>
                <a:cubicBezTo>
                  <a:pt x="1910" y="1667"/>
                  <a:pt x="1910" y="1667"/>
                  <a:pt x="1910" y="1667"/>
                </a:cubicBezTo>
                <a:cubicBezTo>
                  <a:pt x="1917" y="1661"/>
                  <a:pt x="1922" y="1652"/>
                  <a:pt x="1922" y="1642"/>
                </a:cubicBezTo>
                <a:cubicBezTo>
                  <a:pt x="1922" y="1632"/>
                  <a:pt x="1917" y="1623"/>
                  <a:pt x="1910" y="1616"/>
                </a:cubicBezTo>
                <a:cubicBezTo>
                  <a:pt x="2032" y="1405"/>
                  <a:pt x="2032" y="1405"/>
                  <a:pt x="2032" y="1405"/>
                </a:cubicBezTo>
                <a:cubicBezTo>
                  <a:pt x="2036" y="1406"/>
                  <a:pt x="2040" y="1407"/>
                  <a:pt x="2044" y="1407"/>
                </a:cubicBezTo>
                <a:cubicBezTo>
                  <a:pt x="2060" y="1407"/>
                  <a:pt x="2074" y="1395"/>
                  <a:pt x="2077" y="1379"/>
                </a:cubicBezTo>
                <a:cubicBezTo>
                  <a:pt x="2320" y="1379"/>
                  <a:pt x="2320" y="1379"/>
                  <a:pt x="2320" y="1379"/>
                </a:cubicBezTo>
                <a:cubicBezTo>
                  <a:pt x="2322" y="1395"/>
                  <a:pt x="2336" y="1407"/>
                  <a:pt x="2352" y="1407"/>
                </a:cubicBezTo>
                <a:cubicBezTo>
                  <a:pt x="2357" y="1407"/>
                  <a:pt x="2361" y="1406"/>
                  <a:pt x="2364" y="1405"/>
                </a:cubicBezTo>
                <a:cubicBezTo>
                  <a:pt x="2487" y="1616"/>
                  <a:pt x="2487" y="1616"/>
                  <a:pt x="2487" y="1616"/>
                </a:cubicBezTo>
                <a:cubicBezTo>
                  <a:pt x="2479" y="1623"/>
                  <a:pt x="2474" y="1632"/>
                  <a:pt x="2474" y="1642"/>
                </a:cubicBezTo>
                <a:cubicBezTo>
                  <a:pt x="2474" y="1661"/>
                  <a:pt x="2489" y="1675"/>
                  <a:pt x="2508" y="1675"/>
                </a:cubicBezTo>
                <a:cubicBezTo>
                  <a:pt x="2526" y="1675"/>
                  <a:pt x="2541" y="1661"/>
                  <a:pt x="2541" y="1642"/>
                </a:cubicBezTo>
                <a:cubicBezTo>
                  <a:pt x="2541" y="1624"/>
                  <a:pt x="2526" y="1609"/>
                  <a:pt x="2508" y="1609"/>
                </a:cubicBezTo>
                <a:close/>
                <a:moveTo>
                  <a:pt x="1104" y="870"/>
                </a:moveTo>
                <a:cubicBezTo>
                  <a:pt x="1108" y="871"/>
                  <a:pt x="1112" y="872"/>
                  <a:pt x="1116" y="872"/>
                </a:cubicBezTo>
                <a:cubicBezTo>
                  <a:pt x="1133" y="872"/>
                  <a:pt x="1147" y="860"/>
                  <a:pt x="1149" y="844"/>
                </a:cubicBezTo>
                <a:cubicBezTo>
                  <a:pt x="1392" y="844"/>
                  <a:pt x="1392" y="844"/>
                  <a:pt x="1392" y="844"/>
                </a:cubicBezTo>
                <a:cubicBezTo>
                  <a:pt x="1395" y="860"/>
                  <a:pt x="1408" y="872"/>
                  <a:pt x="1425" y="872"/>
                </a:cubicBezTo>
                <a:cubicBezTo>
                  <a:pt x="1429" y="872"/>
                  <a:pt x="1433" y="871"/>
                  <a:pt x="1437" y="870"/>
                </a:cubicBezTo>
                <a:cubicBezTo>
                  <a:pt x="1558" y="1080"/>
                  <a:pt x="1558" y="1080"/>
                  <a:pt x="1558" y="1080"/>
                </a:cubicBezTo>
                <a:cubicBezTo>
                  <a:pt x="1551" y="1086"/>
                  <a:pt x="1547" y="1095"/>
                  <a:pt x="1547" y="1105"/>
                </a:cubicBezTo>
                <a:cubicBezTo>
                  <a:pt x="1547" y="1115"/>
                  <a:pt x="1551" y="1124"/>
                  <a:pt x="1558" y="1130"/>
                </a:cubicBezTo>
                <a:cubicBezTo>
                  <a:pt x="1435" y="1342"/>
                  <a:pt x="1435" y="1342"/>
                  <a:pt x="1435" y="1342"/>
                </a:cubicBezTo>
                <a:cubicBezTo>
                  <a:pt x="1432" y="1341"/>
                  <a:pt x="1429" y="1340"/>
                  <a:pt x="1425" y="1340"/>
                </a:cubicBezTo>
                <a:cubicBezTo>
                  <a:pt x="1409" y="1340"/>
                  <a:pt x="1395" y="1352"/>
                  <a:pt x="1392" y="1367"/>
                </a:cubicBezTo>
                <a:cubicBezTo>
                  <a:pt x="1149" y="1367"/>
                  <a:pt x="1149" y="1367"/>
                  <a:pt x="1149" y="1367"/>
                </a:cubicBezTo>
                <a:cubicBezTo>
                  <a:pt x="1146" y="1352"/>
                  <a:pt x="1132" y="1340"/>
                  <a:pt x="1116" y="1340"/>
                </a:cubicBezTo>
                <a:cubicBezTo>
                  <a:pt x="1112" y="1340"/>
                  <a:pt x="1108" y="1341"/>
                  <a:pt x="1104" y="1343"/>
                </a:cubicBezTo>
                <a:cubicBezTo>
                  <a:pt x="983" y="1133"/>
                  <a:pt x="983" y="1133"/>
                  <a:pt x="983" y="1133"/>
                </a:cubicBezTo>
                <a:cubicBezTo>
                  <a:pt x="990" y="1126"/>
                  <a:pt x="995" y="1117"/>
                  <a:pt x="995" y="1107"/>
                </a:cubicBezTo>
                <a:cubicBezTo>
                  <a:pt x="995" y="1097"/>
                  <a:pt x="990" y="1088"/>
                  <a:pt x="982" y="1082"/>
                </a:cubicBezTo>
                <a:lnTo>
                  <a:pt x="1104" y="870"/>
                </a:lnTo>
                <a:close/>
                <a:moveTo>
                  <a:pt x="519" y="1401"/>
                </a:moveTo>
                <a:cubicBezTo>
                  <a:pt x="526" y="1395"/>
                  <a:pt x="531" y="1386"/>
                  <a:pt x="531" y="1376"/>
                </a:cubicBezTo>
                <a:cubicBezTo>
                  <a:pt x="531" y="1366"/>
                  <a:pt x="526" y="1356"/>
                  <a:pt x="518" y="1350"/>
                </a:cubicBezTo>
                <a:cubicBezTo>
                  <a:pt x="641" y="1138"/>
                  <a:pt x="641" y="1138"/>
                  <a:pt x="641" y="1138"/>
                </a:cubicBezTo>
                <a:cubicBezTo>
                  <a:pt x="644" y="1140"/>
                  <a:pt x="648" y="1141"/>
                  <a:pt x="653" y="1141"/>
                </a:cubicBezTo>
                <a:cubicBezTo>
                  <a:pt x="669" y="1141"/>
                  <a:pt x="683" y="1129"/>
                  <a:pt x="686" y="1113"/>
                </a:cubicBezTo>
                <a:cubicBezTo>
                  <a:pt x="928" y="1113"/>
                  <a:pt x="928" y="1113"/>
                  <a:pt x="928" y="1113"/>
                </a:cubicBezTo>
                <a:cubicBezTo>
                  <a:pt x="931" y="1129"/>
                  <a:pt x="945" y="1141"/>
                  <a:pt x="961" y="1141"/>
                </a:cubicBezTo>
                <a:cubicBezTo>
                  <a:pt x="965" y="1141"/>
                  <a:pt x="969" y="1140"/>
                  <a:pt x="973" y="1139"/>
                </a:cubicBezTo>
                <a:cubicBezTo>
                  <a:pt x="1094" y="1349"/>
                  <a:pt x="1094" y="1349"/>
                  <a:pt x="1094" y="1349"/>
                </a:cubicBezTo>
                <a:cubicBezTo>
                  <a:pt x="1087" y="1355"/>
                  <a:pt x="1083" y="1364"/>
                  <a:pt x="1083" y="1374"/>
                </a:cubicBezTo>
                <a:cubicBezTo>
                  <a:pt x="1083" y="1383"/>
                  <a:pt x="1087" y="1392"/>
                  <a:pt x="1094" y="1398"/>
                </a:cubicBezTo>
                <a:cubicBezTo>
                  <a:pt x="972" y="1611"/>
                  <a:pt x="972" y="1611"/>
                  <a:pt x="972" y="1611"/>
                </a:cubicBezTo>
                <a:cubicBezTo>
                  <a:pt x="968" y="1610"/>
                  <a:pt x="965" y="1609"/>
                  <a:pt x="961" y="1609"/>
                </a:cubicBezTo>
                <a:cubicBezTo>
                  <a:pt x="944" y="1609"/>
                  <a:pt x="931" y="1621"/>
                  <a:pt x="928" y="1637"/>
                </a:cubicBezTo>
                <a:cubicBezTo>
                  <a:pt x="686" y="1637"/>
                  <a:pt x="686" y="1637"/>
                  <a:pt x="686" y="1637"/>
                </a:cubicBezTo>
                <a:cubicBezTo>
                  <a:pt x="683" y="1621"/>
                  <a:pt x="669" y="1609"/>
                  <a:pt x="653" y="1609"/>
                </a:cubicBezTo>
                <a:cubicBezTo>
                  <a:pt x="648" y="1609"/>
                  <a:pt x="644" y="1610"/>
                  <a:pt x="641" y="1611"/>
                </a:cubicBezTo>
                <a:lnTo>
                  <a:pt x="519" y="1401"/>
                </a:lnTo>
                <a:close/>
                <a:moveTo>
                  <a:pt x="983" y="1667"/>
                </a:moveTo>
                <a:cubicBezTo>
                  <a:pt x="990" y="1661"/>
                  <a:pt x="994" y="1652"/>
                  <a:pt x="994" y="1642"/>
                </a:cubicBezTo>
                <a:cubicBezTo>
                  <a:pt x="994" y="1632"/>
                  <a:pt x="989" y="1623"/>
                  <a:pt x="982" y="1616"/>
                </a:cubicBezTo>
                <a:cubicBezTo>
                  <a:pt x="1104" y="1405"/>
                  <a:pt x="1104" y="1405"/>
                  <a:pt x="1104" y="1405"/>
                </a:cubicBezTo>
                <a:cubicBezTo>
                  <a:pt x="1108" y="1406"/>
                  <a:pt x="1112" y="1407"/>
                  <a:pt x="1116" y="1407"/>
                </a:cubicBezTo>
                <a:cubicBezTo>
                  <a:pt x="1133" y="1407"/>
                  <a:pt x="1147" y="1395"/>
                  <a:pt x="1149" y="1379"/>
                </a:cubicBezTo>
                <a:cubicBezTo>
                  <a:pt x="1392" y="1379"/>
                  <a:pt x="1392" y="1379"/>
                  <a:pt x="1392" y="1379"/>
                </a:cubicBezTo>
                <a:cubicBezTo>
                  <a:pt x="1394" y="1395"/>
                  <a:pt x="1408" y="1407"/>
                  <a:pt x="1425" y="1407"/>
                </a:cubicBezTo>
                <a:cubicBezTo>
                  <a:pt x="1429" y="1407"/>
                  <a:pt x="1433" y="1406"/>
                  <a:pt x="1437" y="1405"/>
                </a:cubicBezTo>
                <a:cubicBezTo>
                  <a:pt x="1559" y="1616"/>
                  <a:pt x="1559" y="1616"/>
                  <a:pt x="1559" y="1616"/>
                </a:cubicBezTo>
                <a:cubicBezTo>
                  <a:pt x="1552" y="1623"/>
                  <a:pt x="1547" y="1632"/>
                  <a:pt x="1547" y="1642"/>
                </a:cubicBezTo>
                <a:cubicBezTo>
                  <a:pt x="1547" y="1652"/>
                  <a:pt x="1551" y="1661"/>
                  <a:pt x="1558" y="1667"/>
                </a:cubicBezTo>
                <a:cubicBezTo>
                  <a:pt x="1436" y="1877"/>
                  <a:pt x="1436" y="1877"/>
                  <a:pt x="1436" y="1877"/>
                </a:cubicBezTo>
                <a:cubicBezTo>
                  <a:pt x="1433" y="1876"/>
                  <a:pt x="1429" y="1875"/>
                  <a:pt x="1425" y="1875"/>
                </a:cubicBezTo>
                <a:cubicBezTo>
                  <a:pt x="1408" y="1875"/>
                  <a:pt x="1394" y="1887"/>
                  <a:pt x="1392" y="1903"/>
                </a:cubicBezTo>
                <a:cubicBezTo>
                  <a:pt x="1149" y="1903"/>
                  <a:pt x="1149" y="1903"/>
                  <a:pt x="1149" y="1903"/>
                </a:cubicBezTo>
                <a:cubicBezTo>
                  <a:pt x="1147" y="1887"/>
                  <a:pt x="1133" y="1875"/>
                  <a:pt x="1116" y="1875"/>
                </a:cubicBezTo>
                <a:cubicBezTo>
                  <a:pt x="1112" y="1875"/>
                  <a:pt x="1108" y="1876"/>
                  <a:pt x="1104" y="1877"/>
                </a:cubicBezTo>
                <a:lnTo>
                  <a:pt x="983" y="1667"/>
                </a:lnTo>
                <a:close/>
                <a:moveTo>
                  <a:pt x="2022" y="1884"/>
                </a:moveTo>
                <a:cubicBezTo>
                  <a:pt x="2015" y="1890"/>
                  <a:pt x="2011" y="1899"/>
                  <a:pt x="2011" y="1909"/>
                </a:cubicBezTo>
                <a:cubicBezTo>
                  <a:pt x="2011" y="1919"/>
                  <a:pt x="2015" y="1928"/>
                  <a:pt x="2023" y="1934"/>
                </a:cubicBezTo>
                <a:cubicBezTo>
                  <a:pt x="1901" y="2146"/>
                  <a:pt x="1901" y="2146"/>
                  <a:pt x="1901" y="2146"/>
                </a:cubicBezTo>
                <a:cubicBezTo>
                  <a:pt x="1897" y="2144"/>
                  <a:pt x="1893" y="2144"/>
                  <a:pt x="1888" y="2144"/>
                </a:cubicBezTo>
                <a:cubicBezTo>
                  <a:pt x="1872" y="2144"/>
                  <a:pt x="1859" y="2155"/>
                  <a:pt x="1856" y="2170"/>
                </a:cubicBezTo>
                <a:cubicBezTo>
                  <a:pt x="1613" y="2170"/>
                  <a:pt x="1613" y="2170"/>
                  <a:pt x="1613" y="2170"/>
                </a:cubicBezTo>
                <a:cubicBezTo>
                  <a:pt x="1609" y="2155"/>
                  <a:pt x="1596" y="2144"/>
                  <a:pt x="1580" y="2144"/>
                </a:cubicBezTo>
                <a:cubicBezTo>
                  <a:pt x="1576" y="2144"/>
                  <a:pt x="1572" y="2144"/>
                  <a:pt x="1568" y="2146"/>
                </a:cubicBezTo>
                <a:cubicBezTo>
                  <a:pt x="1446" y="1934"/>
                  <a:pt x="1446" y="1934"/>
                  <a:pt x="1446" y="1934"/>
                </a:cubicBezTo>
                <a:cubicBezTo>
                  <a:pt x="1453" y="1928"/>
                  <a:pt x="1458" y="1919"/>
                  <a:pt x="1458" y="1909"/>
                </a:cubicBezTo>
                <a:cubicBezTo>
                  <a:pt x="1458" y="1899"/>
                  <a:pt x="1454" y="1890"/>
                  <a:pt x="1447" y="1883"/>
                </a:cubicBezTo>
                <a:cubicBezTo>
                  <a:pt x="1568" y="1673"/>
                  <a:pt x="1568" y="1673"/>
                  <a:pt x="1568" y="1673"/>
                </a:cubicBezTo>
                <a:cubicBezTo>
                  <a:pt x="1572" y="1675"/>
                  <a:pt x="1576" y="1675"/>
                  <a:pt x="1580" y="1675"/>
                </a:cubicBezTo>
                <a:cubicBezTo>
                  <a:pt x="1597" y="1675"/>
                  <a:pt x="1611" y="1663"/>
                  <a:pt x="1613" y="1647"/>
                </a:cubicBezTo>
                <a:cubicBezTo>
                  <a:pt x="1856" y="1647"/>
                  <a:pt x="1856" y="1647"/>
                  <a:pt x="1856" y="1647"/>
                </a:cubicBezTo>
                <a:cubicBezTo>
                  <a:pt x="1858" y="1663"/>
                  <a:pt x="1872" y="1675"/>
                  <a:pt x="1889" y="1675"/>
                </a:cubicBezTo>
                <a:cubicBezTo>
                  <a:pt x="1893" y="1675"/>
                  <a:pt x="1897" y="1675"/>
                  <a:pt x="1900" y="1673"/>
                </a:cubicBezTo>
                <a:lnTo>
                  <a:pt x="2022" y="1884"/>
                </a:lnTo>
                <a:close/>
                <a:moveTo>
                  <a:pt x="1899" y="1611"/>
                </a:moveTo>
                <a:cubicBezTo>
                  <a:pt x="1896" y="1610"/>
                  <a:pt x="1892" y="1609"/>
                  <a:pt x="1889" y="1609"/>
                </a:cubicBezTo>
                <a:cubicBezTo>
                  <a:pt x="1872" y="1609"/>
                  <a:pt x="1859" y="1620"/>
                  <a:pt x="1856" y="1635"/>
                </a:cubicBezTo>
                <a:cubicBezTo>
                  <a:pt x="1613" y="1635"/>
                  <a:pt x="1613" y="1635"/>
                  <a:pt x="1613" y="1635"/>
                </a:cubicBezTo>
                <a:cubicBezTo>
                  <a:pt x="1610" y="1620"/>
                  <a:pt x="1596" y="1609"/>
                  <a:pt x="1580" y="1609"/>
                </a:cubicBezTo>
                <a:cubicBezTo>
                  <a:pt x="1576" y="1609"/>
                  <a:pt x="1573" y="1610"/>
                  <a:pt x="1570" y="1611"/>
                </a:cubicBezTo>
                <a:cubicBezTo>
                  <a:pt x="1447" y="1398"/>
                  <a:pt x="1447" y="1398"/>
                  <a:pt x="1447" y="1398"/>
                </a:cubicBezTo>
                <a:cubicBezTo>
                  <a:pt x="1454" y="1392"/>
                  <a:pt x="1458" y="1383"/>
                  <a:pt x="1458" y="1374"/>
                </a:cubicBezTo>
                <a:cubicBezTo>
                  <a:pt x="1458" y="1363"/>
                  <a:pt x="1453" y="1354"/>
                  <a:pt x="1446" y="1348"/>
                </a:cubicBezTo>
                <a:cubicBezTo>
                  <a:pt x="1568" y="1136"/>
                  <a:pt x="1568" y="1136"/>
                  <a:pt x="1568" y="1136"/>
                </a:cubicBezTo>
                <a:cubicBezTo>
                  <a:pt x="1572" y="1138"/>
                  <a:pt x="1576" y="1139"/>
                  <a:pt x="1580" y="1139"/>
                </a:cubicBezTo>
                <a:cubicBezTo>
                  <a:pt x="1597" y="1139"/>
                  <a:pt x="1611" y="1126"/>
                  <a:pt x="1613" y="1110"/>
                </a:cubicBezTo>
                <a:cubicBezTo>
                  <a:pt x="1856" y="1110"/>
                  <a:pt x="1856" y="1110"/>
                  <a:pt x="1856" y="1110"/>
                </a:cubicBezTo>
                <a:cubicBezTo>
                  <a:pt x="1858" y="1126"/>
                  <a:pt x="1872" y="1139"/>
                  <a:pt x="1889" y="1139"/>
                </a:cubicBezTo>
                <a:cubicBezTo>
                  <a:pt x="1893" y="1139"/>
                  <a:pt x="1897" y="1138"/>
                  <a:pt x="1901" y="1136"/>
                </a:cubicBezTo>
                <a:cubicBezTo>
                  <a:pt x="2023" y="1348"/>
                  <a:pt x="2023" y="1348"/>
                  <a:pt x="2023" y="1348"/>
                </a:cubicBezTo>
                <a:cubicBezTo>
                  <a:pt x="2015" y="1354"/>
                  <a:pt x="2011" y="1363"/>
                  <a:pt x="2011" y="1374"/>
                </a:cubicBezTo>
                <a:cubicBezTo>
                  <a:pt x="2011" y="1383"/>
                  <a:pt x="2015" y="1392"/>
                  <a:pt x="2022" y="1398"/>
                </a:cubicBezTo>
                <a:lnTo>
                  <a:pt x="1899" y="1611"/>
                </a:lnTo>
                <a:close/>
              </a:path>
            </a:pathLst>
          </a:custGeom>
          <a:solidFill>
            <a:srgbClr val="3F434D">
              <a:alpha val="706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Source Sans Pro Light"/>
              <a:ea typeface="Source Sans Pro Light"/>
              <a:cs typeface="Source Sans Pro Light"/>
              <a:sym typeface="Source Sans Pro Light"/>
            </a:endParaRPr>
          </a:p>
        </p:txBody>
      </p:sp>
      <p:sp>
        <p:nvSpPr>
          <p:cNvPr id="643" name="Google Shape;643;gb0e4b047f7_0_710"/>
          <p:cNvSpPr txBox="1">
            <a:spLocks noGrp="1"/>
          </p:cNvSpPr>
          <p:nvPr>
            <p:ph type="title"/>
          </p:nvPr>
        </p:nvSpPr>
        <p:spPr>
          <a:xfrm>
            <a:off x="713202" y="539496"/>
            <a:ext cx="7717500" cy="4755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4200"/>
              <a:buNone/>
              <a:defRPr/>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
        <p:nvSpPr>
          <p:cNvPr id="644" name="Google Shape;644;gb0e4b047f7_0_710"/>
          <p:cNvSpPr txBox="1">
            <a:spLocks noGrp="1"/>
          </p:cNvSpPr>
          <p:nvPr>
            <p:ph type="subTitle" idx="1"/>
          </p:nvPr>
        </p:nvSpPr>
        <p:spPr>
          <a:xfrm>
            <a:off x="713188" y="1325355"/>
            <a:ext cx="1201200" cy="335700"/>
          </a:xfrm>
          <a:prstGeom prst="rect">
            <a:avLst/>
          </a:prstGeom>
          <a:noFill/>
          <a:ln>
            <a:noFill/>
          </a:ln>
        </p:spPr>
        <p:txBody>
          <a:bodyPr spcFirstLastPara="1" wrap="square" lIns="91425" tIns="91425" rIns="91425" bIns="91425" anchor="t" anchorCtr="0">
            <a:noAutofit/>
          </a:bodyPr>
          <a:lstStyle>
            <a:lvl1pPr marR="50800" lvl="0" algn="l" rtl="0">
              <a:lnSpc>
                <a:spcPct val="100000"/>
              </a:lnSpc>
              <a:spcBef>
                <a:spcPts val="0"/>
              </a:spcBef>
              <a:spcAft>
                <a:spcPts val="0"/>
              </a:spcAft>
              <a:buClr>
                <a:schemeClr val="dk1"/>
              </a:buClr>
              <a:buSzPts val="2100"/>
              <a:buFont typeface="Anton"/>
              <a:buNone/>
              <a:defRPr>
                <a:solidFill>
                  <a:schemeClr val="dk1"/>
                </a:solidFill>
                <a:latin typeface="Fredoka One"/>
                <a:ea typeface="Fredoka One"/>
                <a:cs typeface="Fredoka One"/>
                <a:sym typeface="Fredoka One"/>
              </a:defRPr>
            </a:lvl1pPr>
            <a:lvl2pPr lvl="1" algn="ctr" rtl="0">
              <a:lnSpc>
                <a:spcPct val="100000"/>
              </a:lnSpc>
              <a:spcBef>
                <a:spcPts val="0"/>
              </a:spcBef>
              <a:spcAft>
                <a:spcPts val="0"/>
              </a:spcAft>
              <a:buClr>
                <a:schemeClr val="dk1"/>
              </a:buClr>
              <a:buSzPts val="2100"/>
              <a:buFont typeface="Anton"/>
              <a:buNone/>
              <a:defRPr sz="2100">
                <a:solidFill>
                  <a:schemeClr val="dk1"/>
                </a:solidFill>
                <a:latin typeface="Anton"/>
                <a:ea typeface="Anton"/>
                <a:cs typeface="Anton"/>
                <a:sym typeface="Anton"/>
              </a:defRPr>
            </a:lvl2pPr>
            <a:lvl3pPr lvl="2" algn="ctr" rtl="0">
              <a:lnSpc>
                <a:spcPct val="100000"/>
              </a:lnSpc>
              <a:spcBef>
                <a:spcPts val="0"/>
              </a:spcBef>
              <a:spcAft>
                <a:spcPts val="0"/>
              </a:spcAft>
              <a:buClr>
                <a:schemeClr val="dk1"/>
              </a:buClr>
              <a:buSzPts val="2100"/>
              <a:buFont typeface="Anton"/>
              <a:buNone/>
              <a:defRPr sz="2100">
                <a:solidFill>
                  <a:schemeClr val="dk1"/>
                </a:solidFill>
                <a:latin typeface="Anton"/>
                <a:ea typeface="Anton"/>
                <a:cs typeface="Anton"/>
                <a:sym typeface="Anton"/>
              </a:defRPr>
            </a:lvl3pPr>
            <a:lvl4pPr lvl="3" algn="ctr" rtl="0">
              <a:lnSpc>
                <a:spcPct val="100000"/>
              </a:lnSpc>
              <a:spcBef>
                <a:spcPts val="0"/>
              </a:spcBef>
              <a:spcAft>
                <a:spcPts val="0"/>
              </a:spcAft>
              <a:buClr>
                <a:schemeClr val="dk1"/>
              </a:buClr>
              <a:buSzPts val="2100"/>
              <a:buFont typeface="Anton"/>
              <a:buNone/>
              <a:defRPr sz="2100">
                <a:solidFill>
                  <a:schemeClr val="dk1"/>
                </a:solidFill>
                <a:latin typeface="Anton"/>
                <a:ea typeface="Anton"/>
                <a:cs typeface="Anton"/>
                <a:sym typeface="Anton"/>
              </a:defRPr>
            </a:lvl4pPr>
            <a:lvl5pPr lvl="4" algn="ctr" rtl="0">
              <a:lnSpc>
                <a:spcPct val="100000"/>
              </a:lnSpc>
              <a:spcBef>
                <a:spcPts val="0"/>
              </a:spcBef>
              <a:spcAft>
                <a:spcPts val="0"/>
              </a:spcAft>
              <a:buClr>
                <a:schemeClr val="dk1"/>
              </a:buClr>
              <a:buSzPts val="2100"/>
              <a:buFont typeface="Anton"/>
              <a:buNone/>
              <a:defRPr sz="2100">
                <a:solidFill>
                  <a:schemeClr val="dk1"/>
                </a:solidFill>
                <a:latin typeface="Anton"/>
                <a:ea typeface="Anton"/>
                <a:cs typeface="Anton"/>
                <a:sym typeface="Anton"/>
              </a:defRPr>
            </a:lvl5pPr>
            <a:lvl6pPr lvl="5" algn="ctr" rtl="0">
              <a:lnSpc>
                <a:spcPct val="100000"/>
              </a:lnSpc>
              <a:spcBef>
                <a:spcPts val="0"/>
              </a:spcBef>
              <a:spcAft>
                <a:spcPts val="0"/>
              </a:spcAft>
              <a:buClr>
                <a:schemeClr val="dk1"/>
              </a:buClr>
              <a:buSzPts val="2100"/>
              <a:buFont typeface="Anton"/>
              <a:buNone/>
              <a:defRPr sz="2100">
                <a:solidFill>
                  <a:schemeClr val="dk1"/>
                </a:solidFill>
                <a:latin typeface="Anton"/>
                <a:ea typeface="Anton"/>
                <a:cs typeface="Anton"/>
                <a:sym typeface="Anton"/>
              </a:defRPr>
            </a:lvl6pPr>
            <a:lvl7pPr lvl="6" algn="ctr" rtl="0">
              <a:lnSpc>
                <a:spcPct val="100000"/>
              </a:lnSpc>
              <a:spcBef>
                <a:spcPts val="0"/>
              </a:spcBef>
              <a:spcAft>
                <a:spcPts val="0"/>
              </a:spcAft>
              <a:buClr>
                <a:schemeClr val="dk1"/>
              </a:buClr>
              <a:buSzPts val="2100"/>
              <a:buFont typeface="Anton"/>
              <a:buNone/>
              <a:defRPr sz="2100">
                <a:solidFill>
                  <a:schemeClr val="dk1"/>
                </a:solidFill>
                <a:latin typeface="Anton"/>
                <a:ea typeface="Anton"/>
                <a:cs typeface="Anton"/>
                <a:sym typeface="Anton"/>
              </a:defRPr>
            </a:lvl7pPr>
            <a:lvl8pPr lvl="7" algn="ctr" rtl="0">
              <a:lnSpc>
                <a:spcPct val="100000"/>
              </a:lnSpc>
              <a:spcBef>
                <a:spcPts val="0"/>
              </a:spcBef>
              <a:spcAft>
                <a:spcPts val="0"/>
              </a:spcAft>
              <a:buClr>
                <a:schemeClr val="dk1"/>
              </a:buClr>
              <a:buSzPts val="2100"/>
              <a:buFont typeface="Anton"/>
              <a:buNone/>
              <a:defRPr sz="2100">
                <a:solidFill>
                  <a:schemeClr val="dk1"/>
                </a:solidFill>
                <a:latin typeface="Anton"/>
                <a:ea typeface="Anton"/>
                <a:cs typeface="Anton"/>
                <a:sym typeface="Anton"/>
              </a:defRPr>
            </a:lvl8pPr>
            <a:lvl9pPr lvl="8" algn="ctr" rtl="0">
              <a:lnSpc>
                <a:spcPct val="100000"/>
              </a:lnSpc>
              <a:spcBef>
                <a:spcPts val="0"/>
              </a:spcBef>
              <a:spcAft>
                <a:spcPts val="0"/>
              </a:spcAft>
              <a:buClr>
                <a:schemeClr val="dk1"/>
              </a:buClr>
              <a:buSzPts val="2100"/>
              <a:buFont typeface="Anton"/>
              <a:buNone/>
              <a:defRPr sz="2100">
                <a:solidFill>
                  <a:schemeClr val="dk1"/>
                </a:solidFill>
                <a:latin typeface="Anton"/>
                <a:ea typeface="Anton"/>
                <a:cs typeface="Anton"/>
                <a:sym typeface="Anton"/>
              </a:defRPr>
            </a:lvl9pPr>
          </a:lstStyle>
          <a:p>
            <a:endParaRPr/>
          </a:p>
        </p:txBody>
      </p:sp>
      <p:sp>
        <p:nvSpPr>
          <p:cNvPr id="645" name="Google Shape;645;gb0e4b047f7_0_710"/>
          <p:cNvSpPr txBox="1">
            <a:spLocks noGrp="1"/>
          </p:cNvSpPr>
          <p:nvPr>
            <p:ph type="subTitle" idx="2"/>
          </p:nvPr>
        </p:nvSpPr>
        <p:spPr>
          <a:xfrm>
            <a:off x="4580713" y="1325355"/>
            <a:ext cx="1197900" cy="335700"/>
          </a:xfrm>
          <a:prstGeom prst="rect">
            <a:avLst/>
          </a:prstGeom>
          <a:noFill/>
          <a:ln>
            <a:noFill/>
          </a:ln>
        </p:spPr>
        <p:txBody>
          <a:bodyPr spcFirstLastPara="1" wrap="square" lIns="91425" tIns="91425" rIns="91425" bIns="91425" anchor="t" anchorCtr="0">
            <a:noAutofit/>
          </a:bodyPr>
          <a:lstStyle>
            <a:lvl1pPr marR="50800" lvl="0" algn="l" rtl="0">
              <a:lnSpc>
                <a:spcPct val="100000"/>
              </a:lnSpc>
              <a:spcBef>
                <a:spcPts val="0"/>
              </a:spcBef>
              <a:spcAft>
                <a:spcPts val="0"/>
              </a:spcAft>
              <a:buClr>
                <a:schemeClr val="dk1"/>
              </a:buClr>
              <a:buSzPts val="2100"/>
              <a:buFont typeface="Anton"/>
              <a:buNone/>
              <a:defRPr>
                <a:solidFill>
                  <a:schemeClr val="dk1"/>
                </a:solidFill>
                <a:latin typeface="Fredoka One"/>
                <a:ea typeface="Fredoka One"/>
                <a:cs typeface="Fredoka One"/>
                <a:sym typeface="Fredoka One"/>
              </a:defRPr>
            </a:lvl1pPr>
            <a:lvl2pPr lvl="1" algn="ctr" rtl="0">
              <a:lnSpc>
                <a:spcPct val="100000"/>
              </a:lnSpc>
              <a:spcBef>
                <a:spcPts val="0"/>
              </a:spcBef>
              <a:spcAft>
                <a:spcPts val="0"/>
              </a:spcAft>
              <a:buClr>
                <a:schemeClr val="dk1"/>
              </a:buClr>
              <a:buSzPts val="2100"/>
              <a:buFont typeface="Anton"/>
              <a:buNone/>
              <a:defRPr sz="2100">
                <a:solidFill>
                  <a:schemeClr val="dk1"/>
                </a:solidFill>
                <a:latin typeface="Anton"/>
                <a:ea typeface="Anton"/>
                <a:cs typeface="Anton"/>
                <a:sym typeface="Anton"/>
              </a:defRPr>
            </a:lvl2pPr>
            <a:lvl3pPr lvl="2" algn="ctr" rtl="0">
              <a:lnSpc>
                <a:spcPct val="100000"/>
              </a:lnSpc>
              <a:spcBef>
                <a:spcPts val="0"/>
              </a:spcBef>
              <a:spcAft>
                <a:spcPts val="0"/>
              </a:spcAft>
              <a:buClr>
                <a:schemeClr val="dk1"/>
              </a:buClr>
              <a:buSzPts val="2100"/>
              <a:buFont typeface="Anton"/>
              <a:buNone/>
              <a:defRPr sz="2100">
                <a:solidFill>
                  <a:schemeClr val="dk1"/>
                </a:solidFill>
                <a:latin typeface="Anton"/>
                <a:ea typeface="Anton"/>
                <a:cs typeface="Anton"/>
                <a:sym typeface="Anton"/>
              </a:defRPr>
            </a:lvl3pPr>
            <a:lvl4pPr lvl="3" algn="ctr" rtl="0">
              <a:lnSpc>
                <a:spcPct val="100000"/>
              </a:lnSpc>
              <a:spcBef>
                <a:spcPts val="0"/>
              </a:spcBef>
              <a:spcAft>
                <a:spcPts val="0"/>
              </a:spcAft>
              <a:buClr>
                <a:schemeClr val="dk1"/>
              </a:buClr>
              <a:buSzPts val="2100"/>
              <a:buFont typeface="Anton"/>
              <a:buNone/>
              <a:defRPr sz="2100">
                <a:solidFill>
                  <a:schemeClr val="dk1"/>
                </a:solidFill>
                <a:latin typeface="Anton"/>
                <a:ea typeface="Anton"/>
                <a:cs typeface="Anton"/>
                <a:sym typeface="Anton"/>
              </a:defRPr>
            </a:lvl4pPr>
            <a:lvl5pPr lvl="4" algn="ctr" rtl="0">
              <a:lnSpc>
                <a:spcPct val="100000"/>
              </a:lnSpc>
              <a:spcBef>
                <a:spcPts val="0"/>
              </a:spcBef>
              <a:spcAft>
                <a:spcPts val="0"/>
              </a:spcAft>
              <a:buClr>
                <a:schemeClr val="dk1"/>
              </a:buClr>
              <a:buSzPts val="2100"/>
              <a:buFont typeface="Anton"/>
              <a:buNone/>
              <a:defRPr sz="2100">
                <a:solidFill>
                  <a:schemeClr val="dk1"/>
                </a:solidFill>
                <a:latin typeface="Anton"/>
                <a:ea typeface="Anton"/>
                <a:cs typeface="Anton"/>
                <a:sym typeface="Anton"/>
              </a:defRPr>
            </a:lvl5pPr>
            <a:lvl6pPr lvl="5" algn="ctr" rtl="0">
              <a:lnSpc>
                <a:spcPct val="100000"/>
              </a:lnSpc>
              <a:spcBef>
                <a:spcPts val="0"/>
              </a:spcBef>
              <a:spcAft>
                <a:spcPts val="0"/>
              </a:spcAft>
              <a:buClr>
                <a:schemeClr val="dk1"/>
              </a:buClr>
              <a:buSzPts val="2100"/>
              <a:buFont typeface="Anton"/>
              <a:buNone/>
              <a:defRPr sz="2100">
                <a:solidFill>
                  <a:schemeClr val="dk1"/>
                </a:solidFill>
                <a:latin typeface="Anton"/>
                <a:ea typeface="Anton"/>
                <a:cs typeface="Anton"/>
                <a:sym typeface="Anton"/>
              </a:defRPr>
            </a:lvl6pPr>
            <a:lvl7pPr lvl="6" algn="ctr" rtl="0">
              <a:lnSpc>
                <a:spcPct val="100000"/>
              </a:lnSpc>
              <a:spcBef>
                <a:spcPts val="0"/>
              </a:spcBef>
              <a:spcAft>
                <a:spcPts val="0"/>
              </a:spcAft>
              <a:buClr>
                <a:schemeClr val="dk1"/>
              </a:buClr>
              <a:buSzPts val="2100"/>
              <a:buFont typeface="Anton"/>
              <a:buNone/>
              <a:defRPr sz="2100">
                <a:solidFill>
                  <a:schemeClr val="dk1"/>
                </a:solidFill>
                <a:latin typeface="Anton"/>
                <a:ea typeface="Anton"/>
                <a:cs typeface="Anton"/>
                <a:sym typeface="Anton"/>
              </a:defRPr>
            </a:lvl7pPr>
            <a:lvl8pPr lvl="7" algn="ctr" rtl="0">
              <a:lnSpc>
                <a:spcPct val="100000"/>
              </a:lnSpc>
              <a:spcBef>
                <a:spcPts val="0"/>
              </a:spcBef>
              <a:spcAft>
                <a:spcPts val="0"/>
              </a:spcAft>
              <a:buClr>
                <a:schemeClr val="dk1"/>
              </a:buClr>
              <a:buSzPts val="2100"/>
              <a:buFont typeface="Anton"/>
              <a:buNone/>
              <a:defRPr sz="2100">
                <a:solidFill>
                  <a:schemeClr val="dk1"/>
                </a:solidFill>
                <a:latin typeface="Anton"/>
                <a:ea typeface="Anton"/>
                <a:cs typeface="Anton"/>
                <a:sym typeface="Anton"/>
              </a:defRPr>
            </a:lvl8pPr>
            <a:lvl9pPr lvl="8" algn="ctr" rtl="0">
              <a:lnSpc>
                <a:spcPct val="100000"/>
              </a:lnSpc>
              <a:spcBef>
                <a:spcPts val="0"/>
              </a:spcBef>
              <a:spcAft>
                <a:spcPts val="0"/>
              </a:spcAft>
              <a:buClr>
                <a:schemeClr val="dk1"/>
              </a:buClr>
              <a:buSzPts val="2100"/>
              <a:buFont typeface="Anton"/>
              <a:buNone/>
              <a:defRPr sz="2100">
                <a:solidFill>
                  <a:schemeClr val="dk1"/>
                </a:solidFill>
                <a:latin typeface="Anton"/>
                <a:ea typeface="Anton"/>
                <a:cs typeface="Anton"/>
                <a:sym typeface="Anton"/>
              </a:defRPr>
            </a:lvl9pPr>
          </a:lstStyle>
          <a:p>
            <a:endParaRPr/>
          </a:p>
        </p:txBody>
      </p:sp>
      <p:sp>
        <p:nvSpPr>
          <p:cNvPr id="646" name="Google Shape;646;gb0e4b047f7_0_710"/>
          <p:cNvSpPr txBox="1">
            <a:spLocks noGrp="1"/>
          </p:cNvSpPr>
          <p:nvPr>
            <p:ph type="subTitle" idx="3"/>
          </p:nvPr>
        </p:nvSpPr>
        <p:spPr>
          <a:xfrm>
            <a:off x="713188" y="1795155"/>
            <a:ext cx="3752700" cy="28563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1800"/>
              <a:buChar char="●"/>
              <a:defRPr sz="1100"/>
            </a:lvl1pPr>
            <a:lvl2pPr lvl="1" algn="l" rtl="0">
              <a:lnSpc>
                <a:spcPct val="115000"/>
              </a:lnSpc>
              <a:spcBef>
                <a:spcPts val="0"/>
              </a:spcBef>
              <a:spcAft>
                <a:spcPts val="0"/>
              </a:spcAft>
              <a:buSzPts val="1400"/>
              <a:buChar char="○"/>
              <a:defRPr/>
            </a:lvl2pPr>
            <a:lvl3pPr lvl="2" algn="l" rtl="0">
              <a:lnSpc>
                <a:spcPct val="115000"/>
              </a:lnSpc>
              <a:spcBef>
                <a:spcPts val="1600"/>
              </a:spcBef>
              <a:spcAft>
                <a:spcPts val="0"/>
              </a:spcAft>
              <a:buSzPts val="1400"/>
              <a:buChar char="■"/>
              <a:defRPr/>
            </a:lvl3pPr>
            <a:lvl4pPr lvl="3" algn="l" rtl="0">
              <a:lnSpc>
                <a:spcPct val="115000"/>
              </a:lnSpc>
              <a:spcBef>
                <a:spcPts val="1600"/>
              </a:spcBef>
              <a:spcAft>
                <a:spcPts val="0"/>
              </a:spcAft>
              <a:buSzPts val="1400"/>
              <a:buChar char="●"/>
              <a:defRPr/>
            </a:lvl4pPr>
            <a:lvl5pPr lvl="4" algn="l" rtl="0">
              <a:lnSpc>
                <a:spcPct val="115000"/>
              </a:lnSpc>
              <a:spcBef>
                <a:spcPts val="1600"/>
              </a:spcBef>
              <a:spcAft>
                <a:spcPts val="0"/>
              </a:spcAft>
              <a:buSzPts val="1400"/>
              <a:buChar char="○"/>
              <a:defRPr/>
            </a:lvl5pPr>
            <a:lvl6pPr lvl="5" algn="l" rtl="0">
              <a:lnSpc>
                <a:spcPct val="115000"/>
              </a:lnSpc>
              <a:spcBef>
                <a:spcPts val="1600"/>
              </a:spcBef>
              <a:spcAft>
                <a:spcPts val="0"/>
              </a:spcAft>
              <a:buSzPts val="1400"/>
              <a:buChar char="■"/>
              <a:defRPr/>
            </a:lvl6pPr>
            <a:lvl7pPr lvl="6" algn="l" rtl="0">
              <a:lnSpc>
                <a:spcPct val="115000"/>
              </a:lnSpc>
              <a:spcBef>
                <a:spcPts val="1600"/>
              </a:spcBef>
              <a:spcAft>
                <a:spcPts val="0"/>
              </a:spcAft>
              <a:buSzPts val="1400"/>
              <a:buChar char="●"/>
              <a:defRPr/>
            </a:lvl7pPr>
            <a:lvl8pPr lvl="7" algn="l" rtl="0">
              <a:lnSpc>
                <a:spcPct val="115000"/>
              </a:lnSpc>
              <a:spcBef>
                <a:spcPts val="1600"/>
              </a:spcBef>
              <a:spcAft>
                <a:spcPts val="0"/>
              </a:spcAft>
              <a:buSzPts val="1400"/>
              <a:buChar char="○"/>
              <a:defRPr/>
            </a:lvl8pPr>
            <a:lvl9pPr lvl="8" algn="l" rtl="0">
              <a:lnSpc>
                <a:spcPct val="115000"/>
              </a:lnSpc>
              <a:spcBef>
                <a:spcPts val="1600"/>
              </a:spcBef>
              <a:spcAft>
                <a:spcPts val="1600"/>
              </a:spcAft>
              <a:buSzPts val="1400"/>
              <a:buChar char="■"/>
              <a:defRPr/>
            </a:lvl9pPr>
          </a:lstStyle>
          <a:p>
            <a:endParaRPr/>
          </a:p>
        </p:txBody>
      </p:sp>
      <p:sp>
        <p:nvSpPr>
          <p:cNvPr id="647" name="Google Shape;647;gb0e4b047f7_0_710"/>
          <p:cNvSpPr txBox="1">
            <a:spLocks noGrp="1"/>
          </p:cNvSpPr>
          <p:nvPr>
            <p:ph type="subTitle" idx="4"/>
          </p:nvPr>
        </p:nvSpPr>
        <p:spPr>
          <a:xfrm>
            <a:off x="4580713" y="1795155"/>
            <a:ext cx="3749100" cy="285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1800"/>
              <a:buChar char="●"/>
              <a:defRPr sz="1100"/>
            </a:lvl1pPr>
            <a:lvl2pPr lvl="1" algn="l" rtl="0">
              <a:lnSpc>
                <a:spcPct val="115000"/>
              </a:lnSpc>
              <a:spcBef>
                <a:spcPts val="0"/>
              </a:spcBef>
              <a:spcAft>
                <a:spcPts val="0"/>
              </a:spcAft>
              <a:buSzPts val="1400"/>
              <a:buChar char="○"/>
              <a:defRPr/>
            </a:lvl2pPr>
            <a:lvl3pPr lvl="2" algn="l" rtl="0">
              <a:lnSpc>
                <a:spcPct val="115000"/>
              </a:lnSpc>
              <a:spcBef>
                <a:spcPts val="1600"/>
              </a:spcBef>
              <a:spcAft>
                <a:spcPts val="0"/>
              </a:spcAft>
              <a:buSzPts val="1400"/>
              <a:buChar char="■"/>
              <a:defRPr/>
            </a:lvl3pPr>
            <a:lvl4pPr lvl="3" algn="l" rtl="0">
              <a:lnSpc>
                <a:spcPct val="115000"/>
              </a:lnSpc>
              <a:spcBef>
                <a:spcPts val="1600"/>
              </a:spcBef>
              <a:spcAft>
                <a:spcPts val="0"/>
              </a:spcAft>
              <a:buSzPts val="1400"/>
              <a:buChar char="●"/>
              <a:defRPr/>
            </a:lvl4pPr>
            <a:lvl5pPr lvl="4" algn="l" rtl="0">
              <a:lnSpc>
                <a:spcPct val="115000"/>
              </a:lnSpc>
              <a:spcBef>
                <a:spcPts val="1600"/>
              </a:spcBef>
              <a:spcAft>
                <a:spcPts val="0"/>
              </a:spcAft>
              <a:buSzPts val="1400"/>
              <a:buChar char="○"/>
              <a:defRPr/>
            </a:lvl5pPr>
            <a:lvl6pPr lvl="5" algn="l" rtl="0">
              <a:lnSpc>
                <a:spcPct val="115000"/>
              </a:lnSpc>
              <a:spcBef>
                <a:spcPts val="1600"/>
              </a:spcBef>
              <a:spcAft>
                <a:spcPts val="0"/>
              </a:spcAft>
              <a:buSzPts val="1400"/>
              <a:buChar char="■"/>
              <a:defRPr/>
            </a:lvl6pPr>
            <a:lvl7pPr lvl="6" algn="l" rtl="0">
              <a:lnSpc>
                <a:spcPct val="115000"/>
              </a:lnSpc>
              <a:spcBef>
                <a:spcPts val="1600"/>
              </a:spcBef>
              <a:spcAft>
                <a:spcPts val="0"/>
              </a:spcAft>
              <a:buSzPts val="1400"/>
              <a:buChar char="●"/>
              <a:defRPr/>
            </a:lvl7pPr>
            <a:lvl8pPr lvl="7" algn="l" rtl="0">
              <a:lnSpc>
                <a:spcPct val="115000"/>
              </a:lnSpc>
              <a:spcBef>
                <a:spcPts val="1600"/>
              </a:spcBef>
              <a:spcAft>
                <a:spcPts val="0"/>
              </a:spcAft>
              <a:buSzPts val="1400"/>
              <a:buChar char="○"/>
              <a:defRPr/>
            </a:lvl8pPr>
            <a:lvl9pPr lvl="8" algn="l" rtl="0">
              <a:lnSpc>
                <a:spcPct val="115000"/>
              </a:lnSpc>
              <a:spcBef>
                <a:spcPts val="1600"/>
              </a:spcBef>
              <a:spcAft>
                <a:spcPts val="1600"/>
              </a:spcAft>
              <a:buSzPts val="14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48"/>
        <p:cNvGrpSpPr/>
        <p:nvPr/>
      </p:nvGrpSpPr>
      <p:grpSpPr>
        <a:xfrm>
          <a:off x="0" y="0"/>
          <a:ext cx="0" cy="0"/>
          <a:chOff x="0" y="0"/>
          <a:chExt cx="0" cy="0"/>
        </a:xfrm>
      </p:grpSpPr>
      <p:sp>
        <p:nvSpPr>
          <p:cNvPr id="649" name="Google Shape;649;gb0e4b047f7_0_723"/>
          <p:cNvSpPr txBox="1">
            <a:spLocks noGrp="1"/>
          </p:cNvSpPr>
          <p:nvPr>
            <p:ph type="title"/>
          </p:nvPr>
        </p:nvSpPr>
        <p:spPr>
          <a:xfrm>
            <a:off x="713225" y="539500"/>
            <a:ext cx="7717500" cy="4782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500"/>
              <a:buNone/>
              <a:defRPr/>
            </a:lvl1pPr>
            <a:lvl2pPr lvl="1" algn="l" rtl="0">
              <a:lnSpc>
                <a:spcPct val="100000"/>
              </a:lnSpc>
              <a:spcBef>
                <a:spcPts val="0"/>
              </a:spcBef>
              <a:spcAft>
                <a:spcPts val="0"/>
              </a:spcAft>
              <a:buSzPts val="2500"/>
              <a:buNone/>
              <a:defRPr/>
            </a:lvl2pPr>
            <a:lvl3pPr lvl="2" algn="l" rtl="0">
              <a:lnSpc>
                <a:spcPct val="100000"/>
              </a:lnSpc>
              <a:spcBef>
                <a:spcPts val="0"/>
              </a:spcBef>
              <a:spcAft>
                <a:spcPts val="0"/>
              </a:spcAft>
              <a:buSzPts val="2500"/>
              <a:buNone/>
              <a:defRPr/>
            </a:lvl3pPr>
            <a:lvl4pPr lvl="3" algn="l" rtl="0">
              <a:lnSpc>
                <a:spcPct val="100000"/>
              </a:lnSpc>
              <a:spcBef>
                <a:spcPts val="0"/>
              </a:spcBef>
              <a:spcAft>
                <a:spcPts val="0"/>
              </a:spcAft>
              <a:buSzPts val="2500"/>
              <a:buNone/>
              <a:defRPr/>
            </a:lvl4pPr>
            <a:lvl5pPr lvl="4" algn="l" rtl="0">
              <a:lnSpc>
                <a:spcPct val="100000"/>
              </a:lnSpc>
              <a:spcBef>
                <a:spcPts val="0"/>
              </a:spcBef>
              <a:spcAft>
                <a:spcPts val="0"/>
              </a:spcAft>
              <a:buSzPts val="2500"/>
              <a:buNone/>
              <a:defRPr/>
            </a:lvl5pPr>
            <a:lvl6pPr lvl="5" algn="l" rtl="0">
              <a:lnSpc>
                <a:spcPct val="100000"/>
              </a:lnSpc>
              <a:spcBef>
                <a:spcPts val="0"/>
              </a:spcBef>
              <a:spcAft>
                <a:spcPts val="0"/>
              </a:spcAft>
              <a:buSzPts val="2500"/>
              <a:buNone/>
              <a:defRPr/>
            </a:lvl6pPr>
            <a:lvl7pPr lvl="6" algn="l" rtl="0">
              <a:lnSpc>
                <a:spcPct val="100000"/>
              </a:lnSpc>
              <a:spcBef>
                <a:spcPts val="0"/>
              </a:spcBef>
              <a:spcAft>
                <a:spcPts val="0"/>
              </a:spcAft>
              <a:buSzPts val="2500"/>
              <a:buNone/>
              <a:defRPr/>
            </a:lvl7pPr>
            <a:lvl8pPr lvl="7" algn="l" rtl="0">
              <a:lnSpc>
                <a:spcPct val="100000"/>
              </a:lnSpc>
              <a:spcBef>
                <a:spcPts val="0"/>
              </a:spcBef>
              <a:spcAft>
                <a:spcPts val="0"/>
              </a:spcAft>
              <a:buSzPts val="2500"/>
              <a:buNone/>
              <a:defRPr/>
            </a:lvl8pPr>
            <a:lvl9pPr lvl="8" algn="l" rtl="0">
              <a:lnSpc>
                <a:spcPct val="100000"/>
              </a:lnSpc>
              <a:spcBef>
                <a:spcPts val="0"/>
              </a:spcBef>
              <a:spcAft>
                <a:spcPts val="0"/>
              </a:spcAft>
              <a:buSzPts val="2500"/>
              <a:buNone/>
              <a:defRPr/>
            </a:lvl9pPr>
          </a:lstStyle>
          <a:p>
            <a:endParaRPr/>
          </a:p>
        </p:txBody>
      </p:sp>
      <p:sp>
        <p:nvSpPr>
          <p:cNvPr id="650" name="Google Shape;650;gb0e4b047f7_0_723"/>
          <p:cNvSpPr txBox="1">
            <a:spLocks noGrp="1"/>
          </p:cNvSpPr>
          <p:nvPr>
            <p:ph type="body" idx="1"/>
          </p:nvPr>
        </p:nvSpPr>
        <p:spPr>
          <a:xfrm>
            <a:off x="713250" y="1331025"/>
            <a:ext cx="7717500" cy="3268500"/>
          </a:xfrm>
          <a:prstGeom prst="rect">
            <a:avLst/>
          </a:prstGeom>
          <a:noFill/>
          <a:ln>
            <a:noFill/>
          </a:ln>
        </p:spPr>
        <p:txBody>
          <a:bodyPr spcFirstLastPara="1" wrap="square" lIns="91425" tIns="91425" rIns="91425" bIns="91425" anchor="t" anchorCtr="0">
            <a:noAutofit/>
          </a:bodyPr>
          <a:lstStyle>
            <a:lvl1pPr marL="457200" lvl="0" indent="-304800" algn="l" rtl="0">
              <a:lnSpc>
                <a:spcPct val="100000"/>
              </a:lnSpc>
              <a:spcBef>
                <a:spcPts val="0"/>
              </a:spcBef>
              <a:spcAft>
                <a:spcPts val="0"/>
              </a:spcAft>
              <a:buSzPts val="1200"/>
              <a:buFont typeface="Livvic"/>
              <a:buAutoNum type="arabicPeriod"/>
              <a:defRPr sz="1100">
                <a:latin typeface="Comfortaa"/>
                <a:ea typeface="Comfortaa"/>
                <a:cs typeface="Comfortaa"/>
                <a:sym typeface="Comfortaa"/>
              </a:defRPr>
            </a:lvl1pPr>
            <a:lvl2pPr marL="914400" lvl="1" indent="-304800" algn="l" rtl="0">
              <a:lnSpc>
                <a:spcPct val="115000"/>
              </a:lnSpc>
              <a:spcBef>
                <a:spcPts val="1600"/>
              </a:spcBef>
              <a:spcAft>
                <a:spcPts val="0"/>
              </a:spcAft>
              <a:buSzPts val="1200"/>
              <a:buFont typeface="Roboto Condensed Light"/>
              <a:buAutoNum type="alphaLcPeriod"/>
              <a:defRPr>
                <a:latin typeface="Comfortaa"/>
                <a:ea typeface="Comfortaa"/>
                <a:cs typeface="Comfortaa"/>
                <a:sym typeface="Comfortaa"/>
              </a:defRPr>
            </a:lvl2pPr>
            <a:lvl3pPr marL="1371600" lvl="2" indent="-304800" algn="l" rtl="0">
              <a:lnSpc>
                <a:spcPct val="115000"/>
              </a:lnSpc>
              <a:spcBef>
                <a:spcPts val="1600"/>
              </a:spcBef>
              <a:spcAft>
                <a:spcPts val="0"/>
              </a:spcAft>
              <a:buSzPts val="1200"/>
              <a:buFont typeface="Roboto Condensed Light"/>
              <a:buAutoNum type="romanLcPeriod"/>
              <a:defRPr>
                <a:latin typeface="Comfortaa"/>
                <a:ea typeface="Comfortaa"/>
                <a:cs typeface="Comfortaa"/>
                <a:sym typeface="Comfortaa"/>
              </a:defRPr>
            </a:lvl3pPr>
            <a:lvl4pPr marL="1828800" lvl="3" indent="-304800" algn="l" rtl="0">
              <a:lnSpc>
                <a:spcPct val="115000"/>
              </a:lnSpc>
              <a:spcBef>
                <a:spcPts val="1600"/>
              </a:spcBef>
              <a:spcAft>
                <a:spcPts val="0"/>
              </a:spcAft>
              <a:buSzPts val="1200"/>
              <a:buFont typeface="Roboto Condensed Light"/>
              <a:buAutoNum type="arabicPeriod"/>
              <a:defRPr>
                <a:latin typeface="Comfortaa"/>
                <a:ea typeface="Comfortaa"/>
                <a:cs typeface="Comfortaa"/>
                <a:sym typeface="Comfortaa"/>
              </a:defRPr>
            </a:lvl4pPr>
            <a:lvl5pPr marL="2286000" lvl="4" indent="-304800" algn="l" rtl="0">
              <a:lnSpc>
                <a:spcPct val="115000"/>
              </a:lnSpc>
              <a:spcBef>
                <a:spcPts val="1600"/>
              </a:spcBef>
              <a:spcAft>
                <a:spcPts val="0"/>
              </a:spcAft>
              <a:buSzPts val="1200"/>
              <a:buFont typeface="Roboto Condensed Light"/>
              <a:buAutoNum type="alphaLcPeriod"/>
              <a:defRPr>
                <a:latin typeface="Comfortaa"/>
                <a:ea typeface="Comfortaa"/>
                <a:cs typeface="Comfortaa"/>
                <a:sym typeface="Comfortaa"/>
              </a:defRPr>
            </a:lvl5pPr>
            <a:lvl6pPr marL="2743200" lvl="5" indent="-304800" algn="l" rtl="0">
              <a:lnSpc>
                <a:spcPct val="115000"/>
              </a:lnSpc>
              <a:spcBef>
                <a:spcPts val="1600"/>
              </a:spcBef>
              <a:spcAft>
                <a:spcPts val="0"/>
              </a:spcAft>
              <a:buSzPts val="1200"/>
              <a:buFont typeface="Roboto Condensed Light"/>
              <a:buAutoNum type="romanLcPeriod"/>
              <a:defRPr>
                <a:latin typeface="Comfortaa"/>
                <a:ea typeface="Comfortaa"/>
                <a:cs typeface="Comfortaa"/>
                <a:sym typeface="Comfortaa"/>
              </a:defRPr>
            </a:lvl6pPr>
            <a:lvl7pPr marL="3200400" lvl="6" indent="-304800" algn="l" rtl="0">
              <a:lnSpc>
                <a:spcPct val="115000"/>
              </a:lnSpc>
              <a:spcBef>
                <a:spcPts val="1600"/>
              </a:spcBef>
              <a:spcAft>
                <a:spcPts val="0"/>
              </a:spcAft>
              <a:buSzPts val="1200"/>
              <a:buFont typeface="Roboto Condensed Light"/>
              <a:buAutoNum type="arabicPeriod"/>
              <a:defRPr>
                <a:latin typeface="Comfortaa"/>
                <a:ea typeface="Comfortaa"/>
                <a:cs typeface="Comfortaa"/>
                <a:sym typeface="Comfortaa"/>
              </a:defRPr>
            </a:lvl7pPr>
            <a:lvl8pPr marL="3657600" lvl="7" indent="-304800" algn="l" rtl="0">
              <a:lnSpc>
                <a:spcPct val="115000"/>
              </a:lnSpc>
              <a:spcBef>
                <a:spcPts val="1600"/>
              </a:spcBef>
              <a:spcAft>
                <a:spcPts val="0"/>
              </a:spcAft>
              <a:buSzPts val="1200"/>
              <a:buFont typeface="Roboto Condensed Light"/>
              <a:buAutoNum type="alphaLcPeriod"/>
              <a:defRPr>
                <a:latin typeface="Comfortaa"/>
                <a:ea typeface="Comfortaa"/>
                <a:cs typeface="Comfortaa"/>
                <a:sym typeface="Comfortaa"/>
              </a:defRPr>
            </a:lvl8pPr>
            <a:lvl9pPr marL="4114800" lvl="8" indent="-304800" algn="l" rtl="0">
              <a:lnSpc>
                <a:spcPct val="115000"/>
              </a:lnSpc>
              <a:spcBef>
                <a:spcPts val="1600"/>
              </a:spcBef>
              <a:spcAft>
                <a:spcPts val="1600"/>
              </a:spcAft>
              <a:buSzPts val="1200"/>
              <a:buFont typeface="Roboto Condensed Light"/>
              <a:buAutoNum type="romanLcPeriod"/>
              <a:defRPr>
                <a:latin typeface="Comfortaa"/>
                <a:ea typeface="Comfortaa"/>
                <a:cs typeface="Comfortaa"/>
                <a:sym typeface="Comfortaa"/>
              </a:defRPr>
            </a:lvl9pPr>
          </a:lstStyle>
          <a:p>
            <a:endParaRPr/>
          </a:p>
        </p:txBody>
      </p:sp>
      <p:sp>
        <p:nvSpPr>
          <p:cNvPr id="651" name="Google Shape;651;gb0e4b047f7_0_723"/>
          <p:cNvSpPr/>
          <p:nvPr/>
        </p:nvSpPr>
        <p:spPr>
          <a:xfrm rot="-7200000" flipH="1">
            <a:off x="7706719" y="3636810"/>
            <a:ext cx="3131287" cy="3381546"/>
          </a:xfrm>
          <a:custGeom>
            <a:avLst/>
            <a:gdLst/>
            <a:ahLst/>
            <a:cxnLst/>
            <a:rect l="l" t="t" r="r" b="b"/>
            <a:pathLst>
              <a:path w="2541" h="2745" extrusionOk="0">
                <a:moveTo>
                  <a:pt x="2508" y="1609"/>
                </a:moveTo>
                <a:cubicBezTo>
                  <a:pt x="2504" y="1609"/>
                  <a:pt x="2500" y="1610"/>
                  <a:pt x="2497" y="1611"/>
                </a:cubicBezTo>
                <a:cubicBezTo>
                  <a:pt x="2375" y="1398"/>
                  <a:pt x="2375" y="1398"/>
                  <a:pt x="2375" y="1398"/>
                </a:cubicBezTo>
                <a:cubicBezTo>
                  <a:pt x="2381" y="1392"/>
                  <a:pt x="2386" y="1383"/>
                  <a:pt x="2386" y="1374"/>
                </a:cubicBezTo>
                <a:cubicBezTo>
                  <a:pt x="2386" y="1363"/>
                  <a:pt x="2381" y="1354"/>
                  <a:pt x="2374" y="1348"/>
                </a:cubicBezTo>
                <a:cubicBezTo>
                  <a:pt x="2496" y="1136"/>
                  <a:pt x="2496" y="1136"/>
                  <a:pt x="2496" y="1136"/>
                </a:cubicBezTo>
                <a:cubicBezTo>
                  <a:pt x="2500" y="1137"/>
                  <a:pt x="2504" y="1138"/>
                  <a:pt x="2508" y="1138"/>
                </a:cubicBezTo>
                <a:cubicBezTo>
                  <a:pt x="2526" y="1138"/>
                  <a:pt x="2541" y="1123"/>
                  <a:pt x="2541" y="1105"/>
                </a:cubicBezTo>
                <a:cubicBezTo>
                  <a:pt x="2541" y="1087"/>
                  <a:pt x="2526" y="1072"/>
                  <a:pt x="2508" y="1072"/>
                </a:cubicBezTo>
                <a:cubicBezTo>
                  <a:pt x="2489" y="1072"/>
                  <a:pt x="2475" y="1087"/>
                  <a:pt x="2475" y="1105"/>
                </a:cubicBezTo>
                <a:cubicBezTo>
                  <a:pt x="2475" y="1115"/>
                  <a:pt x="2479" y="1124"/>
                  <a:pt x="2486" y="1130"/>
                </a:cubicBezTo>
                <a:cubicBezTo>
                  <a:pt x="2363" y="1342"/>
                  <a:pt x="2363" y="1342"/>
                  <a:pt x="2363" y="1342"/>
                </a:cubicBezTo>
                <a:cubicBezTo>
                  <a:pt x="2360" y="1341"/>
                  <a:pt x="2356" y="1340"/>
                  <a:pt x="2352" y="1340"/>
                </a:cubicBezTo>
                <a:cubicBezTo>
                  <a:pt x="2336" y="1340"/>
                  <a:pt x="2323" y="1352"/>
                  <a:pt x="2320" y="1367"/>
                </a:cubicBezTo>
                <a:cubicBezTo>
                  <a:pt x="2077" y="1367"/>
                  <a:pt x="2077" y="1367"/>
                  <a:pt x="2077" y="1367"/>
                </a:cubicBezTo>
                <a:cubicBezTo>
                  <a:pt x="2073" y="1352"/>
                  <a:pt x="2060" y="1340"/>
                  <a:pt x="2044" y="1340"/>
                </a:cubicBezTo>
                <a:cubicBezTo>
                  <a:pt x="2040" y="1340"/>
                  <a:pt x="2037" y="1341"/>
                  <a:pt x="2033" y="1342"/>
                </a:cubicBezTo>
                <a:cubicBezTo>
                  <a:pt x="1911" y="1130"/>
                  <a:pt x="1911" y="1130"/>
                  <a:pt x="1911" y="1130"/>
                </a:cubicBezTo>
                <a:cubicBezTo>
                  <a:pt x="1918" y="1124"/>
                  <a:pt x="1922" y="1115"/>
                  <a:pt x="1922" y="1105"/>
                </a:cubicBezTo>
                <a:cubicBezTo>
                  <a:pt x="1922" y="1087"/>
                  <a:pt x="1907" y="1072"/>
                  <a:pt x="1889" y="1072"/>
                </a:cubicBezTo>
                <a:cubicBezTo>
                  <a:pt x="1873" y="1072"/>
                  <a:pt x="1859" y="1083"/>
                  <a:pt x="1856" y="1098"/>
                </a:cubicBezTo>
                <a:cubicBezTo>
                  <a:pt x="1613" y="1098"/>
                  <a:pt x="1613" y="1098"/>
                  <a:pt x="1613" y="1098"/>
                </a:cubicBezTo>
                <a:cubicBezTo>
                  <a:pt x="1610" y="1083"/>
                  <a:pt x="1596" y="1072"/>
                  <a:pt x="1580" y="1072"/>
                </a:cubicBezTo>
                <a:cubicBezTo>
                  <a:pt x="1576" y="1072"/>
                  <a:pt x="1572" y="1073"/>
                  <a:pt x="1569" y="1074"/>
                </a:cubicBezTo>
                <a:cubicBezTo>
                  <a:pt x="1447" y="864"/>
                  <a:pt x="1447" y="864"/>
                  <a:pt x="1447" y="864"/>
                </a:cubicBezTo>
                <a:cubicBezTo>
                  <a:pt x="1454" y="858"/>
                  <a:pt x="1458" y="849"/>
                  <a:pt x="1458" y="839"/>
                </a:cubicBezTo>
                <a:cubicBezTo>
                  <a:pt x="1458" y="829"/>
                  <a:pt x="1454" y="819"/>
                  <a:pt x="1446" y="813"/>
                </a:cubicBezTo>
                <a:cubicBezTo>
                  <a:pt x="1568" y="601"/>
                  <a:pt x="1568" y="601"/>
                  <a:pt x="1568" y="601"/>
                </a:cubicBezTo>
                <a:cubicBezTo>
                  <a:pt x="1572" y="603"/>
                  <a:pt x="1576" y="604"/>
                  <a:pt x="1580" y="604"/>
                </a:cubicBezTo>
                <a:cubicBezTo>
                  <a:pt x="1597" y="604"/>
                  <a:pt x="1611" y="592"/>
                  <a:pt x="1613" y="576"/>
                </a:cubicBezTo>
                <a:cubicBezTo>
                  <a:pt x="1856" y="576"/>
                  <a:pt x="1856" y="576"/>
                  <a:pt x="1856" y="576"/>
                </a:cubicBezTo>
                <a:cubicBezTo>
                  <a:pt x="1859" y="592"/>
                  <a:pt x="1872" y="604"/>
                  <a:pt x="1889" y="604"/>
                </a:cubicBezTo>
                <a:cubicBezTo>
                  <a:pt x="1893" y="604"/>
                  <a:pt x="1897" y="603"/>
                  <a:pt x="1901" y="601"/>
                </a:cubicBezTo>
                <a:cubicBezTo>
                  <a:pt x="2023" y="813"/>
                  <a:pt x="2023" y="813"/>
                  <a:pt x="2023" y="813"/>
                </a:cubicBezTo>
                <a:cubicBezTo>
                  <a:pt x="2016" y="819"/>
                  <a:pt x="2011" y="829"/>
                  <a:pt x="2011" y="839"/>
                </a:cubicBezTo>
                <a:cubicBezTo>
                  <a:pt x="2011" y="857"/>
                  <a:pt x="2026" y="872"/>
                  <a:pt x="2044" y="872"/>
                </a:cubicBezTo>
                <a:cubicBezTo>
                  <a:pt x="2063" y="872"/>
                  <a:pt x="2078" y="857"/>
                  <a:pt x="2078" y="839"/>
                </a:cubicBezTo>
                <a:cubicBezTo>
                  <a:pt x="2078" y="821"/>
                  <a:pt x="2063" y="806"/>
                  <a:pt x="2044" y="806"/>
                </a:cubicBezTo>
                <a:cubicBezTo>
                  <a:pt x="2040" y="806"/>
                  <a:pt x="2037" y="806"/>
                  <a:pt x="2034" y="807"/>
                </a:cubicBezTo>
                <a:cubicBezTo>
                  <a:pt x="1911" y="595"/>
                  <a:pt x="1911" y="595"/>
                  <a:pt x="1911" y="595"/>
                </a:cubicBezTo>
                <a:cubicBezTo>
                  <a:pt x="1918" y="589"/>
                  <a:pt x="1922" y="580"/>
                  <a:pt x="1922" y="570"/>
                </a:cubicBezTo>
                <a:cubicBezTo>
                  <a:pt x="1922" y="560"/>
                  <a:pt x="1917" y="551"/>
                  <a:pt x="1910" y="545"/>
                </a:cubicBezTo>
                <a:cubicBezTo>
                  <a:pt x="2032" y="333"/>
                  <a:pt x="2032" y="333"/>
                  <a:pt x="2032" y="333"/>
                </a:cubicBezTo>
                <a:cubicBezTo>
                  <a:pt x="2036" y="334"/>
                  <a:pt x="2040" y="335"/>
                  <a:pt x="2044" y="335"/>
                </a:cubicBezTo>
                <a:cubicBezTo>
                  <a:pt x="2063" y="335"/>
                  <a:pt x="2078" y="320"/>
                  <a:pt x="2078" y="302"/>
                </a:cubicBezTo>
                <a:cubicBezTo>
                  <a:pt x="2078" y="283"/>
                  <a:pt x="2063" y="268"/>
                  <a:pt x="2044" y="268"/>
                </a:cubicBezTo>
                <a:cubicBezTo>
                  <a:pt x="2026" y="268"/>
                  <a:pt x="2011" y="283"/>
                  <a:pt x="2011" y="302"/>
                </a:cubicBezTo>
                <a:cubicBezTo>
                  <a:pt x="2011" y="312"/>
                  <a:pt x="2015" y="320"/>
                  <a:pt x="2022" y="326"/>
                </a:cubicBezTo>
                <a:cubicBezTo>
                  <a:pt x="1899" y="539"/>
                  <a:pt x="1899" y="539"/>
                  <a:pt x="1899" y="539"/>
                </a:cubicBezTo>
                <a:cubicBezTo>
                  <a:pt x="1896" y="538"/>
                  <a:pt x="1893" y="537"/>
                  <a:pt x="1889" y="537"/>
                </a:cubicBezTo>
                <a:cubicBezTo>
                  <a:pt x="1873" y="537"/>
                  <a:pt x="1859" y="549"/>
                  <a:pt x="1856" y="564"/>
                </a:cubicBezTo>
                <a:cubicBezTo>
                  <a:pt x="1613" y="564"/>
                  <a:pt x="1613" y="564"/>
                  <a:pt x="1613" y="564"/>
                </a:cubicBezTo>
                <a:cubicBezTo>
                  <a:pt x="1610" y="549"/>
                  <a:pt x="1596" y="537"/>
                  <a:pt x="1580" y="537"/>
                </a:cubicBezTo>
                <a:cubicBezTo>
                  <a:pt x="1562" y="537"/>
                  <a:pt x="1547" y="552"/>
                  <a:pt x="1547" y="570"/>
                </a:cubicBezTo>
                <a:cubicBezTo>
                  <a:pt x="1547" y="580"/>
                  <a:pt x="1551" y="589"/>
                  <a:pt x="1558" y="595"/>
                </a:cubicBezTo>
                <a:cubicBezTo>
                  <a:pt x="1436" y="807"/>
                  <a:pt x="1436" y="807"/>
                  <a:pt x="1436" y="807"/>
                </a:cubicBezTo>
                <a:cubicBezTo>
                  <a:pt x="1432" y="806"/>
                  <a:pt x="1429" y="806"/>
                  <a:pt x="1425" y="806"/>
                </a:cubicBezTo>
                <a:cubicBezTo>
                  <a:pt x="1409" y="806"/>
                  <a:pt x="1395" y="817"/>
                  <a:pt x="1392" y="832"/>
                </a:cubicBezTo>
                <a:cubicBezTo>
                  <a:pt x="1149" y="832"/>
                  <a:pt x="1149" y="832"/>
                  <a:pt x="1149" y="832"/>
                </a:cubicBezTo>
                <a:cubicBezTo>
                  <a:pt x="1146" y="817"/>
                  <a:pt x="1133" y="806"/>
                  <a:pt x="1116" y="806"/>
                </a:cubicBezTo>
                <a:cubicBezTo>
                  <a:pt x="1098" y="806"/>
                  <a:pt x="1083" y="821"/>
                  <a:pt x="1083" y="839"/>
                </a:cubicBezTo>
                <a:cubicBezTo>
                  <a:pt x="1083" y="849"/>
                  <a:pt x="1087" y="858"/>
                  <a:pt x="1094" y="864"/>
                </a:cubicBezTo>
                <a:cubicBezTo>
                  <a:pt x="972" y="1076"/>
                  <a:pt x="972" y="1076"/>
                  <a:pt x="972" y="1076"/>
                </a:cubicBezTo>
                <a:cubicBezTo>
                  <a:pt x="968" y="1075"/>
                  <a:pt x="965" y="1074"/>
                  <a:pt x="961" y="1074"/>
                </a:cubicBezTo>
                <a:cubicBezTo>
                  <a:pt x="945" y="1074"/>
                  <a:pt x="932" y="1086"/>
                  <a:pt x="929" y="1101"/>
                </a:cubicBezTo>
                <a:cubicBezTo>
                  <a:pt x="685" y="1101"/>
                  <a:pt x="685" y="1101"/>
                  <a:pt x="685" y="1101"/>
                </a:cubicBezTo>
                <a:cubicBezTo>
                  <a:pt x="682" y="1086"/>
                  <a:pt x="669" y="1074"/>
                  <a:pt x="653" y="1074"/>
                </a:cubicBezTo>
                <a:cubicBezTo>
                  <a:pt x="649" y="1074"/>
                  <a:pt x="645" y="1075"/>
                  <a:pt x="641" y="1076"/>
                </a:cubicBezTo>
                <a:cubicBezTo>
                  <a:pt x="520" y="866"/>
                  <a:pt x="520" y="866"/>
                  <a:pt x="520" y="866"/>
                </a:cubicBezTo>
                <a:cubicBezTo>
                  <a:pt x="526" y="860"/>
                  <a:pt x="531" y="851"/>
                  <a:pt x="531" y="841"/>
                </a:cubicBezTo>
                <a:cubicBezTo>
                  <a:pt x="531" y="830"/>
                  <a:pt x="525" y="821"/>
                  <a:pt x="517" y="815"/>
                </a:cubicBezTo>
                <a:cubicBezTo>
                  <a:pt x="641" y="601"/>
                  <a:pt x="641" y="601"/>
                  <a:pt x="641" y="601"/>
                </a:cubicBezTo>
                <a:cubicBezTo>
                  <a:pt x="644" y="603"/>
                  <a:pt x="648" y="603"/>
                  <a:pt x="653" y="603"/>
                </a:cubicBezTo>
                <a:cubicBezTo>
                  <a:pt x="669" y="603"/>
                  <a:pt x="683" y="591"/>
                  <a:pt x="686" y="575"/>
                </a:cubicBezTo>
                <a:cubicBezTo>
                  <a:pt x="929" y="575"/>
                  <a:pt x="929" y="575"/>
                  <a:pt x="929" y="575"/>
                </a:cubicBezTo>
                <a:cubicBezTo>
                  <a:pt x="931" y="591"/>
                  <a:pt x="945" y="603"/>
                  <a:pt x="961" y="603"/>
                </a:cubicBezTo>
                <a:cubicBezTo>
                  <a:pt x="980" y="603"/>
                  <a:pt x="995" y="589"/>
                  <a:pt x="995" y="570"/>
                </a:cubicBezTo>
                <a:cubicBezTo>
                  <a:pt x="995" y="560"/>
                  <a:pt x="990" y="550"/>
                  <a:pt x="982" y="544"/>
                </a:cubicBezTo>
                <a:cubicBezTo>
                  <a:pt x="1105" y="333"/>
                  <a:pt x="1105" y="333"/>
                  <a:pt x="1105" y="333"/>
                </a:cubicBezTo>
                <a:cubicBezTo>
                  <a:pt x="1108" y="334"/>
                  <a:pt x="1113" y="335"/>
                  <a:pt x="1117" y="335"/>
                </a:cubicBezTo>
                <a:cubicBezTo>
                  <a:pt x="1135" y="335"/>
                  <a:pt x="1150" y="320"/>
                  <a:pt x="1150" y="302"/>
                </a:cubicBezTo>
                <a:cubicBezTo>
                  <a:pt x="1150" y="283"/>
                  <a:pt x="1135" y="268"/>
                  <a:pt x="1117" y="268"/>
                </a:cubicBezTo>
                <a:cubicBezTo>
                  <a:pt x="1113" y="268"/>
                  <a:pt x="1109" y="269"/>
                  <a:pt x="1106" y="270"/>
                </a:cubicBezTo>
                <a:cubicBezTo>
                  <a:pt x="983" y="58"/>
                  <a:pt x="983" y="58"/>
                  <a:pt x="983" y="58"/>
                </a:cubicBezTo>
                <a:cubicBezTo>
                  <a:pt x="990" y="52"/>
                  <a:pt x="995" y="43"/>
                  <a:pt x="995" y="33"/>
                </a:cubicBezTo>
                <a:cubicBezTo>
                  <a:pt x="995" y="15"/>
                  <a:pt x="980" y="0"/>
                  <a:pt x="961" y="0"/>
                </a:cubicBezTo>
                <a:cubicBezTo>
                  <a:pt x="943" y="0"/>
                  <a:pt x="928" y="15"/>
                  <a:pt x="928" y="33"/>
                </a:cubicBezTo>
                <a:cubicBezTo>
                  <a:pt x="928" y="51"/>
                  <a:pt x="943" y="66"/>
                  <a:pt x="961" y="66"/>
                </a:cubicBezTo>
                <a:cubicBezTo>
                  <a:pt x="966" y="66"/>
                  <a:pt x="970" y="66"/>
                  <a:pt x="973" y="64"/>
                </a:cubicBezTo>
                <a:cubicBezTo>
                  <a:pt x="1096" y="276"/>
                  <a:pt x="1096" y="276"/>
                  <a:pt x="1096" y="276"/>
                </a:cubicBezTo>
                <a:cubicBezTo>
                  <a:pt x="1088" y="282"/>
                  <a:pt x="1083" y="291"/>
                  <a:pt x="1083" y="302"/>
                </a:cubicBezTo>
                <a:cubicBezTo>
                  <a:pt x="1083" y="311"/>
                  <a:pt x="1088" y="320"/>
                  <a:pt x="1095" y="326"/>
                </a:cubicBezTo>
                <a:cubicBezTo>
                  <a:pt x="972" y="539"/>
                  <a:pt x="972" y="539"/>
                  <a:pt x="972" y="539"/>
                </a:cubicBezTo>
                <a:cubicBezTo>
                  <a:pt x="969" y="538"/>
                  <a:pt x="965" y="537"/>
                  <a:pt x="961" y="537"/>
                </a:cubicBezTo>
                <a:cubicBezTo>
                  <a:pt x="945" y="537"/>
                  <a:pt x="932" y="548"/>
                  <a:pt x="929" y="564"/>
                </a:cubicBezTo>
                <a:cubicBezTo>
                  <a:pt x="685" y="564"/>
                  <a:pt x="685" y="564"/>
                  <a:pt x="685" y="564"/>
                </a:cubicBezTo>
                <a:cubicBezTo>
                  <a:pt x="682" y="548"/>
                  <a:pt x="669" y="537"/>
                  <a:pt x="653" y="537"/>
                </a:cubicBezTo>
                <a:cubicBezTo>
                  <a:pt x="634" y="537"/>
                  <a:pt x="619" y="552"/>
                  <a:pt x="619" y="570"/>
                </a:cubicBezTo>
                <a:cubicBezTo>
                  <a:pt x="619" y="580"/>
                  <a:pt x="624" y="589"/>
                  <a:pt x="631" y="595"/>
                </a:cubicBezTo>
                <a:cubicBezTo>
                  <a:pt x="507" y="809"/>
                  <a:pt x="507" y="809"/>
                  <a:pt x="507" y="809"/>
                </a:cubicBezTo>
                <a:cubicBezTo>
                  <a:pt x="504" y="808"/>
                  <a:pt x="501" y="808"/>
                  <a:pt x="497" y="808"/>
                </a:cubicBezTo>
                <a:cubicBezTo>
                  <a:pt x="481" y="808"/>
                  <a:pt x="468" y="819"/>
                  <a:pt x="465" y="835"/>
                </a:cubicBezTo>
                <a:cubicBezTo>
                  <a:pt x="221" y="835"/>
                  <a:pt x="221" y="835"/>
                  <a:pt x="221" y="835"/>
                </a:cubicBezTo>
                <a:cubicBezTo>
                  <a:pt x="218" y="819"/>
                  <a:pt x="205" y="808"/>
                  <a:pt x="189" y="808"/>
                </a:cubicBezTo>
                <a:cubicBezTo>
                  <a:pt x="185" y="808"/>
                  <a:pt x="181" y="809"/>
                  <a:pt x="178" y="810"/>
                </a:cubicBezTo>
                <a:cubicBezTo>
                  <a:pt x="56" y="597"/>
                  <a:pt x="56" y="597"/>
                  <a:pt x="56" y="597"/>
                </a:cubicBezTo>
                <a:cubicBezTo>
                  <a:pt x="62" y="591"/>
                  <a:pt x="67" y="583"/>
                  <a:pt x="67" y="573"/>
                </a:cubicBezTo>
                <a:cubicBezTo>
                  <a:pt x="67" y="554"/>
                  <a:pt x="52" y="539"/>
                  <a:pt x="33" y="539"/>
                </a:cubicBezTo>
                <a:cubicBezTo>
                  <a:pt x="15" y="539"/>
                  <a:pt x="0" y="554"/>
                  <a:pt x="0" y="573"/>
                </a:cubicBezTo>
                <a:cubicBezTo>
                  <a:pt x="0" y="591"/>
                  <a:pt x="15" y="606"/>
                  <a:pt x="33" y="606"/>
                </a:cubicBezTo>
                <a:cubicBezTo>
                  <a:pt x="38" y="606"/>
                  <a:pt x="42" y="605"/>
                  <a:pt x="45" y="604"/>
                </a:cubicBezTo>
                <a:cubicBezTo>
                  <a:pt x="168" y="815"/>
                  <a:pt x="168" y="815"/>
                  <a:pt x="168" y="815"/>
                </a:cubicBezTo>
                <a:cubicBezTo>
                  <a:pt x="160" y="822"/>
                  <a:pt x="155" y="831"/>
                  <a:pt x="155" y="841"/>
                </a:cubicBezTo>
                <a:cubicBezTo>
                  <a:pt x="155" y="851"/>
                  <a:pt x="160" y="860"/>
                  <a:pt x="167" y="866"/>
                </a:cubicBezTo>
                <a:cubicBezTo>
                  <a:pt x="44" y="1078"/>
                  <a:pt x="44" y="1078"/>
                  <a:pt x="44" y="1078"/>
                </a:cubicBezTo>
                <a:cubicBezTo>
                  <a:pt x="41" y="1077"/>
                  <a:pt x="37" y="1076"/>
                  <a:pt x="34" y="1076"/>
                </a:cubicBezTo>
                <a:cubicBezTo>
                  <a:pt x="15" y="1076"/>
                  <a:pt x="0" y="1091"/>
                  <a:pt x="0" y="1110"/>
                </a:cubicBezTo>
                <a:cubicBezTo>
                  <a:pt x="0" y="1128"/>
                  <a:pt x="15" y="1143"/>
                  <a:pt x="34" y="1143"/>
                </a:cubicBezTo>
                <a:cubicBezTo>
                  <a:pt x="52" y="1143"/>
                  <a:pt x="67" y="1128"/>
                  <a:pt x="67" y="1110"/>
                </a:cubicBezTo>
                <a:cubicBezTo>
                  <a:pt x="67" y="1099"/>
                  <a:pt x="62" y="1090"/>
                  <a:pt x="55" y="1084"/>
                </a:cubicBezTo>
                <a:cubicBezTo>
                  <a:pt x="177" y="872"/>
                  <a:pt x="177" y="872"/>
                  <a:pt x="177" y="872"/>
                </a:cubicBezTo>
                <a:cubicBezTo>
                  <a:pt x="181" y="874"/>
                  <a:pt x="185" y="874"/>
                  <a:pt x="189" y="874"/>
                </a:cubicBezTo>
                <a:cubicBezTo>
                  <a:pt x="205" y="874"/>
                  <a:pt x="219" y="862"/>
                  <a:pt x="222" y="846"/>
                </a:cubicBezTo>
                <a:cubicBezTo>
                  <a:pt x="465" y="846"/>
                  <a:pt x="465" y="846"/>
                  <a:pt x="465" y="846"/>
                </a:cubicBezTo>
                <a:cubicBezTo>
                  <a:pt x="467" y="862"/>
                  <a:pt x="481" y="874"/>
                  <a:pt x="497" y="874"/>
                </a:cubicBezTo>
                <a:cubicBezTo>
                  <a:pt x="502" y="874"/>
                  <a:pt x="506" y="874"/>
                  <a:pt x="509" y="872"/>
                </a:cubicBezTo>
                <a:cubicBezTo>
                  <a:pt x="631" y="1082"/>
                  <a:pt x="631" y="1082"/>
                  <a:pt x="631" y="1082"/>
                </a:cubicBezTo>
                <a:cubicBezTo>
                  <a:pt x="624" y="1089"/>
                  <a:pt x="619" y="1097"/>
                  <a:pt x="619" y="1107"/>
                </a:cubicBezTo>
                <a:cubicBezTo>
                  <a:pt x="619" y="1117"/>
                  <a:pt x="624" y="1126"/>
                  <a:pt x="631" y="1132"/>
                </a:cubicBezTo>
                <a:cubicBezTo>
                  <a:pt x="508" y="1344"/>
                  <a:pt x="508" y="1344"/>
                  <a:pt x="508" y="1344"/>
                </a:cubicBezTo>
                <a:cubicBezTo>
                  <a:pt x="505" y="1343"/>
                  <a:pt x="501" y="1343"/>
                  <a:pt x="497" y="1343"/>
                </a:cubicBezTo>
                <a:cubicBezTo>
                  <a:pt x="481" y="1343"/>
                  <a:pt x="467" y="1355"/>
                  <a:pt x="465" y="1371"/>
                </a:cubicBezTo>
                <a:cubicBezTo>
                  <a:pt x="222" y="1371"/>
                  <a:pt x="222" y="1371"/>
                  <a:pt x="222" y="1371"/>
                </a:cubicBezTo>
                <a:cubicBezTo>
                  <a:pt x="219" y="1355"/>
                  <a:pt x="205" y="1343"/>
                  <a:pt x="189" y="1343"/>
                </a:cubicBezTo>
                <a:cubicBezTo>
                  <a:pt x="170" y="1343"/>
                  <a:pt x="155" y="1358"/>
                  <a:pt x="155" y="1376"/>
                </a:cubicBezTo>
                <a:cubicBezTo>
                  <a:pt x="155" y="1386"/>
                  <a:pt x="160" y="1395"/>
                  <a:pt x="167" y="1401"/>
                </a:cubicBezTo>
                <a:cubicBezTo>
                  <a:pt x="44" y="1613"/>
                  <a:pt x="44" y="1613"/>
                  <a:pt x="44" y="1613"/>
                </a:cubicBezTo>
                <a:cubicBezTo>
                  <a:pt x="41" y="1612"/>
                  <a:pt x="37" y="1611"/>
                  <a:pt x="33" y="1611"/>
                </a:cubicBezTo>
                <a:cubicBezTo>
                  <a:pt x="15" y="1611"/>
                  <a:pt x="0" y="1626"/>
                  <a:pt x="0" y="1645"/>
                </a:cubicBezTo>
                <a:cubicBezTo>
                  <a:pt x="0" y="1663"/>
                  <a:pt x="15" y="1678"/>
                  <a:pt x="33" y="1678"/>
                </a:cubicBezTo>
                <a:cubicBezTo>
                  <a:pt x="52" y="1678"/>
                  <a:pt x="67" y="1663"/>
                  <a:pt x="67" y="1645"/>
                </a:cubicBezTo>
                <a:cubicBezTo>
                  <a:pt x="67" y="1634"/>
                  <a:pt x="62" y="1625"/>
                  <a:pt x="54" y="1619"/>
                </a:cubicBezTo>
                <a:cubicBezTo>
                  <a:pt x="177" y="1407"/>
                  <a:pt x="177" y="1407"/>
                  <a:pt x="177" y="1407"/>
                </a:cubicBezTo>
                <a:cubicBezTo>
                  <a:pt x="180" y="1408"/>
                  <a:pt x="184" y="1409"/>
                  <a:pt x="189" y="1409"/>
                </a:cubicBezTo>
                <a:cubicBezTo>
                  <a:pt x="205" y="1409"/>
                  <a:pt x="218" y="1398"/>
                  <a:pt x="221" y="1383"/>
                </a:cubicBezTo>
                <a:cubicBezTo>
                  <a:pt x="465" y="1383"/>
                  <a:pt x="465" y="1383"/>
                  <a:pt x="465" y="1383"/>
                </a:cubicBezTo>
                <a:cubicBezTo>
                  <a:pt x="468" y="1398"/>
                  <a:pt x="481" y="1409"/>
                  <a:pt x="497" y="1409"/>
                </a:cubicBezTo>
                <a:cubicBezTo>
                  <a:pt x="502" y="1409"/>
                  <a:pt x="505" y="1408"/>
                  <a:pt x="509" y="1407"/>
                </a:cubicBezTo>
                <a:cubicBezTo>
                  <a:pt x="631" y="1618"/>
                  <a:pt x="631" y="1618"/>
                  <a:pt x="631" y="1618"/>
                </a:cubicBezTo>
                <a:cubicBezTo>
                  <a:pt x="624" y="1624"/>
                  <a:pt x="619" y="1632"/>
                  <a:pt x="619" y="1642"/>
                </a:cubicBezTo>
                <a:cubicBezTo>
                  <a:pt x="619" y="1661"/>
                  <a:pt x="634" y="1676"/>
                  <a:pt x="653" y="1676"/>
                </a:cubicBezTo>
                <a:cubicBezTo>
                  <a:pt x="669" y="1676"/>
                  <a:pt x="682" y="1664"/>
                  <a:pt x="685" y="1649"/>
                </a:cubicBezTo>
                <a:cubicBezTo>
                  <a:pt x="928" y="1649"/>
                  <a:pt x="928" y="1649"/>
                  <a:pt x="928" y="1649"/>
                </a:cubicBezTo>
                <a:cubicBezTo>
                  <a:pt x="932" y="1664"/>
                  <a:pt x="945" y="1675"/>
                  <a:pt x="961" y="1675"/>
                </a:cubicBezTo>
                <a:cubicBezTo>
                  <a:pt x="965" y="1675"/>
                  <a:pt x="969" y="1675"/>
                  <a:pt x="973" y="1673"/>
                </a:cubicBezTo>
                <a:cubicBezTo>
                  <a:pt x="1094" y="1884"/>
                  <a:pt x="1094" y="1884"/>
                  <a:pt x="1094" y="1884"/>
                </a:cubicBezTo>
                <a:cubicBezTo>
                  <a:pt x="1087" y="1890"/>
                  <a:pt x="1083" y="1899"/>
                  <a:pt x="1083" y="1909"/>
                </a:cubicBezTo>
                <a:cubicBezTo>
                  <a:pt x="1083" y="1927"/>
                  <a:pt x="1098" y="1942"/>
                  <a:pt x="1116" y="1942"/>
                </a:cubicBezTo>
                <a:cubicBezTo>
                  <a:pt x="1132" y="1942"/>
                  <a:pt x="1146" y="1930"/>
                  <a:pt x="1149" y="1915"/>
                </a:cubicBezTo>
                <a:cubicBezTo>
                  <a:pt x="1392" y="1915"/>
                  <a:pt x="1392" y="1915"/>
                  <a:pt x="1392" y="1915"/>
                </a:cubicBezTo>
                <a:cubicBezTo>
                  <a:pt x="1395" y="1930"/>
                  <a:pt x="1409" y="1942"/>
                  <a:pt x="1425" y="1942"/>
                </a:cubicBezTo>
                <a:cubicBezTo>
                  <a:pt x="1429" y="1942"/>
                  <a:pt x="1432" y="1941"/>
                  <a:pt x="1435" y="1940"/>
                </a:cubicBezTo>
                <a:cubicBezTo>
                  <a:pt x="1558" y="2152"/>
                  <a:pt x="1558" y="2152"/>
                  <a:pt x="1558" y="2152"/>
                </a:cubicBezTo>
                <a:cubicBezTo>
                  <a:pt x="1551" y="2158"/>
                  <a:pt x="1547" y="2167"/>
                  <a:pt x="1547" y="2177"/>
                </a:cubicBezTo>
                <a:cubicBezTo>
                  <a:pt x="1547" y="2187"/>
                  <a:pt x="1551" y="2196"/>
                  <a:pt x="1558" y="2202"/>
                </a:cubicBezTo>
                <a:cubicBezTo>
                  <a:pt x="1435" y="2414"/>
                  <a:pt x="1435" y="2414"/>
                  <a:pt x="1435" y="2414"/>
                </a:cubicBezTo>
                <a:cubicBezTo>
                  <a:pt x="1432" y="2413"/>
                  <a:pt x="1428" y="2412"/>
                  <a:pt x="1425" y="2412"/>
                </a:cubicBezTo>
                <a:cubicBezTo>
                  <a:pt x="1406" y="2412"/>
                  <a:pt x="1391" y="2427"/>
                  <a:pt x="1391" y="2445"/>
                </a:cubicBezTo>
                <a:cubicBezTo>
                  <a:pt x="1391" y="2464"/>
                  <a:pt x="1406" y="2479"/>
                  <a:pt x="1425" y="2479"/>
                </a:cubicBezTo>
                <a:cubicBezTo>
                  <a:pt x="1429" y="2479"/>
                  <a:pt x="1433" y="2478"/>
                  <a:pt x="1436" y="2477"/>
                </a:cubicBezTo>
                <a:cubicBezTo>
                  <a:pt x="1558" y="2687"/>
                  <a:pt x="1558" y="2687"/>
                  <a:pt x="1558" y="2687"/>
                </a:cubicBezTo>
                <a:cubicBezTo>
                  <a:pt x="1551" y="2693"/>
                  <a:pt x="1547" y="2702"/>
                  <a:pt x="1547" y="2712"/>
                </a:cubicBezTo>
                <a:cubicBezTo>
                  <a:pt x="1547" y="2730"/>
                  <a:pt x="1562" y="2745"/>
                  <a:pt x="1580" y="2745"/>
                </a:cubicBezTo>
                <a:cubicBezTo>
                  <a:pt x="1598" y="2745"/>
                  <a:pt x="1613" y="2730"/>
                  <a:pt x="1613" y="2712"/>
                </a:cubicBezTo>
                <a:cubicBezTo>
                  <a:pt x="1613" y="2693"/>
                  <a:pt x="1598" y="2678"/>
                  <a:pt x="1580" y="2678"/>
                </a:cubicBezTo>
                <a:cubicBezTo>
                  <a:pt x="1576" y="2678"/>
                  <a:pt x="1572" y="2679"/>
                  <a:pt x="1568" y="2681"/>
                </a:cubicBezTo>
                <a:cubicBezTo>
                  <a:pt x="1446" y="2470"/>
                  <a:pt x="1446" y="2470"/>
                  <a:pt x="1446" y="2470"/>
                </a:cubicBezTo>
                <a:cubicBezTo>
                  <a:pt x="1453" y="2464"/>
                  <a:pt x="1458" y="2455"/>
                  <a:pt x="1458" y="2445"/>
                </a:cubicBezTo>
                <a:cubicBezTo>
                  <a:pt x="1458" y="2435"/>
                  <a:pt x="1453" y="2426"/>
                  <a:pt x="1446" y="2420"/>
                </a:cubicBezTo>
                <a:cubicBezTo>
                  <a:pt x="1568" y="2208"/>
                  <a:pt x="1568" y="2208"/>
                  <a:pt x="1568" y="2208"/>
                </a:cubicBezTo>
                <a:cubicBezTo>
                  <a:pt x="1572" y="2209"/>
                  <a:pt x="1576" y="2210"/>
                  <a:pt x="1580" y="2210"/>
                </a:cubicBezTo>
                <a:cubicBezTo>
                  <a:pt x="1596" y="2210"/>
                  <a:pt x="1610" y="2198"/>
                  <a:pt x="1613" y="2182"/>
                </a:cubicBezTo>
                <a:cubicBezTo>
                  <a:pt x="1856" y="2182"/>
                  <a:pt x="1856" y="2182"/>
                  <a:pt x="1856" y="2182"/>
                </a:cubicBezTo>
                <a:cubicBezTo>
                  <a:pt x="1858" y="2198"/>
                  <a:pt x="1872" y="2210"/>
                  <a:pt x="1888" y="2210"/>
                </a:cubicBezTo>
                <a:cubicBezTo>
                  <a:pt x="1893" y="2210"/>
                  <a:pt x="1897" y="2209"/>
                  <a:pt x="1900" y="2208"/>
                </a:cubicBezTo>
                <a:cubicBezTo>
                  <a:pt x="2023" y="2420"/>
                  <a:pt x="2023" y="2420"/>
                  <a:pt x="2023" y="2420"/>
                </a:cubicBezTo>
                <a:cubicBezTo>
                  <a:pt x="2015" y="2426"/>
                  <a:pt x="2010" y="2435"/>
                  <a:pt x="2010" y="2445"/>
                </a:cubicBezTo>
                <a:cubicBezTo>
                  <a:pt x="2010" y="2464"/>
                  <a:pt x="2025" y="2479"/>
                  <a:pt x="2044" y="2479"/>
                </a:cubicBezTo>
                <a:cubicBezTo>
                  <a:pt x="2062" y="2479"/>
                  <a:pt x="2077" y="2464"/>
                  <a:pt x="2077" y="2445"/>
                </a:cubicBezTo>
                <a:cubicBezTo>
                  <a:pt x="2077" y="2427"/>
                  <a:pt x="2062" y="2412"/>
                  <a:pt x="2044" y="2412"/>
                </a:cubicBezTo>
                <a:cubicBezTo>
                  <a:pt x="2040" y="2412"/>
                  <a:pt x="2036" y="2413"/>
                  <a:pt x="2033" y="2414"/>
                </a:cubicBezTo>
                <a:cubicBezTo>
                  <a:pt x="1911" y="2202"/>
                  <a:pt x="1911" y="2202"/>
                  <a:pt x="1911" y="2202"/>
                </a:cubicBezTo>
                <a:cubicBezTo>
                  <a:pt x="1917" y="2196"/>
                  <a:pt x="1922" y="2187"/>
                  <a:pt x="1922" y="2177"/>
                </a:cubicBezTo>
                <a:cubicBezTo>
                  <a:pt x="1922" y="2167"/>
                  <a:pt x="1917" y="2158"/>
                  <a:pt x="1911" y="2152"/>
                </a:cubicBezTo>
                <a:cubicBezTo>
                  <a:pt x="2033" y="1940"/>
                  <a:pt x="2033" y="1940"/>
                  <a:pt x="2033" y="1940"/>
                </a:cubicBezTo>
                <a:cubicBezTo>
                  <a:pt x="2037" y="1941"/>
                  <a:pt x="2040" y="1942"/>
                  <a:pt x="2044" y="1942"/>
                </a:cubicBezTo>
                <a:cubicBezTo>
                  <a:pt x="2060" y="1942"/>
                  <a:pt x="2073" y="1930"/>
                  <a:pt x="2077" y="1915"/>
                </a:cubicBezTo>
                <a:cubicBezTo>
                  <a:pt x="2320" y="1915"/>
                  <a:pt x="2320" y="1915"/>
                  <a:pt x="2320" y="1915"/>
                </a:cubicBezTo>
                <a:cubicBezTo>
                  <a:pt x="2323" y="1930"/>
                  <a:pt x="2336" y="1942"/>
                  <a:pt x="2352" y="1942"/>
                </a:cubicBezTo>
                <a:cubicBezTo>
                  <a:pt x="2371" y="1942"/>
                  <a:pt x="2386" y="1927"/>
                  <a:pt x="2386" y="1909"/>
                </a:cubicBezTo>
                <a:cubicBezTo>
                  <a:pt x="2386" y="1890"/>
                  <a:pt x="2371" y="1875"/>
                  <a:pt x="2352" y="1875"/>
                </a:cubicBezTo>
                <a:cubicBezTo>
                  <a:pt x="2336" y="1875"/>
                  <a:pt x="2322" y="1887"/>
                  <a:pt x="2320" y="1903"/>
                </a:cubicBezTo>
                <a:cubicBezTo>
                  <a:pt x="2077" y="1903"/>
                  <a:pt x="2077" y="1903"/>
                  <a:pt x="2077" y="1903"/>
                </a:cubicBezTo>
                <a:cubicBezTo>
                  <a:pt x="2074" y="1887"/>
                  <a:pt x="2060" y="1875"/>
                  <a:pt x="2044" y="1875"/>
                </a:cubicBezTo>
                <a:cubicBezTo>
                  <a:pt x="2040" y="1875"/>
                  <a:pt x="2036" y="1876"/>
                  <a:pt x="2032" y="1877"/>
                </a:cubicBezTo>
                <a:cubicBezTo>
                  <a:pt x="1910" y="1667"/>
                  <a:pt x="1910" y="1667"/>
                  <a:pt x="1910" y="1667"/>
                </a:cubicBezTo>
                <a:cubicBezTo>
                  <a:pt x="1917" y="1661"/>
                  <a:pt x="1922" y="1652"/>
                  <a:pt x="1922" y="1642"/>
                </a:cubicBezTo>
                <a:cubicBezTo>
                  <a:pt x="1922" y="1632"/>
                  <a:pt x="1917" y="1623"/>
                  <a:pt x="1910" y="1616"/>
                </a:cubicBezTo>
                <a:cubicBezTo>
                  <a:pt x="2032" y="1405"/>
                  <a:pt x="2032" y="1405"/>
                  <a:pt x="2032" y="1405"/>
                </a:cubicBezTo>
                <a:cubicBezTo>
                  <a:pt x="2036" y="1406"/>
                  <a:pt x="2040" y="1407"/>
                  <a:pt x="2044" y="1407"/>
                </a:cubicBezTo>
                <a:cubicBezTo>
                  <a:pt x="2060" y="1407"/>
                  <a:pt x="2074" y="1395"/>
                  <a:pt x="2077" y="1379"/>
                </a:cubicBezTo>
                <a:cubicBezTo>
                  <a:pt x="2320" y="1379"/>
                  <a:pt x="2320" y="1379"/>
                  <a:pt x="2320" y="1379"/>
                </a:cubicBezTo>
                <a:cubicBezTo>
                  <a:pt x="2322" y="1395"/>
                  <a:pt x="2336" y="1407"/>
                  <a:pt x="2352" y="1407"/>
                </a:cubicBezTo>
                <a:cubicBezTo>
                  <a:pt x="2357" y="1407"/>
                  <a:pt x="2361" y="1406"/>
                  <a:pt x="2364" y="1405"/>
                </a:cubicBezTo>
                <a:cubicBezTo>
                  <a:pt x="2487" y="1616"/>
                  <a:pt x="2487" y="1616"/>
                  <a:pt x="2487" y="1616"/>
                </a:cubicBezTo>
                <a:cubicBezTo>
                  <a:pt x="2479" y="1623"/>
                  <a:pt x="2474" y="1632"/>
                  <a:pt x="2474" y="1642"/>
                </a:cubicBezTo>
                <a:cubicBezTo>
                  <a:pt x="2474" y="1661"/>
                  <a:pt x="2489" y="1675"/>
                  <a:pt x="2508" y="1675"/>
                </a:cubicBezTo>
                <a:cubicBezTo>
                  <a:pt x="2526" y="1675"/>
                  <a:pt x="2541" y="1661"/>
                  <a:pt x="2541" y="1642"/>
                </a:cubicBezTo>
                <a:cubicBezTo>
                  <a:pt x="2541" y="1624"/>
                  <a:pt x="2526" y="1609"/>
                  <a:pt x="2508" y="1609"/>
                </a:cubicBezTo>
                <a:close/>
                <a:moveTo>
                  <a:pt x="1104" y="870"/>
                </a:moveTo>
                <a:cubicBezTo>
                  <a:pt x="1108" y="871"/>
                  <a:pt x="1112" y="872"/>
                  <a:pt x="1116" y="872"/>
                </a:cubicBezTo>
                <a:cubicBezTo>
                  <a:pt x="1133" y="872"/>
                  <a:pt x="1147" y="860"/>
                  <a:pt x="1149" y="844"/>
                </a:cubicBezTo>
                <a:cubicBezTo>
                  <a:pt x="1392" y="844"/>
                  <a:pt x="1392" y="844"/>
                  <a:pt x="1392" y="844"/>
                </a:cubicBezTo>
                <a:cubicBezTo>
                  <a:pt x="1395" y="860"/>
                  <a:pt x="1408" y="872"/>
                  <a:pt x="1425" y="872"/>
                </a:cubicBezTo>
                <a:cubicBezTo>
                  <a:pt x="1429" y="872"/>
                  <a:pt x="1433" y="871"/>
                  <a:pt x="1437" y="870"/>
                </a:cubicBezTo>
                <a:cubicBezTo>
                  <a:pt x="1558" y="1080"/>
                  <a:pt x="1558" y="1080"/>
                  <a:pt x="1558" y="1080"/>
                </a:cubicBezTo>
                <a:cubicBezTo>
                  <a:pt x="1551" y="1086"/>
                  <a:pt x="1547" y="1095"/>
                  <a:pt x="1547" y="1105"/>
                </a:cubicBezTo>
                <a:cubicBezTo>
                  <a:pt x="1547" y="1115"/>
                  <a:pt x="1551" y="1124"/>
                  <a:pt x="1558" y="1130"/>
                </a:cubicBezTo>
                <a:cubicBezTo>
                  <a:pt x="1435" y="1342"/>
                  <a:pt x="1435" y="1342"/>
                  <a:pt x="1435" y="1342"/>
                </a:cubicBezTo>
                <a:cubicBezTo>
                  <a:pt x="1432" y="1341"/>
                  <a:pt x="1429" y="1340"/>
                  <a:pt x="1425" y="1340"/>
                </a:cubicBezTo>
                <a:cubicBezTo>
                  <a:pt x="1409" y="1340"/>
                  <a:pt x="1395" y="1352"/>
                  <a:pt x="1392" y="1367"/>
                </a:cubicBezTo>
                <a:cubicBezTo>
                  <a:pt x="1149" y="1367"/>
                  <a:pt x="1149" y="1367"/>
                  <a:pt x="1149" y="1367"/>
                </a:cubicBezTo>
                <a:cubicBezTo>
                  <a:pt x="1146" y="1352"/>
                  <a:pt x="1132" y="1340"/>
                  <a:pt x="1116" y="1340"/>
                </a:cubicBezTo>
                <a:cubicBezTo>
                  <a:pt x="1112" y="1340"/>
                  <a:pt x="1108" y="1341"/>
                  <a:pt x="1104" y="1343"/>
                </a:cubicBezTo>
                <a:cubicBezTo>
                  <a:pt x="983" y="1133"/>
                  <a:pt x="983" y="1133"/>
                  <a:pt x="983" y="1133"/>
                </a:cubicBezTo>
                <a:cubicBezTo>
                  <a:pt x="990" y="1126"/>
                  <a:pt x="995" y="1117"/>
                  <a:pt x="995" y="1107"/>
                </a:cubicBezTo>
                <a:cubicBezTo>
                  <a:pt x="995" y="1097"/>
                  <a:pt x="990" y="1088"/>
                  <a:pt x="982" y="1082"/>
                </a:cubicBezTo>
                <a:lnTo>
                  <a:pt x="1104" y="870"/>
                </a:lnTo>
                <a:close/>
                <a:moveTo>
                  <a:pt x="519" y="1401"/>
                </a:moveTo>
                <a:cubicBezTo>
                  <a:pt x="526" y="1395"/>
                  <a:pt x="531" y="1386"/>
                  <a:pt x="531" y="1376"/>
                </a:cubicBezTo>
                <a:cubicBezTo>
                  <a:pt x="531" y="1366"/>
                  <a:pt x="526" y="1356"/>
                  <a:pt x="518" y="1350"/>
                </a:cubicBezTo>
                <a:cubicBezTo>
                  <a:pt x="641" y="1138"/>
                  <a:pt x="641" y="1138"/>
                  <a:pt x="641" y="1138"/>
                </a:cubicBezTo>
                <a:cubicBezTo>
                  <a:pt x="644" y="1140"/>
                  <a:pt x="648" y="1141"/>
                  <a:pt x="653" y="1141"/>
                </a:cubicBezTo>
                <a:cubicBezTo>
                  <a:pt x="669" y="1141"/>
                  <a:pt x="683" y="1129"/>
                  <a:pt x="686" y="1113"/>
                </a:cubicBezTo>
                <a:cubicBezTo>
                  <a:pt x="928" y="1113"/>
                  <a:pt x="928" y="1113"/>
                  <a:pt x="928" y="1113"/>
                </a:cubicBezTo>
                <a:cubicBezTo>
                  <a:pt x="931" y="1129"/>
                  <a:pt x="945" y="1141"/>
                  <a:pt x="961" y="1141"/>
                </a:cubicBezTo>
                <a:cubicBezTo>
                  <a:pt x="965" y="1141"/>
                  <a:pt x="969" y="1140"/>
                  <a:pt x="973" y="1139"/>
                </a:cubicBezTo>
                <a:cubicBezTo>
                  <a:pt x="1094" y="1349"/>
                  <a:pt x="1094" y="1349"/>
                  <a:pt x="1094" y="1349"/>
                </a:cubicBezTo>
                <a:cubicBezTo>
                  <a:pt x="1087" y="1355"/>
                  <a:pt x="1083" y="1364"/>
                  <a:pt x="1083" y="1374"/>
                </a:cubicBezTo>
                <a:cubicBezTo>
                  <a:pt x="1083" y="1383"/>
                  <a:pt x="1087" y="1392"/>
                  <a:pt x="1094" y="1398"/>
                </a:cubicBezTo>
                <a:cubicBezTo>
                  <a:pt x="972" y="1611"/>
                  <a:pt x="972" y="1611"/>
                  <a:pt x="972" y="1611"/>
                </a:cubicBezTo>
                <a:cubicBezTo>
                  <a:pt x="968" y="1610"/>
                  <a:pt x="965" y="1609"/>
                  <a:pt x="961" y="1609"/>
                </a:cubicBezTo>
                <a:cubicBezTo>
                  <a:pt x="944" y="1609"/>
                  <a:pt x="931" y="1621"/>
                  <a:pt x="928" y="1637"/>
                </a:cubicBezTo>
                <a:cubicBezTo>
                  <a:pt x="686" y="1637"/>
                  <a:pt x="686" y="1637"/>
                  <a:pt x="686" y="1637"/>
                </a:cubicBezTo>
                <a:cubicBezTo>
                  <a:pt x="683" y="1621"/>
                  <a:pt x="669" y="1609"/>
                  <a:pt x="653" y="1609"/>
                </a:cubicBezTo>
                <a:cubicBezTo>
                  <a:pt x="648" y="1609"/>
                  <a:pt x="644" y="1610"/>
                  <a:pt x="641" y="1611"/>
                </a:cubicBezTo>
                <a:lnTo>
                  <a:pt x="519" y="1401"/>
                </a:lnTo>
                <a:close/>
                <a:moveTo>
                  <a:pt x="983" y="1667"/>
                </a:moveTo>
                <a:cubicBezTo>
                  <a:pt x="990" y="1661"/>
                  <a:pt x="994" y="1652"/>
                  <a:pt x="994" y="1642"/>
                </a:cubicBezTo>
                <a:cubicBezTo>
                  <a:pt x="994" y="1632"/>
                  <a:pt x="989" y="1623"/>
                  <a:pt x="982" y="1616"/>
                </a:cubicBezTo>
                <a:cubicBezTo>
                  <a:pt x="1104" y="1405"/>
                  <a:pt x="1104" y="1405"/>
                  <a:pt x="1104" y="1405"/>
                </a:cubicBezTo>
                <a:cubicBezTo>
                  <a:pt x="1108" y="1406"/>
                  <a:pt x="1112" y="1407"/>
                  <a:pt x="1116" y="1407"/>
                </a:cubicBezTo>
                <a:cubicBezTo>
                  <a:pt x="1133" y="1407"/>
                  <a:pt x="1147" y="1395"/>
                  <a:pt x="1149" y="1379"/>
                </a:cubicBezTo>
                <a:cubicBezTo>
                  <a:pt x="1392" y="1379"/>
                  <a:pt x="1392" y="1379"/>
                  <a:pt x="1392" y="1379"/>
                </a:cubicBezTo>
                <a:cubicBezTo>
                  <a:pt x="1394" y="1395"/>
                  <a:pt x="1408" y="1407"/>
                  <a:pt x="1425" y="1407"/>
                </a:cubicBezTo>
                <a:cubicBezTo>
                  <a:pt x="1429" y="1407"/>
                  <a:pt x="1433" y="1406"/>
                  <a:pt x="1437" y="1405"/>
                </a:cubicBezTo>
                <a:cubicBezTo>
                  <a:pt x="1559" y="1616"/>
                  <a:pt x="1559" y="1616"/>
                  <a:pt x="1559" y="1616"/>
                </a:cubicBezTo>
                <a:cubicBezTo>
                  <a:pt x="1552" y="1623"/>
                  <a:pt x="1547" y="1632"/>
                  <a:pt x="1547" y="1642"/>
                </a:cubicBezTo>
                <a:cubicBezTo>
                  <a:pt x="1547" y="1652"/>
                  <a:pt x="1551" y="1661"/>
                  <a:pt x="1558" y="1667"/>
                </a:cubicBezTo>
                <a:cubicBezTo>
                  <a:pt x="1436" y="1877"/>
                  <a:pt x="1436" y="1877"/>
                  <a:pt x="1436" y="1877"/>
                </a:cubicBezTo>
                <a:cubicBezTo>
                  <a:pt x="1433" y="1876"/>
                  <a:pt x="1429" y="1875"/>
                  <a:pt x="1425" y="1875"/>
                </a:cubicBezTo>
                <a:cubicBezTo>
                  <a:pt x="1408" y="1875"/>
                  <a:pt x="1394" y="1887"/>
                  <a:pt x="1392" y="1903"/>
                </a:cubicBezTo>
                <a:cubicBezTo>
                  <a:pt x="1149" y="1903"/>
                  <a:pt x="1149" y="1903"/>
                  <a:pt x="1149" y="1903"/>
                </a:cubicBezTo>
                <a:cubicBezTo>
                  <a:pt x="1147" y="1887"/>
                  <a:pt x="1133" y="1875"/>
                  <a:pt x="1116" y="1875"/>
                </a:cubicBezTo>
                <a:cubicBezTo>
                  <a:pt x="1112" y="1875"/>
                  <a:pt x="1108" y="1876"/>
                  <a:pt x="1104" y="1877"/>
                </a:cubicBezTo>
                <a:lnTo>
                  <a:pt x="983" y="1667"/>
                </a:lnTo>
                <a:close/>
                <a:moveTo>
                  <a:pt x="2022" y="1884"/>
                </a:moveTo>
                <a:cubicBezTo>
                  <a:pt x="2015" y="1890"/>
                  <a:pt x="2011" y="1899"/>
                  <a:pt x="2011" y="1909"/>
                </a:cubicBezTo>
                <a:cubicBezTo>
                  <a:pt x="2011" y="1919"/>
                  <a:pt x="2015" y="1928"/>
                  <a:pt x="2023" y="1934"/>
                </a:cubicBezTo>
                <a:cubicBezTo>
                  <a:pt x="1901" y="2146"/>
                  <a:pt x="1901" y="2146"/>
                  <a:pt x="1901" y="2146"/>
                </a:cubicBezTo>
                <a:cubicBezTo>
                  <a:pt x="1897" y="2144"/>
                  <a:pt x="1893" y="2144"/>
                  <a:pt x="1888" y="2144"/>
                </a:cubicBezTo>
                <a:cubicBezTo>
                  <a:pt x="1872" y="2144"/>
                  <a:pt x="1859" y="2155"/>
                  <a:pt x="1856" y="2170"/>
                </a:cubicBezTo>
                <a:cubicBezTo>
                  <a:pt x="1613" y="2170"/>
                  <a:pt x="1613" y="2170"/>
                  <a:pt x="1613" y="2170"/>
                </a:cubicBezTo>
                <a:cubicBezTo>
                  <a:pt x="1609" y="2155"/>
                  <a:pt x="1596" y="2144"/>
                  <a:pt x="1580" y="2144"/>
                </a:cubicBezTo>
                <a:cubicBezTo>
                  <a:pt x="1576" y="2144"/>
                  <a:pt x="1572" y="2144"/>
                  <a:pt x="1568" y="2146"/>
                </a:cubicBezTo>
                <a:cubicBezTo>
                  <a:pt x="1446" y="1934"/>
                  <a:pt x="1446" y="1934"/>
                  <a:pt x="1446" y="1934"/>
                </a:cubicBezTo>
                <a:cubicBezTo>
                  <a:pt x="1453" y="1928"/>
                  <a:pt x="1458" y="1919"/>
                  <a:pt x="1458" y="1909"/>
                </a:cubicBezTo>
                <a:cubicBezTo>
                  <a:pt x="1458" y="1899"/>
                  <a:pt x="1454" y="1890"/>
                  <a:pt x="1447" y="1883"/>
                </a:cubicBezTo>
                <a:cubicBezTo>
                  <a:pt x="1568" y="1673"/>
                  <a:pt x="1568" y="1673"/>
                  <a:pt x="1568" y="1673"/>
                </a:cubicBezTo>
                <a:cubicBezTo>
                  <a:pt x="1572" y="1675"/>
                  <a:pt x="1576" y="1675"/>
                  <a:pt x="1580" y="1675"/>
                </a:cubicBezTo>
                <a:cubicBezTo>
                  <a:pt x="1597" y="1675"/>
                  <a:pt x="1611" y="1663"/>
                  <a:pt x="1613" y="1647"/>
                </a:cubicBezTo>
                <a:cubicBezTo>
                  <a:pt x="1856" y="1647"/>
                  <a:pt x="1856" y="1647"/>
                  <a:pt x="1856" y="1647"/>
                </a:cubicBezTo>
                <a:cubicBezTo>
                  <a:pt x="1858" y="1663"/>
                  <a:pt x="1872" y="1675"/>
                  <a:pt x="1889" y="1675"/>
                </a:cubicBezTo>
                <a:cubicBezTo>
                  <a:pt x="1893" y="1675"/>
                  <a:pt x="1897" y="1675"/>
                  <a:pt x="1900" y="1673"/>
                </a:cubicBezTo>
                <a:lnTo>
                  <a:pt x="2022" y="1884"/>
                </a:lnTo>
                <a:close/>
                <a:moveTo>
                  <a:pt x="1899" y="1611"/>
                </a:moveTo>
                <a:cubicBezTo>
                  <a:pt x="1896" y="1610"/>
                  <a:pt x="1892" y="1609"/>
                  <a:pt x="1889" y="1609"/>
                </a:cubicBezTo>
                <a:cubicBezTo>
                  <a:pt x="1872" y="1609"/>
                  <a:pt x="1859" y="1620"/>
                  <a:pt x="1856" y="1635"/>
                </a:cubicBezTo>
                <a:cubicBezTo>
                  <a:pt x="1613" y="1635"/>
                  <a:pt x="1613" y="1635"/>
                  <a:pt x="1613" y="1635"/>
                </a:cubicBezTo>
                <a:cubicBezTo>
                  <a:pt x="1610" y="1620"/>
                  <a:pt x="1596" y="1609"/>
                  <a:pt x="1580" y="1609"/>
                </a:cubicBezTo>
                <a:cubicBezTo>
                  <a:pt x="1576" y="1609"/>
                  <a:pt x="1573" y="1610"/>
                  <a:pt x="1570" y="1611"/>
                </a:cubicBezTo>
                <a:cubicBezTo>
                  <a:pt x="1447" y="1398"/>
                  <a:pt x="1447" y="1398"/>
                  <a:pt x="1447" y="1398"/>
                </a:cubicBezTo>
                <a:cubicBezTo>
                  <a:pt x="1454" y="1392"/>
                  <a:pt x="1458" y="1383"/>
                  <a:pt x="1458" y="1374"/>
                </a:cubicBezTo>
                <a:cubicBezTo>
                  <a:pt x="1458" y="1363"/>
                  <a:pt x="1453" y="1354"/>
                  <a:pt x="1446" y="1348"/>
                </a:cubicBezTo>
                <a:cubicBezTo>
                  <a:pt x="1568" y="1136"/>
                  <a:pt x="1568" y="1136"/>
                  <a:pt x="1568" y="1136"/>
                </a:cubicBezTo>
                <a:cubicBezTo>
                  <a:pt x="1572" y="1138"/>
                  <a:pt x="1576" y="1139"/>
                  <a:pt x="1580" y="1139"/>
                </a:cubicBezTo>
                <a:cubicBezTo>
                  <a:pt x="1597" y="1139"/>
                  <a:pt x="1611" y="1126"/>
                  <a:pt x="1613" y="1110"/>
                </a:cubicBezTo>
                <a:cubicBezTo>
                  <a:pt x="1856" y="1110"/>
                  <a:pt x="1856" y="1110"/>
                  <a:pt x="1856" y="1110"/>
                </a:cubicBezTo>
                <a:cubicBezTo>
                  <a:pt x="1858" y="1126"/>
                  <a:pt x="1872" y="1139"/>
                  <a:pt x="1889" y="1139"/>
                </a:cubicBezTo>
                <a:cubicBezTo>
                  <a:pt x="1893" y="1139"/>
                  <a:pt x="1897" y="1138"/>
                  <a:pt x="1901" y="1136"/>
                </a:cubicBezTo>
                <a:cubicBezTo>
                  <a:pt x="2023" y="1348"/>
                  <a:pt x="2023" y="1348"/>
                  <a:pt x="2023" y="1348"/>
                </a:cubicBezTo>
                <a:cubicBezTo>
                  <a:pt x="2015" y="1354"/>
                  <a:pt x="2011" y="1363"/>
                  <a:pt x="2011" y="1374"/>
                </a:cubicBezTo>
                <a:cubicBezTo>
                  <a:pt x="2011" y="1383"/>
                  <a:pt x="2015" y="1392"/>
                  <a:pt x="2022" y="1398"/>
                </a:cubicBezTo>
                <a:lnTo>
                  <a:pt x="1899" y="1611"/>
                </a:lnTo>
                <a:close/>
              </a:path>
            </a:pathLst>
          </a:custGeom>
          <a:solidFill>
            <a:srgbClr val="3F434D">
              <a:alpha val="706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Source Sans Pro Light"/>
              <a:ea typeface="Source Sans Pro Light"/>
              <a:cs typeface="Source Sans Pro Light"/>
              <a:sym typeface="Source Sans Pro Light"/>
            </a:endParaRPr>
          </a:p>
        </p:txBody>
      </p:sp>
      <p:sp>
        <p:nvSpPr>
          <p:cNvPr id="652" name="Google Shape;652;gb0e4b047f7_0_723"/>
          <p:cNvSpPr/>
          <p:nvPr/>
        </p:nvSpPr>
        <p:spPr>
          <a:xfrm rot="-7200000" flipH="1">
            <a:off x="-1218206" y="-706590"/>
            <a:ext cx="3131287" cy="3381546"/>
          </a:xfrm>
          <a:custGeom>
            <a:avLst/>
            <a:gdLst/>
            <a:ahLst/>
            <a:cxnLst/>
            <a:rect l="l" t="t" r="r" b="b"/>
            <a:pathLst>
              <a:path w="2541" h="2745" extrusionOk="0">
                <a:moveTo>
                  <a:pt x="2508" y="1609"/>
                </a:moveTo>
                <a:cubicBezTo>
                  <a:pt x="2504" y="1609"/>
                  <a:pt x="2500" y="1610"/>
                  <a:pt x="2497" y="1611"/>
                </a:cubicBezTo>
                <a:cubicBezTo>
                  <a:pt x="2375" y="1398"/>
                  <a:pt x="2375" y="1398"/>
                  <a:pt x="2375" y="1398"/>
                </a:cubicBezTo>
                <a:cubicBezTo>
                  <a:pt x="2381" y="1392"/>
                  <a:pt x="2386" y="1383"/>
                  <a:pt x="2386" y="1374"/>
                </a:cubicBezTo>
                <a:cubicBezTo>
                  <a:pt x="2386" y="1363"/>
                  <a:pt x="2381" y="1354"/>
                  <a:pt x="2374" y="1348"/>
                </a:cubicBezTo>
                <a:cubicBezTo>
                  <a:pt x="2496" y="1136"/>
                  <a:pt x="2496" y="1136"/>
                  <a:pt x="2496" y="1136"/>
                </a:cubicBezTo>
                <a:cubicBezTo>
                  <a:pt x="2500" y="1137"/>
                  <a:pt x="2504" y="1138"/>
                  <a:pt x="2508" y="1138"/>
                </a:cubicBezTo>
                <a:cubicBezTo>
                  <a:pt x="2526" y="1138"/>
                  <a:pt x="2541" y="1123"/>
                  <a:pt x="2541" y="1105"/>
                </a:cubicBezTo>
                <a:cubicBezTo>
                  <a:pt x="2541" y="1087"/>
                  <a:pt x="2526" y="1072"/>
                  <a:pt x="2508" y="1072"/>
                </a:cubicBezTo>
                <a:cubicBezTo>
                  <a:pt x="2489" y="1072"/>
                  <a:pt x="2475" y="1087"/>
                  <a:pt x="2475" y="1105"/>
                </a:cubicBezTo>
                <a:cubicBezTo>
                  <a:pt x="2475" y="1115"/>
                  <a:pt x="2479" y="1124"/>
                  <a:pt x="2486" y="1130"/>
                </a:cubicBezTo>
                <a:cubicBezTo>
                  <a:pt x="2363" y="1342"/>
                  <a:pt x="2363" y="1342"/>
                  <a:pt x="2363" y="1342"/>
                </a:cubicBezTo>
                <a:cubicBezTo>
                  <a:pt x="2360" y="1341"/>
                  <a:pt x="2356" y="1340"/>
                  <a:pt x="2352" y="1340"/>
                </a:cubicBezTo>
                <a:cubicBezTo>
                  <a:pt x="2336" y="1340"/>
                  <a:pt x="2323" y="1352"/>
                  <a:pt x="2320" y="1367"/>
                </a:cubicBezTo>
                <a:cubicBezTo>
                  <a:pt x="2077" y="1367"/>
                  <a:pt x="2077" y="1367"/>
                  <a:pt x="2077" y="1367"/>
                </a:cubicBezTo>
                <a:cubicBezTo>
                  <a:pt x="2073" y="1352"/>
                  <a:pt x="2060" y="1340"/>
                  <a:pt x="2044" y="1340"/>
                </a:cubicBezTo>
                <a:cubicBezTo>
                  <a:pt x="2040" y="1340"/>
                  <a:pt x="2037" y="1341"/>
                  <a:pt x="2033" y="1342"/>
                </a:cubicBezTo>
                <a:cubicBezTo>
                  <a:pt x="1911" y="1130"/>
                  <a:pt x="1911" y="1130"/>
                  <a:pt x="1911" y="1130"/>
                </a:cubicBezTo>
                <a:cubicBezTo>
                  <a:pt x="1918" y="1124"/>
                  <a:pt x="1922" y="1115"/>
                  <a:pt x="1922" y="1105"/>
                </a:cubicBezTo>
                <a:cubicBezTo>
                  <a:pt x="1922" y="1087"/>
                  <a:pt x="1907" y="1072"/>
                  <a:pt x="1889" y="1072"/>
                </a:cubicBezTo>
                <a:cubicBezTo>
                  <a:pt x="1873" y="1072"/>
                  <a:pt x="1859" y="1083"/>
                  <a:pt x="1856" y="1098"/>
                </a:cubicBezTo>
                <a:cubicBezTo>
                  <a:pt x="1613" y="1098"/>
                  <a:pt x="1613" y="1098"/>
                  <a:pt x="1613" y="1098"/>
                </a:cubicBezTo>
                <a:cubicBezTo>
                  <a:pt x="1610" y="1083"/>
                  <a:pt x="1596" y="1072"/>
                  <a:pt x="1580" y="1072"/>
                </a:cubicBezTo>
                <a:cubicBezTo>
                  <a:pt x="1576" y="1072"/>
                  <a:pt x="1572" y="1073"/>
                  <a:pt x="1569" y="1074"/>
                </a:cubicBezTo>
                <a:cubicBezTo>
                  <a:pt x="1447" y="864"/>
                  <a:pt x="1447" y="864"/>
                  <a:pt x="1447" y="864"/>
                </a:cubicBezTo>
                <a:cubicBezTo>
                  <a:pt x="1454" y="858"/>
                  <a:pt x="1458" y="849"/>
                  <a:pt x="1458" y="839"/>
                </a:cubicBezTo>
                <a:cubicBezTo>
                  <a:pt x="1458" y="829"/>
                  <a:pt x="1454" y="819"/>
                  <a:pt x="1446" y="813"/>
                </a:cubicBezTo>
                <a:cubicBezTo>
                  <a:pt x="1568" y="601"/>
                  <a:pt x="1568" y="601"/>
                  <a:pt x="1568" y="601"/>
                </a:cubicBezTo>
                <a:cubicBezTo>
                  <a:pt x="1572" y="603"/>
                  <a:pt x="1576" y="604"/>
                  <a:pt x="1580" y="604"/>
                </a:cubicBezTo>
                <a:cubicBezTo>
                  <a:pt x="1597" y="604"/>
                  <a:pt x="1611" y="592"/>
                  <a:pt x="1613" y="576"/>
                </a:cubicBezTo>
                <a:cubicBezTo>
                  <a:pt x="1856" y="576"/>
                  <a:pt x="1856" y="576"/>
                  <a:pt x="1856" y="576"/>
                </a:cubicBezTo>
                <a:cubicBezTo>
                  <a:pt x="1859" y="592"/>
                  <a:pt x="1872" y="604"/>
                  <a:pt x="1889" y="604"/>
                </a:cubicBezTo>
                <a:cubicBezTo>
                  <a:pt x="1893" y="604"/>
                  <a:pt x="1897" y="603"/>
                  <a:pt x="1901" y="601"/>
                </a:cubicBezTo>
                <a:cubicBezTo>
                  <a:pt x="2023" y="813"/>
                  <a:pt x="2023" y="813"/>
                  <a:pt x="2023" y="813"/>
                </a:cubicBezTo>
                <a:cubicBezTo>
                  <a:pt x="2016" y="819"/>
                  <a:pt x="2011" y="829"/>
                  <a:pt x="2011" y="839"/>
                </a:cubicBezTo>
                <a:cubicBezTo>
                  <a:pt x="2011" y="857"/>
                  <a:pt x="2026" y="872"/>
                  <a:pt x="2044" y="872"/>
                </a:cubicBezTo>
                <a:cubicBezTo>
                  <a:pt x="2063" y="872"/>
                  <a:pt x="2078" y="857"/>
                  <a:pt x="2078" y="839"/>
                </a:cubicBezTo>
                <a:cubicBezTo>
                  <a:pt x="2078" y="821"/>
                  <a:pt x="2063" y="806"/>
                  <a:pt x="2044" y="806"/>
                </a:cubicBezTo>
                <a:cubicBezTo>
                  <a:pt x="2040" y="806"/>
                  <a:pt x="2037" y="806"/>
                  <a:pt x="2034" y="807"/>
                </a:cubicBezTo>
                <a:cubicBezTo>
                  <a:pt x="1911" y="595"/>
                  <a:pt x="1911" y="595"/>
                  <a:pt x="1911" y="595"/>
                </a:cubicBezTo>
                <a:cubicBezTo>
                  <a:pt x="1918" y="589"/>
                  <a:pt x="1922" y="580"/>
                  <a:pt x="1922" y="570"/>
                </a:cubicBezTo>
                <a:cubicBezTo>
                  <a:pt x="1922" y="560"/>
                  <a:pt x="1917" y="551"/>
                  <a:pt x="1910" y="545"/>
                </a:cubicBezTo>
                <a:cubicBezTo>
                  <a:pt x="2032" y="333"/>
                  <a:pt x="2032" y="333"/>
                  <a:pt x="2032" y="333"/>
                </a:cubicBezTo>
                <a:cubicBezTo>
                  <a:pt x="2036" y="334"/>
                  <a:pt x="2040" y="335"/>
                  <a:pt x="2044" y="335"/>
                </a:cubicBezTo>
                <a:cubicBezTo>
                  <a:pt x="2063" y="335"/>
                  <a:pt x="2078" y="320"/>
                  <a:pt x="2078" y="302"/>
                </a:cubicBezTo>
                <a:cubicBezTo>
                  <a:pt x="2078" y="283"/>
                  <a:pt x="2063" y="268"/>
                  <a:pt x="2044" y="268"/>
                </a:cubicBezTo>
                <a:cubicBezTo>
                  <a:pt x="2026" y="268"/>
                  <a:pt x="2011" y="283"/>
                  <a:pt x="2011" y="302"/>
                </a:cubicBezTo>
                <a:cubicBezTo>
                  <a:pt x="2011" y="312"/>
                  <a:pt x="2015" y="320"/>
                  <a:pt x="2022" y="326"/>
                </a:cubicBezTo>
                <a:cubicBezTo>
                  <a:pt x="1899" y="539"/>
                  <a:pt x="1899" y="539"/>
                  <a:pt x="1899" y="539"/>
                </a:cubicBezTo>
                <a:cubicBezTo>
                  <a:pt x="1896" y="538"/>
                  <a:pt x="1893" y="537"/>
                  <a:pt x="1889" y="537"/>
                </a:cubicBezTo>
                <a:cubicBezTo>
                  <a:pt x="1873" y="537"/>
                  <a:pt x="1859" y="549"/>
                  <a:pt x="1856" y="564"/>
                </a:cubicBezTo>
                <a:cubicBezTo>
                  <a:pt x="1613" y="564"/>
                  <a:pt x="1613" y="564"/>
                  <a:pt x="1613" y="564"/>
                </a:cubicBezTo>
                <a:cubicBezTo>
                  <a:pt x="1610" y="549"/>
                  <a:pt x="1596" y="537"/>
                  <a:pt x="1580" y="537"/>
                </a:cubicBezTo>
                <a:cubicBezTo>
                  <a:pt x="1562" y="537"/>
                  <a:pt x="1547" y="552"/>
                  <a:pt x="1547" y="570"/>
                </a:cubicBezTo>
                <a:cubicBezTo>
                  <a:pt x="1547" y="580"/>
                  <a:pt x="1551" y="589"/>
                  <a:pt x="1558" y="595"/>
                </a:cubicBezTo>
                <a:cubicBezTo>
                  <a:pt x="1436" y="807"/>
                  <a:pt x="1436" y="807"/>
                  <a:pt x="1436" y="807"/>
                </a:cubicBezTo>
                <a:cubicBezTo>
                  <a:pt x="1432" y="806"/>
                  <a:pt x="1429" y="806"/>
                  <a:pt x="1425" y="806"/>
                </a:cubicBezTo>
                <a:cubicBezTo>
                  <a:pt x="1409" y="806"/>
                  <a:pt x="1395" y="817"/>
                  <a:pt x="1392" y="832"/>
                </a:cubicBezTo>
                <a:cubicBezTo>
                  <a:pt x="1149" y="832"/>
                  <a:pt x="1149" y="832"/>
                  <a:pt x="1149" y="832"/>
                </a:cubicBezTo>
                <a:cubicBezTo>
                  <a:pt x="1146" y="817"/>
                  <a:pt x="1133" y="806"/>
                  <a:pt x="1116" y="806"/>
                </a:cubicBezTo>
                <a:cubicBezTo>
                  <a:pt x="1098" y="806"/>
                  <a:pt x="1083" y="821"/>
                  <a:pt x="1083" y="839"/>
                </a:cubicBezTo>
                <a:cubicBezTo>
                  <a:pt x="1083" y="849"/>
                  <a:pt x="1087" y="858"/>
                  <a:pt x="1094" y="864"/>
                </a:cubicBezTo>
                <a:cubicBezTo>
                  <a:pt x="972" y="1076"/>
                  <a:pt x="972" y="1076"/>
                  <a:pt x="972" y="1076"/>
                </a:cubicBezTo>
                <a:cubicBezTo>
                  <a:pt x="968" y="1075"/>
                  <a:pt x="965" y="1074"/>
                  <a:pt x="961" y="1074"/>
                </a:cubicBezTo>
                <a:cubicBezTo>
                  <a:pt x="945" y="1074"/>
                  <a:pt x="932" y="1086"/>
                  <a:pt x="929" y="1101"/>
                </a:cubicBezTo>
                <a:cubicBezTo>
                  <a:pt x="685" y="1101"/>
                  <a:pt x="685" y="1101"/>
                  <a:pt x="685" y="1101"/>
                </a:cubicBezTo>
                <a:cubicBezTo>
                  <a:pt x="682" y="1086"/>
                  <a:pt x="669" y="1074"/>
                  <a:pt x="653" y="1074"/>
                </a:cubicBezTo>
                <a:cubicBezTo>
                  <a:pt x="649" y="1074"/>
                  <a:pt x="645" y="1075"/>
                  <a:pt x="641" y="1076"/>
                </a:cubicBezTo>
                <a:cubicBezTo>
                  <a:pt x="520" y="866"/>
                  <a:pt x="520" y="866"/>
                  <a:pt x="520" y="866"/>
                </a:cubicBezTo>
                <a:cubicBezTo>
                  <a:pt x="526" y="860"/>
                  <a:pt x="531" y="851"/>
                  <a:pt x="531" y="841"/>
                </a:cubicBezTo>
                <a:cubicBezTo>
                  <a:pt x="531" y="830"/>
                  <a:pt x="525" y="821"/>
                  <a:pt x="517" y="815"/>
                </a:cubicBezTo>
                <a:cubicBezTo>
                  <a:pt x="641" y="601"/>
                  <a:pt x="641" y="601"/>
                  <a:pt x="641" y="601"/>
                </a:cubicBezTo>
                <a:cubicBezTo>
                  <a:pt x="644" y="603"/>
                  <a:pt x="648" y="603"/>
                  <a:pt x="653" y="603"/>
                </a:cubicBezTo>
                <a:cubicBezTo>
                  <a:pt x="669" y="603"/>
                  <a:pt x="683" y="591"/>
                  <a:pt x="686" y="575"/>
                </a:cubicBezTo>
                <a:cubicBezTo>
                  <a:pt x="929" y="575"/>
                  <a:pt x="929" y="575"/>
                  <a:pt x="929" y="575"/>
                </a:cubicBezTo>
                <a:cubicBezTo>
                  <a:pt x="931" y="591"/>
                  <a:pt x="945" y="603"/>
                  <a:pt x="961" y="603"/>
                </a:cubicBezTo>
                <a:cubicBezTo>
                  <a:pt x="980" y="603"/>
                  <a:pt x="995" y="589"/>
                  <a:pt x="995" y="570"/>
                </a:cubicBezTo>
                <a:cubicBezTo>
                  <a:pt x="995" y="560"/>
                  <a:pt x="990" y="550"/>
                  <a:pt x="982" y="544"/>
                </a:cubicBezTo>
                <a:cubicBezTo>
                  <a:pt x="1105" y="333"/>
                  <a:pt x="1105" y="333"/>
                  <a:pt x="1105" y="333"/>
                </a:cubicBezTo>
                <a:cubicBezTo>
                  <a:pt x="1108" y="334"/>
                  <a:pt x="1113" y="335"/>
                  <a:pt x="1117" y="335"/>
                </a:cubicBezTo>
                <a:cubicBezTo>
                  <a:pt x="1135" y="335"/>
                  <a:pt x="1150" y="320"/>
                  <a:pt x="1150" y="302"/>
                </a:cubicBezTo>
                <a:cubicBezTo>
                  <a:pt x="1150" y="283"/>
                  <a:pt x="1135" y="268"/>
                  <a:pt x="1117" y="268"/>
                </a:cubicBezTo>
                <a:cubicBezTo>
                  <a:pt x="1113" y="268"/>
                  <a:pt x="1109" y="269"/>
                  <a:pt x="1106" y="270"/>
                </a:cubicBezTo>
                <a:cubicBezTo>
                  <a:pt x="983" y="58"/>
                  <a:pt x="983" y="58"/>
                  <a:pt x="983" y="58"/>
                </a:cubicBezTo>
                <a:cubicBezTo>
                  <a:pt x="990" y="52"/>
                  <a:pt x="995" y="43"/>
                  <a:pt x="995" y="33"/>
                </a:cubicBezTo>
                <a:cubicBezTo>
                  <a:pt x="995" y="15"/>
                  <a:pt x="980" y="0"/>
                  <a:pt x="961" y="0"/>
                </a:cubicBezTo>
                <a:cubicBezTo>
                  <a:pt x="943" y="0"/>
                  <a:pt x="928" y="15"/>
                  <a:pt x="928" y="33"/>
                </a:cubicBezTo>
                <a:cubicBezTo>
                  <a:pt x="928" y="51"/>
                  <a:pt x="943" y="66"/>
                  <a:pt x="961" y="66"/>
                </a:cubicBezTo>
                <a:cubicBezTo>
                  <a:pt x="966" y="66"/>
                  <a:pt x="970" y="66"/>
                  <a:pt x="973" y="64"/>
                </a:cubicBezTo>
                <a:cubicBezTo>
                  <a:pt x="1096" y="276"/>
                  <a:pt x="1096" y="276"/>
                  <a:pt x="1096" y="276"/>
                </a:cubicBezTo>
                <a:cubicBezTo>
                  <a:pt x="1088" y="282"/>
                  <a:pt x="1083" y="291"/>
                  <a:pt x="1083" y="302"/>
                </a:cubicBezTo>
                <a:cubicBezTo>
                  <a:pt x="1083" y="311"/>
                  <a:pt x="1088" y="320"/>
                  <a:pt x="1095" y="326"/>
                </a:cubicBezTo>
                <a:cubicBezTo>
                  <a:pt x="972" y="539"/>
                  <a:pt x="972" y="539"/>
                  <a:pt x="972" y="539"/>
                </a:cubicBezTo>
                <a:cubicBezTo>
                  <a:pt x="969" y="538"/>
                  <a:pt x="965" y="537"/>
                  <a:pt x="961" y="537"/>
                </a:cubicBezTo>
                <a:cubicBezTo>
                  <a:pt x="945" y="537"/>
                  <a:pt x="932" y="548"/>
                  <a:pt x="929" y="564"/>
                </a:cubicBezTo>
                <a:cubicBezTo>
                  <a:pt x="685" y="564"/>
                  <a:pt x="685" y="564"/>
                  <a:pt x="685" y="564"/>
                </a:cubicBezTo>
                <a:cubicBezTo>
                  <a:pt x="682" y="548"/>
                  <a:pt x="669" y="537"/>
                  <a:pt x="653" y="537"/>
                </a:cubicBezTo>
                <a:cubicBezTo>
                  <a:pt x="634" y="537"/>
                  <a:pt x="619" y="552"/>
                  <a:pt x="619" y="570"/>
                </a:cubicBezTo>
                <a:cubicBezTo>
                  <a:pt x="619" y="580"/>
                  <a:pt x="624" y="589"/>
                  <a:pt x="631" y="595"/>
                </a:cubicBezTo>
                <a:cubicBezTo>
                  <a:pt x="507" y="809"/>
                  <a:pt x="507" y="809"/>
                  <a:pt x="507" y="809"/>
                </a:cubicBezTo>
                <a:cubicBezTo>
                  <a:pt x="504" y="808"/>
                  <a:pt x="501" y="808"/>
                  <a:pt x="497" y="808"/>
                </a:cubicBezTo>
                <a:cubicBezTo>
                  <a:pt x="481" y="808"/>
                  <a:pt x="468" y="819"/>
                  <a:pt x="465" y="835"/>
                </a:cubicBezTo>
                <a:cubicBezTo>
                  <a:pt x="221" y="835"/>
                  <a:pt x="221" y="835"/>
                  <a:pt x="221" y="835"/>
                </a:cubicBezTo>
                <a:cubicBezTo>
                  <a:pt x="218" y="819"/>
                  <a:pt x="205" y="808"/>
                  <a:pt x="189" y="808"/>
                </a:cubicBezTo>
                <a:cubicBezTo>
                  <a:pt x="185" y="808"/>
                  <a:pt x="181" y="809"/>
                  <a:pt x="178" y="810"/>
                </a:cubicBezTo>
                <a:cubicBezTo>
                  <a:pt x="56" y="597"/>
                  <a:pt x="56" y="597"/>
                  <a:pt x="56" y="597"/>
                </a:cubicBezTo>
                <a:cubicBezTo>
                  <a:pt x="62" y="591"/>
                  <a:pt x="67" y="583"/>
                  <a:pt x="67" y="573"/>
                </a:cubicBezTo>
                <a:cubicBezTo>
                  <a:pt x="67" y="554"/>
                  <a:pt x="52" y="539"/>
                  <a:pt x="33" y="539"/>
                </a:cubicBezTo>
                <a:cubicBezTo>
                  <a:pt x="15" y="539"/>
                  <a:pt x="0" y="554"/>
                  <a:pt x="0" y="573"/>
                </a:cubicBezTo>
                <a:cubicBezTo>
                  <a:pt x="0" y="591"/>
                  <a:pt x="15" y="606"/>
                  <a:pt x="33" y="606"/>
                </a:cubicBezTo>
                <a:cubicBezTo>
                  <a:pt x="38" y="606"/>
                  <a:pt x="42" y="605"/>
                  <a:pt x="45" y="604"/>
                </a:cubicBezTo>
                <a:cubicBezTo>
                  <a:pt x="168" y="815"/>
                  <a:pt x="168" y="815"/>
                  <a:pt x="168" y="815"/>
                </a:cubicBezTo>
                <a:cubicBezTo>
                  <a:pt x="160" y="822"/>
                  <a:pt x="155" y="831"/>
                  <a:pt x="155" y="841"/>
                </a:cubicBezTo>
                <a:cubicBezTo>
                  <a:pt x="155" y="851"/>
                  <a:pt x="160" y="860"/>
                  <a:pt x="167" y="866"/>
                </a:cubicBezTo>
                <a:cubicBezTo>
                  <a:pt x="44" y="1078"/>
                  <a:pt x="44" y="1078"/>
                  <a:pt x="44" y="1078"/>
                </a:cubicBezTo>
                <a:cubicBezTo>
                  <a:pt x="41" y="1077"/>
                  <a:pt x="37" y="1076"/>
                  <a:pt x="34" y="1076"/>
                </a:cubicBezTo>
                <a:cubicBezTo>
                  <a:pt x="15" y="1076"/>
                  <a:pt x="0" y="1091"/>
                  <a:pt x="0" y="1110"/>
                </a:cubicBezTo>
                <a:cubicBezTo>
                  <a:pt x="0" y="1128"/>
                  <a:pt x="15" y="1143"/>
                  <a:pt x="34" y="1143"/>
                </a:cubicBezTo>
                <a:cubicBezTo>
                  <a:pt x="52" y="1143"/>
                  <a:pt x="67" y="1128"/>
                  <a:pt x="67" y="1110"/>
                </a:cubicBezTo>
                <a:cubicBezTo>
                  <a:pt x="67" y="1099"/>
                  <a:pt x="62" y="1090"/>
                  <a:pt x="55" y="1084"/>
                </a:cubicBezTo>
                <a:cubicBezTo>
                  <a:pt x="177" y="872"/>
                  <a:pt x="177" y="872"/>
                  <a:pt x="177" y="872"/>
                </a:cubicBezTo>
                <a:cubicBezTo>
                  <a:pt x="181" y="874"/>
                  <a:pt x="185" y="874"/>
                  <a:pt x="189" y="874"/>
                </a:cubicBezTo>
                <a:cubicBezTo>
                  <a:pt x="205" y="874"/>
                  <a:pt x="219" y="862"/>
                  <a:pt x="222" y="846"/>
                </a:cubicBezTo>
                <a:cubicBezTo>
                  <a:pt x="465" y="846"/>
                  <a:pt x="465" y="846"/>
                  <a:pt x="465" y="846"/>
                </a:cubicBezTo>
                <a:cubicBezTo>
                  <a:pt x="467" y="862"/>
                  <a:pt x="481" y="874"/>
                  <a:pt x="497" y="874"/>
                </a:cubicBezTo>
                <a:cubicBezTo>
                  <a:pt x="502" y="874"/>
                  <a:pt x="506" y="874"/>
                  <a:pt x="509" y="872"/>
                </a:cubicBezTo>
                <a:cubicBezTo>
                  <a:pt x="631" y="1082"/>
                  <a:pt x="631" y="1082"/>
                  <a:pt x="631" y="1082"/>
                </a:cubicBezTo>
                <a:cubicBezTo>
                  <a:pt x="624" y="1089"/>
                  <a:pt x="619" y="1097"/>
                  <a:pt x="619" y="1107"/>
                </a:cubicBezTo>
                <a:cubicBezTo>
                  <a:pt x="619" y="1117"/>
                  <a:pt x="624" y="1126"/>
                  <a:pt x="631" y="1132"/>
                </a:cubicBezTo>
                <a:cubicBezTo>
                  <a:pt x="508" y="1344"/>
                  <a:pt x="508" y="1344"/>
                  <a:pt x="508" y="1344"/>
                </a:cubicBezTo>
                <a:cubicBezTo>
                  <a:pt x="505" y="1343"/>
                  <a:pt x="501" y="1343"/>
                  <a:pt x="497" y="1343"/>
                </a:cubicBezTo>
                <a:cubicBezTo>
                  <a:pt x="481" y="1343"/>
                  <a:pt x="467" y="1355"/>
                  <a:pt x="465" y="1371"/>
                </a:cubicBezTo>
                <a:cubicBezTo>
                  <a:pt x="222" y="1371"/>
                  <a:pt x="222" y="1371"/>
                  <a:pt x="222" y="1371"/>
                </a:cubicBezTo>
                <a:cubicBezTo>
                  <a:pt x="219" y="1355"/>
                  <a:pt x="205" y="1343"/>
                  <a:pt x="189" y="1343"/>
                </a:cubicBezTo>
                <a:cubicBezTo>
                  <a:pt x="170" y="1343"/>
                  <a:pt x="155" y="1358"/>
                  <a:pt x="155" y="1376"/>
                </a:cubicBezTo>
                <a:cubicBezTo>
                  <a:pt x="155" y="1386"/>
                  <a:pt x="160" y="1395"/>
                  <a:pt x="167" y="1401"/>
                </a:cubicBezTo>
                <a:cubicBezTo>
                  <a:pt x="44" y="1613"/>
                  <a:pt x="44" y="1613"/>
                  <a:pt x="44" y="1613"/>
                </a:cubicBezTo>
                <a:cubicBezTo>
                  <a:pt x="41" y="1612"/>
                  <a:pt x="37" y="1611"/>
                  <a:pt x="33" y="1611"/>
                </a:cubicBezTo>
                <a:cubicBezTo>
                  <a:pt x="15" y="1611"/>
                  <a:pt x="0" y="1626"/>
                  <a:pt x="0" y="1645"/>
                </a:cubicBezTo>
                <a:cubicBezTo>
                  <a:pt x="0" y="1663"/>
                  <a:pt x="15" y="1678"/>
                  <a:pt x="33" y="1678"/>
                </a:cubicBezTo>
                <a:cubicBezTo>
                  <a:pt x="52" y="1678"/>
                  <a:pt x="67" y="1663"/>
                  <a:pt x="67" y="1645"/>
                </a:cubicBezTo>
                <a:cubicBezTo>
                  <a:pt x="67" y="1634"/>
                  <a:pt x="62" y="1625"/>
                  <a:pt x="54" y="1619"/>
                </a:cubicBezTo>
                <a:cubicBezTo>
                  <a:pt x="177" y="1407"/>
                  <a:pt x="177" y="1407"/>
                  <a:pt x="177" y="1407"/>
                </a:cubicBezTo>
                <a:cubicBezTo>
                  <a:pt x="180" y="1408"/>
                  <a:pt x="184" y="1409"/>
                  <a:pt x="189" y="1409"/>
                </a:cubicBezTo>
                <a:cubicBezTo>
                  <a:pt x="205" y="1409"/>
                  <a:pt x="218" y="1398"/>
                  <a:pt x="221" y="1383"/>
                </a:cubicBezTo>
                <a:cubicBezTo>
                  <a:pt x="465" y="1383"/>
                  <a:pt x="465" y="1383"/>
                  <a:pt x="465" y="1383"/>
                </a:cubicBezTo>
                <a:cubicBezTo>
                  <a:pt x="468" y="1398"/>
                  <a:pt x="481" y="1409"/>
                  <a:pt x="497" y="1409"/>
                </a:cubicBezTo>
                <a:cubicBezTo>
                  <a:pt x="502" y="1409"/>
                  <a:pt x="505" y="1408"/>
                  <a:pt x="509" y="1407"/>
                </a:cubicBezTo>
                <a:cubicBezTo>
                  <a:pt x="631" y="1618"/>
                  <a:pt x="631" y="1618"/>
                  <a:pt x="631" y="1618"/>
                </a:cubicBezTo>
                <a:cubicBezTo>
                  <a:pt x="624" y="1624"/>
                  <a:pt x="619" y="1632"/>
                  <a:pt x="619" y="1642"/>
                </a:cubicBezTo>
                <a:cubicBezTo>
                  <a:pt x="619" y="1661"/>
                  <a:pt x="634" y="1676"/>
                  <a:pt x="653" y="1676"/>
                </a:cubicBezTo>
                <a:cubicBezTo>
                  <a:pt x="669" y="1676"/>
                  <a:pt x="682" y="1664"/>
                  <a:pt x="685" y="1649"/>
                </a:cubicBezTo>
                <a:cubicBezTo>
                  <a:pt x="928" y="1649"/>
                  <a:pt x="928" y="1649"/>
                  <a:pt x="928" y="1649"/>
                </a:cubicBezTo>
                <a:cubicBezTo>
                  <a:pt x="932" y="1664"/>
                  <a:pt x="945" y="1675"/>
                  <a:pt x="961" y="1675"/>
                </a:cubicBezTo>
                <a:cubicBezTo>
                  <a:pt x="965" y="1675"/>
                  <a:pt x="969" y="1675"/>
                  <a:pt x="973" y="1673"/>
                </a:cubicBezTo>
                <a:cubicBezTo>
                  <a:pt x="1094" y="1884"/>
                  <a:pt x="1094" y="1884"/>
                  <a:pt x="1094" y="1884"/>
                </a:cubicBezTo>
                <a:cubicBezTo>
                  <a:pt x="1087" y="1890"/>
                  <a:pt x="1083" y="1899"/>
                  <a:pt x="1083" y="1909"/>
                </a:cubicBezTo>
                <a:cubicBezTo>
                  <a:pt x="1083" y="1927"/>
                  <a:pt x="1098" y="1942"/>
                  <a:pt x="1116" y="1942"/>
                </a:cubicBezTo>
                <a:cubicBezTo>
                  <a:pt x="1132" y="1942"/>
                  <a:pt x="1146" y="1930"/>
                  <a:pt x="1149" y="1915"/>
                </a:cubicBezTo>
                <a:cubicBezTo>
                  <a:pt x="1392" y="1915"/>
                  <a:pt x="1392" y="1915"/>
                  <a:pt x="1392" y="1915"/>
                </a:cubicBezTo>
                <a:cubicBezTo>
                  <a:pt x="1395" y="1930"/>
                  <a:pt x="1409" y="1942"/>
                  <a:pt x="1425" y="1942"/>
                </a:cubicBezTo>
                <a:cubicBezTo>
                  <a:pt x="1429" y="1942"/>
                  <a:pt x="1432" y="1941"/>
                  <a:pt x="1435" y="1940"/>
                </a:cubicBezTo>
                <a:cubicBezTo>
                  <a:pt x="1558" y="2152"/>
                  <a:pt x="1558" y="2152"/>
                  <a:pt x="1558" y="2152"/>
                </a:cubicBezTo>
                <a:cubicBezTo>
                  <a:pt x="1551" y="2158"/>
                  <a:pt x="1547" y="2167"/>
                  <a:pt x="1547" y="2177"/>
                </a:cubicBezTo>
                <a:cubicBezTo>
                  <a:pt x="1547" y="2187"/>
                  <a:pt x="1551" y="2196"/>
                  <a:pt x="1558" y="2202"/>
                </a:cubicBezTo>
                <a:cubicBezTo>
                  <a:pt x="1435" y="2414"/>
                  <a:pt x="1435" y="2414"/>
                  <a:pt x="1435" y="2414"/>
                </a:cubicBezTo>
                <a:cubicBezTo>
                  <a:pt x="1432" y="2413"/>
                  <a:pt x="1428" y="2412"/>
                  <a:pt x="1425" y="2412"/>
                </a:cubicBezTo>
                <a:cubicBezTo>
                  <a:pt x="1406" y="2412"/>
                  <a:pt x="1391" y="2427"/>
                  <a:pt x="1391" y="2445"/>
                </a:cubicBezTo>
                <a:cubicBezTo>
                  <a:pt x="1391" y="2464"/>
                  <a:pt x="1406" y="2479"/>
                  <a:pt x="1425" y="2479"/>
                </a:cubicBezTo>
                <a:cubicBezTo>
                  <a:pt x="1429" y="2479"/>
                  <a:pt x="1433" y="2478"/>
                  <a:pt x="1436" y="2477"/>
                </a:cubicBezTo>
                <a:cubicBezTo>
                  <a:pt x="1558" y="2687"/>
                  <a:pt x="1558" y="2687"/>
                  <a:pt x="1558" y="2687"/>
                </a:cubicBezTo>
                <a:cubicBezTo>
                  <a:pt x="1551" y="2693"/>
                  <a:pt x="1547" y="2702"/>
                  <a:pt x="1547" y="2712"/>
                </a:cubicBezTo>
                <a:cubicBezTo>
                  <a:pt x="1547" y="2730"/>
                  <a:pt x="1562" y="2745"/>
                  <a:pt x="1580" y="2745"/>
                </a:cubicBezTo>
                <a:cubicBezTo>
                  <a:pt x="1598" y="2745"/>
                  <a:pt x="1613" y="2730"/>
                  <a:pt x="1613" y="2712"/>
                </a:cubicBezTo>
                <a:cubicBezTo>
                  <a:pt x="1613" y="2693"/>
                  <a:pt x="1598" y="2678"/>
                  <a:pt x="1580" y="2678"/>
                </a:cubicBezTo>
                <a:cubicBezTo>
                  <a:pt x="1576" y="2678"/>
                  <a:pt x="1572" y="2679"/>
                  <a:pt x="1568" y="2681"/>
                </a:cubicBezTo>
                <a:cubicBezTo>
                  <a:pt x="1446" y="2470"/>
                  <a:pt x="1446" y="2470"/>
                  <a:pt x="1446" y="2470"/>
                </a:cubicBezTo>
                <a:cubicBezTo>
                  <a:pt x="1453" y="2464"/>
                  <a:pt x="1458" y="2455"/>
                  <a:pt x="1458" y="2445"/>
                </a:cubicBezTo>
                <a:cubicBezTo>
                  <a:pt x="1458" y="2435"/>
                  <a:pt x="1453" y="2426"/>
                  <a:pt x="1446" y="2420"/>
                </a:cubicBezTo>
                <a:cubicBezTo>
                  <a:pt x="1568" y="2208"/>
                  <a:pt x="1568" y="2208"/>
                  <a:pt x="1568" y="2208"/>
                </a:cubicBezTo>
                <a:cubicBezTo>
                  <a:pt x="1572" y="2209"/>
                  <a:pt x="1576" y="2210"/>
                  <a:pt x="1580" y="2210"/>
                </a:cubicBezTo>
                <a:cubicBezTo>
                  <a:pt x="1596" y="2210"/>
                  <a:pt x="1610" y="2198"/>
                  <a:pt x="1613" y="2182"/>
                </a:cubicBezTo>
                <a:cubicBezTo>
                  <a:pt x="1856" y="2182"/>
                  <a:pt x="1856" y="2182"/>
                  <a:pt x="1856" y="2182"/>
                </a:cubicBezTo>
                <a:cubicBezTo>
                  <a:pt x="1858" y="2198"/>
                  <a:pt x="1872" y="2210"/>
                  <a:pt x="1888" y="2210"/>
                </a:cubicBezTo>
                <a:cubicBezTo>
                  <a:pt x="1893" y="2210"/>
                  <a:pt x="1897" y="2209"/>
                  <a:pt x="1900" y="2208"/>
                </a:cubicBezTo>
                <a:cubicBezTo>
                  <a:pt x="2023" y="2420"/>
                  <a:pt x="2023" y="2420"/>
                  <a:pt x="2023" y="2420"/>
                </a:cubicBezTo>
                <a:cubicBezTo>
                  <a:pt x="2015" y="2426"/>
                  <a:pt x="2010" y="2435"/>
                  <a:pt x="2010" y="2445"/>
                </a:cubicBezTo>
                <a:cubicBezTo>
                  <a:pt x="2010" y="2464"/>
                  <a:pt x="2025" y="2479"/>
                  <a:pt x="2044" y="2479"/>
                </a:cubicBezTo>
                <a:cubicBezTo>
                  <a:pt x="2062" y="2479"/>
                  <a:pt x="2077" y="2464"/>
                  <a:pt x="2077" y="2445"/>
                </a:cubicBezTo>
                <a:cubicBezTo>
                  <a:pt x="2077" y="2427"/>
                  <a:pt x="2062" y="2412"/>
                  <a:pt x="2044" y="2412"/>
                </a:cubicBezTo>
                <a:cubicBezTo>
                  <a:pt x="2040" y="2412"/>
                  <a:pt x="2036" y="2413"/>
                  <a:pt x="2033" y="2414"/>
                </a:cubicBezTo>
                <a:cubicBezTo>
                  <a:pt x="1911" y="2202"/>
                  <a:pt x="1911" y="2202"/>
                  <a:pt x="1911" y="2202"/>
                </a:cubicBezTo>
                <a:cubicBezTo>
                  <a:pt x="1917" y="2196"/>
                  <a:pt x="1922" y="2187"/>
                  <a:pt x="1922" y="2177"/>
                </a:cubicBezTo>
                <a:cubicBezTo>
                  <a:pt x="1922" y="2167"/>
                  <a:pt x="1917" y="2158"/>
                  <a:pt x="1911" y="2152"/>
                </a:cubicBezTo>
                <a:cubicBezTo>
                  <a:pt x="2033" y="1940"/>
                  <a:pt x="2033" y="1940"/>
                  <a:pt x="2033" y="1940"/>
                </a:cubicBezTo>
                <a:cubicBezTo>
                  <a:pt x="2037" y="1941"/>
                  <a:pt x="2040" y="1942"/>
                  <a:pt x="2044" y="1942"/>
                </a:cubicBezTo>
                <a:cubicBezTo>
                  <a:pt x="2060" y="1942"/>
                  <a:pt x="2073" y="1930"/>
                  <a:pt x="2077" y="1915"/>
                </a:cubicBezTo>
                <a:cubicBezTo>
                  <a:pt x="2320" y="1915"/>
                  <a:pt x="2320" y="1915"/>
                  <a:pt x="2320" y="1915"/>
                </a:cubicBezTo>
                <a:cubicBezTo>
                  <a:pt x="2323" y="1930"/>
                  <a:pt x="2336" y="1942"/>
                  <a:pt x="2352" y="1942"/>
                </a:cubicBezTo>
                <a:cubicBezTo>
                  <a:pt x="2371" y="1942"/>
                  <a:pt x="2386" y="1927"/>
                  <a:pt x="2386" y="1909"/>
                </a:cubicBezTo>
                <a:cubicBezTo>
                  <a:pt x="2386" y="1890"/>
                  <a:pt x="2371" y="1875"/>
                  <a:pt x="2352" y="1875"/>
                </a:cubicBezTo>
                <a:cubicBezTo>
                  <a:pt x="2336" y="1875"/>
                  <a:pt x="2322" y="1887"/>
                  <a:pt x="2320" y="1903"/>
                </a:cubicBezTo>
                <a:cubicBezTo>
                  <a:pt x="2077" y="1903"/>
                  <a:pt x="2077" y="1903"/>
                  <a:pt x="2077" y="1903"/>
                </a:cubicBezTo>
                <a:cubicBezTo>
                  <a:pt x="2074" y="1887"/>
                  <a:pt x="2060" y="1875"/>
                  <a:pt x="2044" y="1875"/>
                </a:cubicBezTo>
                <a:cubicBezTo>
                  <a:pt x="2040" y="1875"/>
                  <a:pt x="2036" y="1876"/>
                  <a:pt x="2032" y="1877"/>
                </a:cubicBezTo>
                <a:cubicBezTo>
                  <a:pt x="1910" y="1667"/>
                  <a:pt x="1910" y="1667"/>
                  <a:pt x="1910" y="1667"/>
                </a:cubicBezTo>
                <a:cubicBezTo>
                  <a:pt x="1917" y="1661"/>
                  <a:pt x="1922" y="1652"/>
                  <a:pt x="1922" y="1642"/>
                </a:cubicBezTo>
                <a:cubicBezTo>
                  <a:pt x="1922" y="1632"/>
                  <a:pt x="1917" y="1623"/>
                  <a:pt x="1910" y="1616"/>
                </a:cubicBezTo>
                <a:cubicBezTo>
                  <a:pt x="2032" y="1405"/>
                  <a:pt x="2032" y="1405"/>
                  <a:pt x="2032" y="1405"/>
                </a:cubicBezTo>
                <a:cubicBezTo>
                  <a:pt x="2036" y="1406"/>
                  <a:pt x="2040" y="1407"/>
                  <a:pt x="2044" y="1407"/>
                </a:cubicBezTo>
                <a:cubicBezTo>
                  <a:pt x="2060" y="1407"/>
                  <a:pt x="2074" y="1395"/>
                  <a:pt x="2077" y="1379"/>
                </a:cubicBezTo>
                <a:cubicBezTo>
                  <a:pt x="2320" y="1379"/>
                  <a:pt x="2320" y="1379"/>
                  <a:pt x="2320" y="1379"/>
                </a:cubicBezTo>
                <a:cubicBezTo>
                  <a:pt x="2322" y="1395"/>
                  <a:pt x="2336" y="1407"/>
                  <a:pt x="2352" y="1407"/>
                </a:cubicBezTo>
                <a:cubicBezTo>
                  <a:pt x="2357" y="1407"/>
                  <a:pt x="2361" y="1406"/>
                  <a:pt x="2364" y="1405"/>
                </a:cubicBezTo>
                <a:cubicBezTo>
                  <a:pt x="2487" y="1616"/>
                  <a:pt x="2487" y="1616"/>
                  <a:pt x="2487" y="1616"/>
                </a:cubicBezTo>
                <a:cubicBezTo>
                  <a:pt x="2479" y="1623"/>
                  <a:pt x="2474" y="1632"/>
                  <a:pt x="2474" y="1642"/>
                </a:cubicBezTo>
                <a:cubicBezTo>
                  <a:pt x="2474" y="1661"/>
                  <a:pt x="2489" y="1675"/>
                  <a:pt x="2508" y="1675"/>
                </a:cubicBezTo>
                <a:cubicBezTo>
                  <a:pt x="2526" y="1675"/>
                  <a:pt x="2541" y="1661"/>
                  <a:pt x="2541" y="1642"/>
                </a:cubicBezTo>
                <a:cubicBezTo>
                  <a:pt x="2541" y="1624"/>
                  <a:pt x="2526" y="1609"/>
                  <a:pt x="2508" y="1609"/>
                </a:cubicBezTo>
                <a:close/>
                <a:moveTo>
                  <a:pt x="1104" y="870"/>
                </a:moveTo>
                <a:cubicBezTo>
                  <a:pt x="1108" y="871"/>
                  <a:pt x="1112" y="872"/>
                  <a:pt x="1116" y="872"/>
                </a:cubicBezTo>
                <a:cubicBezTo>
                  <a:pt x="1133" y="872"/>
                  <a:pt x="1147" y="860"/>
                  <a:pt x="1149" y="844"/>
                </a:cubicBezTo>
                <a:cubicBezTo>
                  <a:pt x="1392" y="844"/>
                  <a:pt x="1392" y="844"/>
                  <a:pt x="1392" y="844"/>
                </a:cubicBezTo>
                <a:cubicBezTo>
                  <a:pt x="1395" y="860"/>
                  <a:pt x="1408" y="872"/>
                  <a:pt x="1425" y="872"/>
                </a:cubicBezTo>
                <a:cubicBezTo>
                  <a:pt x="1429" y="872"/>
                  <a:pt x="1433" y="871"/>
                  <a:pt x="1437" y="870"/>
                </a:cubicBezTo>
                <a:cubicBezTo>
                  <a:pt x="1558" y="1080"/>
                  <a:pt x="1558" y="1080"/>
                  <a:pt x="1558" y="1080"/>
                </a:cubicBezTo>
                <a:cubicBezTo>
                  <a:pt x="1551" y="1086"/>
                  <a:pt x="1547" y="1095"/>
                  <a:pt x="1547" y="1105"/>
                </a:cubicBezTo>
                <a:cubicBezTo>
                  <a:pt x="1547" y="1115"/>
                  <a:pt x="1551" y="1124"/>
                  <a:pt x="1558" y="1130"/>
                </a:cubicBezTo>
                <a:cubicBezTo>
                  <a:pt x="1435" y="1342"/>
                  <a:pt x="1435" y="1342"/>
                  <a:pt x="1435" y="1342"/>
                </a:cubicBezTo>
                <a:cubicBezTo>
                  <a:pt x="1432" y="1341"/>
                  <a:pt x="1429" y="1340"/>
                  <a:pt x="1425" y="1340"/>
                </a:cubicBezTo>
                <a:cubicBezTo>
                  <a:pt x="1409" y="1340"/>
                  <a:pt x="1395" y="1352"/>
                  <a:pt x="1392" y="1367"/>
                </a:cubicBezTo>
                <a:cubicBezTo>
                  <a:pt x="1149" y="1367"/>
                  <a:pt x="1149" y="1367"/>
                  <a:pt x="1149" y="1367"/>
                </a:cubicBezTo>
                <a:cubicBezTo>
                  <a:pt x="1146" y="1352"/>
                  <a:pt x="1132" y="1340"/>
                  <a:pt x="1116" y="1340"/>
                </a:cubicBezTo>
                <a:cubicBezTo>
                  <a:pt x="1112" y="1340"/>
                  <a:pt x="1108" y="1341"/>
                  <a:pt x="1104" y="1343"/>
                </a:cubicBezTo>
                <a:cubicBezTo>
                  <a:pt x="983" y="1133"/>
                  <a:pt x="983" y="1133"/>
                  <a:pt x="983" y="1133"/>
                </a:cubicBezTo>
                <a:cubicBezTo>
                  <a:pt x="990" y="1126"/>
                  <a:pt x="995" y="1117"/>
                  <a:pt x="995" y="1107"/>
                </a:cubicBezTo>
                <a:cubicBezTo>
                  <a:pt x="995" y="1097"/>
                  <a:pt x="990" y="1088"/>
                  <a:pt x="982" y="1082"/>
                </a:cubicBezTo>
                <a:lnTo>
                  <a:pt x="1104" y="870"/>
                </a:lnTo>
                <a:close/>
                <a:moveTo>
                  <a:pt x="519" y="1401"/>
                </a:moveTo>
                <a:cubicBezTo>
                  <a:pt x="526" y="1395"/>
                  <a:pt x="531" y="1386"/>
                  <a:pt x="531" y="1376"/>
                </a:cubicBezTo>
                <a:cubicBezTo>
                  <a:pt x="531" y="1366"/>
                  <a:pt x="526" y="1356"/>
                  <a:pt x="518" y="1350"/>
                </a:cubicBezTo>
                <a:cubicBezTo>
                  <a:pt x="641" y="1138"/>
                  <a:pt x="641" y="1138"/>
                  <a:pt x="641" y="1138"/>
                </a:cubicBezTo>
                <a:cubicBezTo>
                  <a:pt x="644" y="1140"/>
                  <a:pt x="648" y="1141"/>
                  <a:pt x="653" y="1141"/>
                </a:cubicBezTo>
                <a:cubicBezTo>
                  <a:pt x="669" y="1141"/>
                  <a:pt x="683" y="1129"/>
                  <a:pt x="686" y="1113"/>
                </a:cubicBezTo>
                <a:cubicBezTo>
                  <a:pt x="928" y="1113"/>
                  <a:pt x="928" y="1113"/>
                  <a:pt x="928" y="1113"/>
                </a:cubicBezTo>
                <a:cubicBezTo>
                  <a:pt x="931" y="1129"/>
                  <a:pt x="945" y="1141"/>
                  <a:pt x="961" y="1141"/>
                </a:cubicBezTo>
                <a:cubicBezTo>
                  <a:pt x="965" y="1141"/>
                  <a:pt x="969" y="1140"/>
                  <a:pt x="973" y="1139"/>
                </a:cubicBezTo>
                <a:cubicBezTo>
                  <a:pt x="1094" y="1349"/>
                  <a:pt x="1094" y="1349"/>
                  <a:pt x="1094" y="1349"/>
                </a:cubicBezTo>
                <a:cubicBezTo>
                  <a:pt x="1087" y="1355"/>
                  <a:pt x="1083" y="1364"/>
                  <a:pt x="1083" y="1374"/>
                </a:cubicBezTo>
                <a:cubicBezTo>
                  <a:pt x="1083" y="1383"/>
                  <a:pt x="1087" y="1392"/>
                  <a:pt x="1094" y="1398"/>
                </a:cubicBezTo>
                <a:cubicBezTo>
                  <a:pt x="972" y="1611"/>
                  <a:pt x="972" y="1611"/>
                  <a:pt x="972" y="1611"/>
                </a:cubicBezTo>
                <a:cubicBezTo>
                  <a:pt x="968" y="1610"/>
                  <a:pt x="965" y="1609"/>
                  <a:pt x="961" y="1609"/>
                </a:cubicBezTo>
                <a:cubicBezTo>
                  <a:pt x="944" y="1609"/>
                  <a:pt x="931" y="1621"/>
                  <a:pt x="928" y="1637"/>
                </a:cubicBezTo>
                <a:cubicBezTo>
                  <a:pt x="686" y="1637"/>
                  <a:pt x="686" y="1637"/>
                  <a:pt x="686" y="1637"/>
                </a:cubicBezTo>
                <a:cubicBezTo>
                  <a:pt x="683" y="1621"/>
                  <a:pt x="669" y="1609"/>
                  <a:pt x="653" y="1609"/>
                </a:cubicBezTo>
                <a:cubicBezTo>
                  <a:pt x="648" y="1609"/>
                  <a:pt x="644" y="1610"/>
                  <a:pt x="641" y="1611"/>
                </a:cubicBezTo>
                <a:lnTo>
                  <a:pt x="519" y="1401"/>
                </a:lnTo>
                <a:close/>
                <a:moveTo>
                  <a:pt x="983" y="1667"/>
                </a:moveTo>
                <a:cubicBezTo>
                  <a:pt x="990" y="1661"/>
                  <a:pt x="994" y="1652"/>
                  <a:pt x="994" y="1642"/>
                </a:cubicBezTo>
                <a:cubicBezTo>
                  <a:pt x="994" y="1632"/>
                  <a:pt x="989" y="1623"/>
                  <a:pt x="982" y="1616"/>
                </a:cubicBezTo>
                <a:cubicBezTo>
                  <a:pt x="1104" y="1405"/>
                  <a:pt x="1104" y="1405"/>
                  <a:pt x="1104" y="1405"/>
                </a:cubicBezTo>
                <a:cubicBezTo>
                  <a:pt x="1108" y="1406"/>
                  <a:pt x="1112" y="1407"/>
                  <a:pt x="1116" y="1407"/>
                </a:cubicBezTo>
                <a:cubicBezTo>
                  <a:pt x="1133" y="1407"/>
                  <a:pt x="1147" y="1395"/>
                  <a:pt x="1149" y="1379"/>
                </a:cubicBezTo>
                <a:cubicBezTo>
                  <a:pt x="1392" y="1379"/>
                  <a:pt x="1392" y="1379"/>
                  <a:pt x="1392" y="1379"/>
                </a:cubicBezTo>
                <a:cubicBezTo>
                  <a:pt x="1394" y="1395"/>
                  <a:pt x="1408" y="1407"/>
                  <a:pt x="1425" y="1407"/>
                </a:cubicBezTo>
                <a:cubicBezTo>
                  <a:pt x="1429" y="1407"/>
                  <a:pt x="1433" y="1406"/>
                  <a:pt x="1437" y="1405"/>
                </a:cubicBezTo>
                <a:cubicBezTo>
                  <a:pt x="1559" y="1616"/>
                  <a:pt x="1559" y="1616"/>
                  <a:pt x="1559" y="1616"/>
                </a:cubicBezTo>
                <a:cubicBezTo>
                  <a:pt x="1552" y="1623"/>
                  <a:pt x="1547" y="1632"/>
                  <a:pt x="1547" y="1642"/>
                </a:cubicBezTo>
                <a:cubicBezTo>
                  <a:pt x="1547" y="1652"/>
                  <a:pt x="1551" y="1661"/>
                  <a:pt x="1558" y="1667"/>
                </a:cubicBezTo>
                <a:cubicBezTo>
                  <a:pt x="1436" y="1877"/>
                  <a:pt x="1436" y="1877"/>
                  <a:pt x="1436" y="1877"/>
                </a:cubicBezTo>
                <a:cubicBezTo>
                  <a:pt x="1433" y="1876"/>
                  <a:pt x="1429" y="1875"/>
                  <a:pt x="1425" y="1875"/>
                </a:cubicBezTo>
                <a:cubicBezTo>
                  <a:pt x="1408" y="1875"/>
                  <a:pt x="1394" y="1887"/>
                  <a:pt x="1392" y="1903"/>
                </a:cubicBezTo>
                <a:cubicBezTo>
                  <a:pt x="1149" y="1903"/>
                  <a:pt x="1149" y="1903"/>
                  <a:pt x="1149" y="1903"/>
                </a:cubicBezTo>
                <a:cubicBezTo>
                  <a:pt x="1147" y="1887"/>
                  <a:pt x="1133" y="1875"/>
                  <a:pt x="1116" y="1875"/>
                </a:cubicBezTo>
                <a:cubicBezTo>
                  <a:pt x="1112" y="1875"/>
                  <a:pt x="1108" y="1876"/>
                  <a:pt x="1104" y="1877"/>
                </a:cubicBezTo>
                <a:lnTo>
                  <a:pt x="983" y="1667"/>
                </a:lnTo>
                <a:close/>
                <a:moveTo>
                  <a:pt x="2022" y="1884"/>
                </a:moveTo>
                <a:cubicBezTo>
                  <a:pt x="2015" y="1890"/>
                  <a:pt x="2011" y="1899"/>
                  <a:pt x="2011" y="1909"/>
                </a:cubicBezTo>
                <a:cubicBezTo>
                  <a:pt x="2011" y="1919"/>
                  <a:pt x="2015" y="1928"/>
                  <a:pt x="2023" y="1934"/>
                </a:cubicBezTo>
                <a:cubicBezTo>
                  <a:pt x="1901" y="2146"/>
                  <a:pt x="1901" y="2146"/>
                  <a:pt x="1901" y="2146"/>
                </a:cubicBezTo>
                <a:cubicBezTo>
                  <a:pt x="1897" y="2144"/>
                  <a:pt x="1893" y="2144"/>
                  <a:pt x="1888" y="2144"/>
                </a:cubicBezTo>
                <a:cubicBezTo>
                  <a:pt x="1872" y="2144"/>
                  <a:pt x="1859" y="2155"/>
                  <a:pt x="1856" y="2170"/>
                </a:cubicBezTo>
                <a:cubicBezTo>
                  <a:pt x="1613" y="2170"/>
                  <a:pt x="1613" y="2170"/>
                  <a:pt x="1613" y="2170"/>
                </a:cubicBezTo>
                <a:cubicBezTo>
                  <a:pt x="1609" y="2155"/>
                  <a:pt x="1596" y="2144"/>
                  <a:pt x="1580" y="2144"/>
                </a:cubicBezTo>
                <a:cubicBezTo>
                  <a:pt x="1576" y="2144"/>
                  <a:pt x="1572" y="2144"/>
                  <a:pt x="1568" y="2146"/>
                </a:cubicBezTo>
                <a:cubicBezTo>
                  <a:pt x="1446" y="1934"/>
                  <a:pt x="1446" y="1934"/>
                  <a:pt x="1446" y="1934"/>
                </a:cubicBezTo>
                <a:cubicBezTo>
                  <a:pt x="1453" y="1928"/>
                  <a:pt x="1458" y="1919"/>
                  <a:pt x="1458" y="1909"/>
                </a:cubicBezTo>
                <a:cubicBezTo>
                  <a:pt x="1458" y="1899"/>
                  <a:pt x="1454" y="1890"/>
                  <a:pt x="1447" y="1883"/>
                </a:cubicBezTo>
                <a:cubicBezTo>
                  <a:pt x="1568" y="1673"/>
                  <a:pt x="1568" y="1673"/>
                  <a:pt x="1568" y="1673"/>
                </a:cubicBezTo>
                <a:cubicBezTo>
                  <a:pt x="1572" y="1675"/>
                  <a:pt x="1576" y="1675"/>
                  <a:pt x="1580" y="1675"/>
                </a:cubicBezTo>
                <a:cubicBezTo>
                  <a:pt x="1597" y="1675"/>
                  <a:pt x="1611" y="1663"/>
                  <a:pt x="1613" y="1647"/>
                </a:cubicBezTo>
                <a:cubicBezTo>
                  <a:pt x="1856" y="1647"/>
                  <a:pt x="1856" y="1647"/>
                  <a:pt x="1856" y="1647"/>
                </a:cubicBezTo>
                <a:cubicBezTo>
                  <a:pt x="1858" y="1663"/>
                  <a:pt x="1872" y="1675"/>
                  <a:pt x="1889" y="1675"/>
                </a:cubicBezTo>
                <a:cubicBezTo>
                  <a:pt x="1893" y="1675"/>
                  <a:pt x="1897" y="1675"/>
                  <a:pt x="1900" y="1673"/>
                </a:cubicBezTo>
                <a:lnTo>
                  <a:pt x="2022" y="1884"/>
                </a:lnTo>
                <a:close/>
                <a:moveTo>
                  <a:pt x="1899" y="1611"/>
                </a:moveTo>
                <a:cubicBezTo>
                  <a:pt x="1896" y="1610"/>
                  <a:pt x="1892" y="1609"/>
                  <a:pt x="1889" y="1609"/>
                </a:cubicBezTo>
                <a:cubicBezTo>
                  <a:pt x="1872" y="1609"/>
                  <a:pt x="1859" y="1620"/>
                  <a:pt x="1856" y="1635"/>
                </a:cubicBezTo>
                <a:cubicBezTo>
                  <a:pt x="1613" y="1635"/>
                  <a:pt x="1613" y="1635"/>
                  <a:pt x="1613" y="1635"/>
                </a:cubicBezTo>
                <a:cubicBezTo>
                  <a:pt x="1610" y="1620"/>
                  <a:pt x="1596" y="1609"/>
                  <a:pt x="1580" y="1609"/>
                </a:cubicBezTo>
                <a:cubicBezTo>
                  <a:pt x="1576" y="1609"/>
                  <a:pt x="1573" y="1610"/>
                  <a:pt x="1570" y="1611"/>
                </a:cubicBezTo>
                <a:cubicBezTo>
                  <a:pt x="1447" y="1398"/>
                  <a:pt x="1447" y="1398"/>
                  <a:pt x="1447" y="1398"/>
                </a:cubicBezTo>
                <a:cubicBezTo>
                  <a:pt x="1454" y="1392"/>
                  <a:pt x="1458" y="1383"/>
                  <a:pt x="1458" y="1374"/>
                </a:cubicBezTo>
                <a:cubicBezTo>
                  <a:pt x="1458" y="1363"/>
                  <a:pt x="1453" y="1354"/>
                  <a:pt x="1446" y="1348"/>
                </a:cubicBezTo>
                <a:cubicBezTo>
                  <a:pt x="1568" y="1136"/>
                  <a:pt x="1568" y="1136"/>
                  <a:pt x="1568" y="1136"/>
                </a:cubicBezTo>
                <a:cubicBezTo>
                  <a:pt x="1572" y="1138"/>
                  <a:pt x="1576" y="1139"/>
                  <a:pt x="1580" y="1139"/>
                </a:cubicBezTo>
                <a:cubicBezTo>
                  <a:pt x="1597" y="1139"/>
                  <a:pt x="1611" y="1126"/>
                  <a:pt x="1613" y="1110"/>
                </a:cubicBezTo>
                <a:cubicBezTo>
                  <a:pt x="1856" y="1110"/>
                  <a:pt x="1856" y="1110"/>
                  <a:pt x="1856" y="1110"/>
                </a:cubicBezTo>
                <a:cubicBezTo>
                  <a:pt x="1858" y="1126"/>
                  <a:pt x="1872" y="1139"/>
                  <a:pt x="1889" y="1139"/>
                </a:cubicBezTo>
                <a:cubicBezTo>
                  <a:pt x="1893" y="1139"/>
                  <a:pt x="1897" y="1138"/>
                  <a:pt x="1901" y="1136"/>
                </a:cubicBezTo>
                <a:cubicBezTo>
                  <a:pt x="2023" y="1348"/>
                  <a:pt x="2023" y="1348"/>
                  <a:pt x="2023" y="1348"/>
                </a:cubicBezTo>
                <a:cubicBezTo>
                  <a:pt x="2015" y="1354"/>
                  <a:pt x="2011" y="1363"/>
                  <a:pt x="2011" y="1374"/>
                </a:cubicBezTo>
                <a:cubicBezTo>
                  <a:pt x="2011" y="1383"/>
                  <a:pt x="2015" y="1392"/>
                  <a:pt x="2022" y="1398"/>
                </a:cubicBezTo>
                <a:lnTo>
                  <a:pt x="1899" y="1611"/>
                </a:lnTo>
                <a:close/>
              </a:path>
            </a:pathLst>
          </a:custGeom>
          <a:solidFill>
            <a:srgbClr val="3F434D">
              <a:alpha val="706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Source Sans Pro Light"/>
              <a:ea typeface="Source Sans Pro Light"/>
              <a:cs typeface="Source Sans Pro Light"/>
              <a:sym typeface="Source Sans Pro Light"/>
            </a:endParaRPr>
          </a:p>
        </p:txBody>
      </p:sp>
      <p:grpSp>
        <p:nvGrpSpPr>
          <p:cNvPr id="653" name="Google Shape;653;gb0e4b047f7_0_723"/>
          <p:cNvGrpSpPr/>
          <p:nvPr/>
        </p:nvGrpSpPr>
        <p:grpSpPr>
          <a:xfrm flipH="1">
            <a:off x="-13220" y="886047"/>
            <a:ext cx="2029619" cy="335562"/>
            <a:chOff x="1474881" y="3308553"/>
            <a:chExt cx="3226226" cy="533400"/>
          </a:xfrm>
        </p:grpSpPr>
        <p:sp>
          <p:nvSpPr>
            <p:cNvPr id="654" name="Google Shape;654;gb0e4b047f7_0_723"/>
            <p:cNvSpPr/>
            <p:nvPr/>
          </p:nvSpPr>
          <p:spPr>
            <a:xfrm>
              <a:off x="3794645" y="3308553"/>
              <a:ext cx="906462" cy="533400"/>
            </a:xfrm>
            <a:custGeom>
              <a:avLst/>
              <a:gdLst/>
              <a:ahLst/>
              <a:cxnLst/>
              <a:rect l="l" t="t" r="r" b="b"/>
              <a:pathLst>
                <a:path w="348" h="203" extrusionOk="0">
                  <a:moveTo>
                    <a:pt x="340" y="127"/>
                  </a:moveTo>
                  <a:cubicBezTo>
                    <a:pt x="214" y="127"/>
                    <a:pt x="214" y="127"/>
                    <a:pt x="214" y="127"/>
                  </a:cubicBezTo>
                  <a:cubicBezTo>
                    <a:pt x="211" y="127"/>
                    <a:pt x="207" y="127"/>
                    <a:pt x="207" y="129"/>
                  </a:cubicBezTo>
                  <a:cubicBezTo>
                    <a:pt x="202" y="146"/>
                    <a:pt x="202" y="146"/>
                    <a:pt x="202" y="146"/>
                  </a:cubicBezTo>
                  <a:cubicBezTo>
                    <a:pt x="177" y="7"/>
                    <a:pt x="177" y="7"/>
                    <a:pt x="177" y="7"/>
                  </a:cubicBezTo>
                  <a:cubicBezTo>
                    <a:pt x="176" y="3"/>
                    <a:pt x="173" y="1"/>
                    <a:pt x="169" y="0"/>
                  </a:cubicBezTo>
                  <a:cubicBezTo>
                    <a:pt x="165" y="0"/>
                    <a:pt x="162" y="3"/>
                    <a:pt x="161" y="7"/>
                  </a:cubicBezTo>
                  <a:cubicBezTo>
                    <a:pt x="126" y="149"/>
                    <a:pt x="126" y="149"/>
                    <a:pt x="126" y="149"/>
                  </a:cubicBezTo>
                  <a:cubicBezTo>
                    <a:pt x="104" y="62"/>
                    <a:pt x="104" y="62"/>
                    <a:pt x="104" y="62"/>
                  </a:cubicBezTo>
                  <a:cubicBezTo>
                    <a:pt x="103" y="59"/>
                    <a:pt x="100" y="57"/>
                    <a:pt x="97" y="57"/>
                  </a:cubicBezTo>
                  <a:cubicBezTo>
                    <a:pt x="94" y="57"/>
                    <a:pt x="90" y="61"/>
                    <a:pt x="89" y="64"/>
                  </a:cubicBezTo>
                  <a:cubicBezTo>
                    <a:pt x="66" y="127"/>
                    <a:pt x="66" y="127"/>
                    <a:pt x="66" y="127"/>
                  </a:cubicBezTo>
                  <a:cubicBezTo>
                    <a:pt x="0" y="127"/>
                    <a:pt x="0" y="127"/>
                    <a:pt x="0" y="127"/>
                  </a:cubicBezTo>
                  <a:cubicBezTo>
                    <a:pt x="0" y="143"/>
                    <a:pt x="0" y="143"/>
                    <a:pt x="0" y="143"/>
                  </a:cubicBezTo>
                  <a:cubicBezTo>
                    <a:pt x="72" y="143"/>
                    <a:pt x="72" y="143"/>
                    <a:pt x="72" y="143"/>
                  </a:cubicBezTo>
                  <a:cubicBezTo>
                    <a:pt x="75" y="143"/>
                    <a:pt x="78" y="137"/>
                    <a:pt x="79" y="134"/>
                  </a:cubicBezTo>
                  <a:cubicBezTo>
                    <a:pt x="95" y="90"/>
                    <a:pt x="95" y="90"/>
                    <a:pt x="95" y="90"/>
                  </a:cubicBezTo>
                  <a:cubicBezTo>
                    <a:pt x="118" y="186"/>
                    <a:pt x="118" y="186"/>
                    <a:pt x="118" y="186"/>
                  </a:cubicBezTo>
                  <a:cubicBezTo>
                    <a:pt x="119" y="190"/>
                    <a:pt x="122" y="195"/>
                    <a:pt x="126" y="195"/>
                  </a:cubicBezTo>
                  <a:cubicBezTo>
                    <a:pt x="126" y="195"/>
                    <a:pt x="126" y="195"/>
                    <a:pt x="126" y="195"/>
                  </a:cubicBezTo>
                  <a:cubicBezTo>
                    <a:pt x="130" y="195"/>
                    <a:pt x="133" y="191"/>
                    <a:pt x="134" y="188"/>
                  </a:cubicBezTo>
                  <a:cubicBezTo>
                    <a:pt x="168" y="49"/>
                    <a:pt x="168" y="49"/>
                    <a:pt x="168" y="49"/>
                  </a:cubicBezTo>
                  <a:cubicBezTo>
                    <a:pt x="193" y="191"/>
                    <a:pt x="193" y="191"/>
                    <a:pt x="193" y="191"/>
                  </a:cubicBezTo>
                  <a:cubicBezTo>
                    <a:pt x="193" y="194"/>
                    <a:pt x="196" y="203"/>
                    <a:pt x="200" y="203"/>
                  </a:cubicBezTo>
                  <a:cubicBezTo>
                    <a:pt x="200" y="203"/>
                    <a:pt x="200" y="203"/>
                    <a:pt x="200" y="203"/>
                  </a:cubicBezTo>
                  <a:cubicBezTo>
                    <a:pt x="204" y="203"/>
                    <a:pt x="207" y="199"/>
                    <a:pt x="208" y="196"/>
                  </a:cubicBezTo>
                  <a:cubicBezTo>
                    <a:pt x="221" y="143"/>
                    <a:pt x="221" y="143"/>
                    <a:pt x="221" y="143"/>
                  </a:cubicBezTo>
                  <a:cubicBezTo>
                    <a:pt x="340" y="143"/>
                    <a:pt x="340" y="143"/>
                    <a:pt x="340" y="143"/>
                  </a:cubicBezTo>
                  <a:cubicBezTo>
                    <a:pt x="344" y="143"/>
                    <a:pt x="348" y="139"/>
                    <a:pt x="348" y="135"/>
                  </a:cubicBezTo>
                  <a:cubicBezTo>
                    <a:pt x="348" y="131"/>
                    <a:pt x="344" y="127"/>
                    <a:pt x="340" y="12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Source Sans Pro Light"/>
                <a:ea typeface="Source Sans Pro Light"/>
                <a:cs typeface="Source Sans Pro Light"/>
                <a:sym typeface="Source Sans Pro Light"/>
              </a:endParaRPr>
            </a:p>
          </p:txBody>
        </p:sp>
        <p:sp>
          <p:nvSpPr>
            <p:cNvPr id="655" name="Google Shape;655;gb0e4b047f7_0_723"/>
            <p:cNvSpPr/>
            <p:nvPr/>
          </p:nvSpPr>
          <p:spPr>
            <a:xfrm>
              <a:off x="1474881" y="3641928"/>
              <a:ext cx="2412000" cy="429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Source Sans Pro Light"/>
                <a:ea typeface="Source Sans Pro Light"/>
                <a:cs typeface="Source Sans Pro Light"/>
                <a:sym typeface="Source Sans Pro Light"/>
              </a:endParaRPr>
            </a:p>
          </p:txBody>
        </p:sp>
      </p:grpSp>
      <p:grpSp>
        <p:nvGrpSpPr>
          <p:cNvPr id="656" name="Google Shape;656;gb0e4b047f7_0_723"/>
          <p:cNvGrpSpPr/>
          <p:nvPr/>
        </p:nvGrpSpPr>
        <p:grpSpPr>
          <a:xfrm>
            <a:off x="7429503" y="-9546"/>
            <a:ext cx="1724010" cy="1267222"/>
            <a:chOff x="7429503" y="-9546"/>
            <a:chExt cx="1724010" cy="1267222"/>
          </a:xfrm>
        </p:grpSpPr>
        <p:sp>
          <p:nvSpPr>
            <p:cNvPr id="657" name="Google Shape;657;gb0e4b047f7_0_723"/>
            <p:cNvSpPr/>
            <p:nvPr/>
          </p:nvSpPr>
          <p:spPr>
            <a:xfrm rot="10800000" flipH="1">
              <a:off x="7429503" y="-9546"/>
              <a:ext cx="1647810" cy="1267222"/>
            </a:xfrm>
            <a:custGeom>
              <a:avLst/>
              <a:gdLst/>
              <a:ahLst/>
              <a:cxnLst/>
              <a:rect l="l" t="t" r="r" b="b"/>
              <a:pathLst>
                <a:path w="21600" h="21492" extrusionOk="0">
                  <a:moveTo>
                    <a:pt x="21600" y="673"/>
                  </a:moveTo>
                  <a:cubicBezTo>
                    <a:pt x="21600" y="673"/>
                    <a:pt x="21600" y="673"/>
                    <a:pt x="21600" y="20101"/>
                  </a:cubicBezTo>
                  <a:lnTo>
                    <a:pt x="21600" y="21492"/>
                  </a:lnTo>
                  <a:lnTo>
                    <a:pt x="0" y="21492"/>
                  </a:lnTo>
                  <a:lnTo>
                    <a:pt x="0" y="20470"/>
                  </a:lnTo>
                  <a:lnTo>
                    <a:pt x="49" y="20352"/>
                  </a:lnTo>
                  <a:cubicBezTo>
                    <a:pt x="318" y="19776"/>
                    <a:pt x="697" y="19269"/>
                    <a:pt x="1149" y="18885"/>
                  </a:cubicBezTo>
                  <a:cubicBezTo>
                    <a:pt x="2434" y="17802"/>
                    <a:pt x="4139" y="17710"/>
                    <a:pt x="5564" y="16909"/>
                  </a:cubicBezTo>
                  <a:cubicBezTo>
                    <a:pt x="7575" y="15786"/>
                    <a:pt x="8838" y="13383"/>
                    <a:pt x="9743" y="10987"/>
                  </a:cubicBezTo>
                  <a:cubicBezTo>
                    <a:pt x="10654" y="8597"/>
                    <a:pt x="11352" y="6037"/>
                    <a:pt x="12738" y="3989"/>
                  </a:cubicBezTo>
                  <a:cubicBezTo>
                    <a:pt x="14029" y="2085"/>
                    <a:pt x="15884" y="726"/>
                    <a:pt x="17907" y="201"/>
                  </a:cubicBezTo>
                  <a:cubicBezTo>
                    <a:pt x="18890" y="-49"/>
                    <a:pt x="19935" y="-108"/>
                    <a:pt x="20885" y="273"/>
                  </a:cubicBezTo>
                  <a:cubicBezTo>
                    <a:pt x="21131" y="371"/>
                    <a:pt x="21371" y="509"/>
                    <a:pt x="21600" y="673"/>
                  </a:cubicBezTo>
                  <a:close/>
                </a:path>
              </a:pathLst>
            </a:custGeom>
            <a:solidFill>
              <a:schemeClr val="dk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Source Sans Pro"/>
                <a:buNone/>
              </a:pPr>
              <a:endParaRPr sz="1800" b="0" i="0" u="none" strike="noStrike" cap="none">
                <a:solidFill>
                  <a:srgbClr val="000000"/>
                </a:solidFill>
                <a:latin typeface="Source Sans Pro"/>
                <a:ea typeface="Source Sans Pro"/>
                <a:cs typeface="Source Sans Pro"/>
                <a:sym typeface="Source Sans Pro"/>
              </a:endParaRPr>
            </a:p>
          </p:txBody>
        </p:sp>
        <p:sp>
          <p:nvSpPr>
            <p:cNvPr id="658" name="Google Shape;658;gb0e4b047f7_0_723"/>
            <p:cNvSpPr/>
            <p:nvPr/>
          </p:nvSpPr>
          <p:spPr>
            <a:xfrm rot="10800000" flipH="1">
              <a:off x="7505703" y="-9546"/>
              <a:ext cx="1647810" cy="1267222"/>
            </a:xfrm>
            <a:custGeom>
              <a:avLst/>
              <a:gdLst/>
              <a:ahLst/>
              <a:cxnLst/>
              <a:rect l="l" t="t" r="r" b="b"/>
              <a:pathLst>
                <a:path w="21600" h="21492" extrusionOk="0">
                  <a:moveTo>
                    <a:pt x="21600" y="673"/>
                  </a:moveTo>
                  <a:cubicBezTo>
                    <a:pt x="21600" y="673"/>
                    <a:pt x="21600" y="673"/>
                    <a:pt x="21600" y="20101"/>
                  </a:cubicBezTo>
                  <a:lnTo>
                    <a:pt x="21600" y="21492"/>
                  </a:lnTo>
                  <a:lnTo>
                    <a:pt x="0" y="21492"/>
                  </a:lnTo>
                  <a:lnTo>
                    <a:pt x="0" y="20470"/>
                  </a:lnTo>
                  <a:lnTo>
                    <a:pt x="49" y="20352"/>
                  </a:lnTo>
                  <a:cubicBezTo>
                    <a:pt x="318" y="19776"/>
                    <a:pt x="697" y="19269"/>
                    <a:pt x="1149" y="18885"/>
                  </a:cubicBezTo>
                  <a:cubicBezTo>
                    <a:pt x="2434" y="17802"/>
                    <a:pt x="4139" y="17710"/>
                    <a:pt x="5564" y="16909"/>
                  </a:cubicBezTo>
                  <a:cubicBezTo>
                    <a:pt x="7575" y="15786"/>
                    <a:pt x="8838" y="13383"/>
                    <a:pt x="9743" y="10987"/>
                  </a:cubicBezTo>
                  <a:cubicBezTo>
                    <a:pt x="10654" y="8597"/>
                    <a:pt x="11352" y="6037"/>
                    <a:pt x="12738" y="3989"/>
                  </a:cubicBezTo>
                  <a:cubicBezTo>
                    <a:pt x="14029" y="2085"/>
                    <a:pt x="15884" y="726"/>
                    <a:pt x="17907" y="201"/>
                  </a:cubicBezTo>
                  <a:cubicBezTo>
                    <a:pt x="18890" y="-49"/>
                    <a:pt x="19935" y="-108"/>
                    <a:pt x="20885" y="273"/>
                  </a:cubicBezTo>
                  <a:cubicBezTo>
                    <a:pt x="21131" y="371"/>
                    <a:pt x="21371" y="509"/>
                    <a:pt x="21600" y="673"/>
                  </a:cubicBezTo>
                  <a:close/>
                </a:path>
              </a:pathLst>
            </a:custGeom>
            <a:gradFill>
              <a:gsLst>
                <a:gs pos="0">
                  <a:srgbClr val="33CCCC"/>
                </a:gs>
                <a:gs pos="100000">
                  <a:srgbClr val="0084B4"/>
                </a:gs>
              </a:gsLst>
              <a:lin ang="2698631" scaled="0"/>
            </a:gra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Source Sans Pro"/>
                <a:buNone/>
              </a:pPr>
              <a:endParaRPr sz="1800" b="0" i="0" u="none" strike="noStrike" cap="none">
                <a:solidFill>
                  <a:srgbClr val="000000"/>
                </a:solidFill>
                <a:latin typeface="Source Sans Pro"/>
                <a:ea typeface="Source Sans Pro"/>
                <a:cs typeface="Source Sans Pro"/>
                <a:sym typeface="Source Sans Pro"/>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ext + photo">
  <p:cSld name="BLANK_1_1_1">
    <p:spTree>
      <p:nvGrpSpPr>
        <p:cNvPr id="1" name="Shape 659"/>
        <p:cNvGrpSpPr/>
        <p:nvPr/>
      </p:nvGrpSpPr>
      <p:grpSpPr>
        <a:xfrm>
          <a:off x="0" y="0"/>
          <a:ext cx="0" cy="0"/>
          <a:chOff x="0" y="0"/>
          <a:chExt cx="0" cy="0"/>
        </a:xfrm>
      </p:grpSpPr>
      <p:grpSp>
        <p:nvGrpSpPr>
          <p:cNvPr id="660" name="Google Shape;660;gb0e4b047f7_0_734"/>
          <p:cNvGrpSpPr/>
          <p:nvPr/>
        </p:nvGrpSpPr>
        <p:grpSpPr>
          <a:xfrm>
            <a:off x="7429503" y="-9546"/>
            <a:ext cx="1724010" cy="1267222"/>
            <a:chOff x="7429503" y="-9546"/>
            <a:chExt cx="1724010" cy="1267222"/>
          </a:xfrm>
        </p:grpSpPr>
        <p:sp>
          <p:nvSpPr>
            <p:cNvPr id="661" name="Google Shape;661;gb0e4b047f7_0_734"/>
            <p:cNvSpPr/>
            <p:nvPr/>
          </p:nvSpPr>
          <p:spPr>
            <a:xfrm rot="10800000" flipH="1">
              <a:off x="7429503" y="-9546"/>
              <a:ext cx="1647810" cy="1267222"/>
            </a:xfrm>
            <a:custGeom>
              <a:avLst/>
              <a:gdLst/>
              <a:ahLst/>
              <a:cxnLst/>
              <a:rect l="l" t="t" r="r" b="b"/>
              <a:pathLst>
                <a:path w="21600" h="21492" extrusionOk="0">
                  <a:moveTo>
                    <a:pt x="21600" y="673"/>
                  </a:moveTo>
                  <a:cubicBezTo>
                    <a:pt x="21600" y="673"/>
                    <a:pt x="21600" y="673"/>
                    <a:pt x="21600" y="20101"/>
                  </a:cubicBezTo>
                  <a:lnTo>
                    <a:pt x="21600" y="21492"/>
                  </a:lnTo>
                  <a:lnTo>
                    <a:pt x="0" y="21492"/>
                  </a:lnTo>
                  <a:lnTo>
                    <a:pt x="0" y="20470"/>
                  </a:lnTo>
                  <a:lnTo>
                    <a:pt x="49" y="20352"/>
                  </a:lnTo>
                  <a:cubicBezTo>
                    <a:pt x="318" y="19776"/>
                    <a:pt x="697" y="19269"/>
                    <a:pt x="1149" y="18885"/>
                  </a:cubicBezTo>
                  <a:cubicBezTo>
                    <a:pt x="2434" y="17802"/>
                    <a:pt x="4139" y="17710"/>
                    <a:pt x="5564" y="16909"/>
                  </a:cubicBezTo>
                  <a:cubicBezTo>
                    <a:pt x="7575" y="15786"/>
                    <a:pt x="8838" y="13383"/>
                    <a:pt x="9743" y="10987"/>
                  </a:cubicBezTo>
                  <a:cubicBezTo>
                    <a:pt x="10654" y="8597"/>
                    <a:pt x="11352" y="6037"/>
                    <a:pt x="12738" y="3989"/>
                  </a:cubicBezTo>
                  <a:cubicBezTo>
                    <a:pt x="14029" y="2085"/>
                    <a:pt x="15884" y="726"/>
                    <a:pt x="17907" y="201"/>
                  </a:cubicBezTo>
                  <a:cubicBezTo>
                    <a:pt x="18890" y="-49"/>
                    <a:pt x="19935" y="-108"/>
                    <a:pt x="20885" y="273"/>
                  </a:cubicBezTo>
                  <a:cubicBezTo>
                    <a:pt x="21131" y="371"/>
                    <a:pt x="21371" y="509"/>
                    <a:pt x="21600" y="673"/>
                  </a:cubicBezTo>
                  <a:close/>
                </a:path>
              </a:pathLst>
            </a:custGeom>
            <a:solidFill>
              <a:schemeClr val="dk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Source Sans Pro"/>
                <a:buNone/>
              </a:pPr>
              <a:endParaRPr sz="1800" b="0" i="0" u="none" strike="noStrike" cap="none">
                <a:solidFill>
                  <a:srgbClr val="000000"/>
                </a:solidFill>
                <a:latin typeface="Source Sans Pro"/>
                <a:ea typeface="Source Sans Pro"/>
                <a:cs typeface="Source Sans Pro"/>
                <a:sym typeface="Source Sans Pro"/>
              </a:endParaRPr>
            </a:p>
          </p:txBody>
        </p:sp>
        <p:sp>
          <p:nvSpPr>
            <p:cNvPr id="662" name="Google Shape;662;gb0e4b047f7_0_734"/>
            <p:cNvSpPr/>
            <p:nvPr/>
          </p:nvSpPr>
          <p:spPr>
            <a:xfrm rot="10800000" flipH="1">
              <a:off x="7505703" y="-9546"/>
              <a:ext cx="1647810" cy="1267222"/>
            </a:xfrm>
            <a:custGeom>
              <a:avLst/>
              <a:gdLst/>
              <a:ahLst/>
              <a:cxnLst/>
              <a:rect l="l" t="t" r="r" b="b"/>
              <a:pathLst>
                <a:path w="21600" h="21492" extrusionOk="0">
                  <a:moveTo>
                    <a:pt x="21600" y="673"/>
                  </a:moveTo>
                  <a:cubicBezTo>
                    <a:pt x="21600" y="673"/>
                    <a:pt x="21600" y="673"/>
                    <a:pt x="21600" y="20101"/>
                  </a:cubicBezTo>
                  <a:lnTo>
                    <a:pt x="21600" y="21492"/>
                  </a:lnTo>
                  <a:lnTo>
                    <a:pt x="0" y="21492"/>
                  </a:lnTo>
                  <a:lnTo>
                    <a:pt x="0" y="20470"/>
                  </a:lnTo>
                  <a:lnTo>
                    <a:pt x="49" y="20352"/>
                  </a:lnTo>
                  <a:cubicBezTo>
                    <a:pt x="318" y="19776"/>
                    <a:pt x="697" y="19269"/>
                    <a:pt x="1149" y="18885"/>
                  </a:cubicBezTo>
                  <a:cubicBezTo>
                    <a:pt x="2434" y="17802"/>
                    <a:pt x="4139" y="17710"/>
                    <a:pt x="5564" y="16909"/>
                  </a:cubicBezTo>
                  <a:cubicBezTo>
                    <a:pt x="7575" y="15786"/>
                    <a:pt x="8838" y="13383"/>
                    <a:pt x="9743" y="10987"/>
                  </a:cubicBezTo>
                  <a:cubicBezTo>
                    <a:pt x="10654" y="8597"/>
                    <a:pt x="11352" y="6037"/>
                    <a:pt x="12738" y="3989"/>
                  </a:cubicBezTo>
                  <a:cubicBezTo>
                    <a:pt x="14029" y="2085"/>
                    <a:pt x="15884" y="726"/>
                    <a:pt x="17907" y="201"/>
                  </a:cubicBezTo>
                  <a:cubicBezTo>
                    <a:pt x="18890" y="-49"/>
                    <a:pt x="19935" y="-108"/>
                    <a:pt x="20885" y="273"/>
                  </a:cubicBezTo>
                  <a:cubicBezTo>
                    <a:pt x="21131" y="371"/>
                    <a:pt x="21371" y="509"/>
                    <a:pt x="21600" y="673"/>
                  </a:cubicBezTo>
                  <a:close/>
                </a:path>
              </a:pathLst>
            </a:custGeom>
            <a:gradFill>
              <a:gsLst>
                <a:gs pos="0">
                  <a:srgbClr val="33CCCC"/>
                </a:gs>
                <a:gs pos="100000">
                  <a:srgbClr val="0084B4"/>
                </a:gs>
              </a:gsLst>
              <a:lin ang="2698631" scaled="0"/>
            </a:gra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Source Sans Pro"/>
                <a:buNone/>
              </a:pPr>
              <a:endParaRPr sz="1800" b="0" i="0" u="none" strike="noStrike" cap="none">
                <a:solidFill>
                  <a:srgbClr val="000000"/>
                </a:solidFill>
                <a:latin typeface="Source Sans Pro"/>
                <a:ea typeface="Source Sans Pro"/>
                <a:cs typeface="Source Sans Pro"/>
                <a:sym typeface="Source Sans Pro"/>
              </a:endParaRPr>
            </a:p>
          </p:txBody>
        </p:sp>
      </p:grpSp>
      <p:sp>
        <p:nvSpPr>
          <p:cNvPr id="663" name="Google Shape;663;gb0e4b047f7_0_734"/>
          <p:cNvSpPr txBox="1">
            <a:spLocks noGrp="1"/>
          </p:cNvSpPr>
          <p:nvPr>
            <p:ph type="title"/>
          </p:nvPr>
        </p:nvSpPr>
        <p:spPr>
          <a:xfrm>
            <a:off x="5067300" y="1552575"/>
            <a:ext cx="3184200" cy="4782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500"/>
              <a:buNone/>
              <a:defRPr/>
            </a:lvl1pPr>
            <a:lvl2pPr lvl="1" algn="l" rtl="0">
              <a:lnSpc>
                <a:spcPct val="100000"/>
              </a:lnSpc>
              <a:spcBef>
                <a:spcPts val="0"/>
              </a:spcBef>
              <a:spcAft>
                <a:spcPts val="0"/>
              </a:spcAft>
              <a:buClr>
                <a:schemeClr val="dk2"/>
              </a:buClr>
              <a:buSzPts val="2500"/>
              <a:buNone/>
              <a:defRPr>
                <a:solidFill>
                  <a:schemeClr val="dk2"/>
                </a:solidFill>
              </a:defRPr>
            </a:lvl2pPr>
            <a:lvl3pPr lvl="2" algn="l" rtl="0">
              <a:lnSpc>
                <a:spcPct val="100000"/>
              </a:lnSpc>
              <a:spcBef>
                <a:spcPts val="0"/>
              </a:spcBef>
              <a:spcAft>
                <a:spcPts val="0"/>
              </a:spcAft>
              <a:buClr>
                <a:schemeClr val="dk2"/>
              </a:buClr>
              <a:buSzPts val="2500"/>
              <a:buNone/>
              <a:defRPr>
                <a:solidFill>
                  <a:schemeClr val="dk2"/>
                </a:solidFill>
              </a:defRPr>
            </a:lvl3pPr>
            <a:lvl4pPr lvl="3" algn="l" rtl="0">
              <a:lnSpc>
                <a:spcPct val="100000"/>
              </a:lnSpc>
              <a:spcBef>
                <a:spcPts val="0"/>
              </a:spcBef>
              <a:spcAft>
                <a:spcPts val="0"/>
              </a:spcAft>
              <a:buClr>
                <a:schemeClr val="dk2"/>
              </a:buClr>
              <a:buSzPts val="2500"/>
              <a:buNone/>
              <a:defRPr>
                <a:solidFill>
                  <a:schemeClr val="dk2"/>
                </a:solidFill>
              </a:defRPr>
            </a:lvl4pPr>
            <a:lvl5pPr lvl="4" algn="l" rtl="0">
              <a:lnSpc>
                <a:spcPct val="100000"/>
              </a:lnSpc>
              <a:spcBef>
                <a:spcPts val="0"/>
              </a:spcBef>
              <a:spcAft>
                <a:spcPts val="0"/>
              </a:spcAft>
              <a:buClr>
                <a:schemeClr val="dk2"/>
              </a:buClr>
              <a:buSzPts val="2500"/>
              <a:buNone/>
              <a:defRPr>
                <a:solidFill>
                  <a:schemeClr val="dk2"/>
                </a:solidFill>
              </a:defRPr>
            </a:lvl5pPr>
            <a:lvl6pPr lvl="5" algn="l" rtl="0">
              <a:lnSpc>
                <a:spcPct val="100000"/>
              </a:lnSpc>
              <a:spcBef>
                <a:spcPts val="0"/>
              </a:spcBef>
              <a:spcAft>
                <a:spcPts val="0"/>
              </a:spcAft>
              <a:buClr>
                <a:schemeClr val="dk2"/>
              </a:buClr>
              <a:buSzPts val="2500"/>
              <a:buNone/>
              <a:defRPr>
                <a:solidFill>
                  <a:schemeClr val="dk2"/>
                </a:solidFill>
              </a:defRPr>
            </a:lvl6pPr>
            <a:lvl7pPr lvl="6" algn="l" rtl="0">
              <a:lnSpc>
                <a:spcPct val="100000"/>
              </a:lnSpc>
              <a:spcBef>
                <a:spcPts val="0"/>
              </a:spcBef>
              <a:spcAft>
                <a:spcPts val="0"/>
              </a:spcAft>
              <a:buClr>
                <a:schemeClr val="dk2"/>
              </a:buClr>
              <a:buSzPts val="2500"/>
              <a:buNone/>
              <a:defRPr>
                <a:solidFill>
                  <a:schemeClr val="dk2"/>
                </a:solidFill>
              </a:defRPr>
            </a:lvl7pPr>
            <a:lvl8pPr lvl="7" algn="l" rtl="0">
              <a:lnSpc>
                <a:spcPct val="100000"/>
              </a:lnSpc>
              <a:spcBef>
                <a:spcPts val="0"/>
              </a:spcBef>
              <a:spcAft>
                <a:spcPts val="0"/>
              </a:spcAft>
              <a:buClr>
                <a:schemeClr val="dk2"/>
              </a:buClr>
              <a:buSzPts val="2500"/>
              <a:buNone/>
              <a:defRPr>
                <a:solidFill>
                  <a:schemeClr val="dk2"/>
                </a:solidFill>
              </a:defRPr>
            </a:lvl8pPr>
            <a:lvl9pPr lvl="8" algn="l" rtl="0">
              <a:lnSpc>
                <a:spcPct val="100000"/>
              </a:lnSpc>
              <a:spcBef>
                <a:spcPts val="0"/>
              </a:spcBef>
              <a:spcAft>
                <a:spcPts val="0"/>
              </a:spcAft>
              <a:buClr>
                <a:schemeClr val="dk2"/>
              </a:buClr>
              <a:buSzPts val="2500"/>
              <a:buNone/>
              <a:defRPr>
                <a:solidFill>
                  <a:schemeClr val="dk2"/>
                </a:solidFill>
              </a:defRPr>
            </a:lvl9pPr>
          </a:lstStyle>
          <a:p>
            <a:endParaRPr/>
          </a:p>
        </p:txBody>
      </p:sp>
      <p:sp>
        <p:nvSpPr>
          <p:cNvPr id="664" name="Google Shape;664;gb0e4b047f7_0_734"/>
          <p:cNvSpPr/>
          <p:nvPr/>
        </p:nvSpPr>
        <p:spPr>
          <a:xfrm rot="-7200000" flipH="1">
            <a:off x="7634356" y="3084360"/>
            <a:ext cx="3131287" cy="3381546"/>
          </a:xfrm>
          <a:custGeom>
            <a:avLst/>
            <a:gdLst/>
            <a:ahLst/>
            <a:cxnLst/>
            <a:rect l="l" t="t" r="r" b="b"/>
            <a:pathLst>
              <a:path w="2541" h="2745" extrusionOk="0">
                <a:moveTo>
                  <a:pt x="2508" y="1609"/>
                </a:moveTo>
                <a:cubicBezTo>
                  <a:pt x="2504" y="1609"/>
                  <a:pt x="2500" y="1610"/>
                  <a:pt x="2497" y="1611"/>
                </a:cubicBezTo>
                <a:cubicBezTo>
                  <a:pt x="2375" y="1398"/>
                  <a:pt x="2375" y="1398"/>
                  <a:pt x="2375" y="1398"/>
                </a:cubicBezTo>
                <a:cubicBezTo>
                  <a:pt x="2381" y="1392"/>
                  <a:pt x="2386" y="1383"/>
                  <a:pt x="2386" y="1374"/>
                </a:cubicBezTo>
                <a:cubicBezTo>
                  <a:pt x="2386" y="1363"/>
                  <a:pt x="2381" y="1354"/>
                  <a:pt x="2374" y="1348"/>
                </a:cubicBezTo>
                <a:cubicBezTo>
                  <a:pt x="2496" y="1136"/>
                  <a:pt x="2496" y="1136"/>
                  <a:pt x="2496" y="1136"/>
                </a:cubicBezTo>
                <a:cubicBezTo>
                  <a:pt x="2500" y="1137"/>
                  <a:pt x="2504" y="1138"/>
                  <a:pt x="2508" y="1138"/>
                </a:cubicBezTo>
                <a:cubicBezTo>
                  <a:pt x="2526" y="1138"/>
                  <a:pt x="2541" y="1123"/>
                  <a:pt x="2541" y="1105"/>
                </a:cubicBezTo>
                <a:cubicBezTo>
                  <a:pt x="2541" y="1087"/>
                  <a:pt x="2526" y="1072"/>
                  <a:pt x="2508" y="1072"/>
                </a:cubicBezTo>
                <a:cubicBezTo>
                  <a:pt x="2489" y="1072"/>
                  <a:pt x="2475" y="1087"/>
                  <a:pt x="2475" y="1105"/>
                </a:cubicBezTo>
                <a:cubicBezTo>
                  <a:pt x="2475" y="1115"/>
                  <a:pt x="2479" y="1124"/>
                  <a:pt x="2486" y="1130"/>
                </a:cubicBezTo>
                <a:cubicBezTo>
                  <a:pt x="2363" y="1342"/>
                  <a:pt x="2363" y="1342"/>
                  <a:pt x="2363" y="1342"/>
                </a:cubicBezTo>
                <a:cubicBezTo>
                  <a:pt x="2360" y="1341"/>
                  <a:pt x="2356" y="1340"/>
                  <a:pt x="2352" y="1340"/>
                </a:cubicBezTo>
                <a:cubicBezTo>
                  <a:pt x="2336" y="1340"/>
                  <a:pt x="2323" y="1352"/>
                  <a:pt x="2320" y="1367"/>
                </a:cubicBezTo>
                <a:cubicBezTo>
                  <a:pt x="2077" y="1367"/>
                  <a:pt x="2077" y="1367"/>
                  <a:pt x="2077" y="1367"/>
                </a:cubicBezTo>
                <a:cubicBezTo>
                  <a:pt x="2073" y="1352"/>
                  <a:pt x="2060" y="1340"/>
                  <a:pt x="2044" y="1340"/>
                </a:cubicBezTo>
                <a:cubicBezTo>
                  <a:pt x="2040" y="1340"/>
                  <a:pt x="2037" y="1341"/>
                  <a:pt x="2033" y="1342"/>
                </a:cubicBezTo>
                <a:cubicBezTo>
                  <a:pt x="1911" y="1130"/>
                  <a:pt x="1911" y="1130"/>
                  <a:pt x="1911" y="1130"/>
                </a:cubicBezTo>
                <a:cubicBezTo>
                  <a:pt x="1918" y="1124"/>
                  <a:pt x="1922" y="1115"/>
                  <a:pt x="1922" y="1105"/>
                </a:cubicBezTo>
                <a:cubicBezTo>
                  <a:pt x="1922" y="1087"/>
                  <a:pt x="1907" y="1072"/>
                  <a:pt x="1889" y="1072"/>
                </a:cubicBezTo>
                <a:cubicBezTo>
                  <a:pt x="1873" y="1072"/>
                  <a:pt x="1859" y="1083"/>
                  <a:pt x="1856" y="1098"/>
                </a:cubicBezTo>
                <a:cubicBezTo>
                  <a:pt x="1613" y="1098"/>
                  <a:pt x="1613" y="1098"/>
                  <a:pt x="1613" y="1098"/>
                </a:cubicBezTo>
                <a:cubicBezTo>
                  <a:pt x="1610" y="1083"/>
                  <a:pt x="1596" y="1072"/>
                  <a:pt x="1580" y="1072"/>
                </a:cubicBezTo>
                <a:cubicBezTo>
                  <a:pt x="1576" y="1072"/>
                  <a:pt x="1572" y="1073"/>
                  <a:pt x="1569" y="1074"/>
                </a:cubicBezTo>
                <a:cubicBezTo>
                  <a:pt x="1447" y="864"/>
                  <a:pt x="1447" y="864"/>
                  <a:pt x="1447" y="864"/>
                </a:cubicBezTo>
                <a:cubicBezTo>
                  <a:pt x="1454" y="858"/>
                  <a:pt x="1458" y="849"/>
                  <a:pt x="1458" y="839"/>
                </a:cubicBezTo>
                <a:cubicBezTo>
                  <a:pt x="1458" y="829"/>
                  <a:pt x="1454" y="819"/>
                  <a:pt x="1446" y="813"/>
                </a:cubicBezTo>
                <a:cubicBezTo>
                  <a:pt x="1568" y="601"/>
                  <a:pt x="1568" y="601"/>
                  <a:pt x="1568" y="601"/>
                </a:cubicBezTo>
                <a:cubicBezTo>
                  <a:pt x="1572" y="603"/>
                  <a:pt x="1576" y="604"/>
                  <a:pt x="1580" y="604"/>
                </a:cubicBezTo>
                <a:cubicBezTo>
                  <a:pt x="1597" y="604"/>
                  <a:pt x="1611" y="592"/>
                  <a:pt x="1613" y="576"/>
                </a:cubicBezTo>
                <a:cubicBezTo>
                  <a:pt x="1856" y="576"/>
                  <a:pt x="1856" y="576"/>
                  <a:pt x="1856" y="576"/>
                </a:cubicBezTo>
                <a:cubicBezTo>
                  <a:pt x="1859" y="592"/>
                  <a:pt x="1872" y="604"/>
                  <a:pt x="1889" y="604"/>
                </a:cubicBezTo>
                <a:cubicBezTo>
                  <a:pt x="1893" y="604"/>
                  <a:pt x="1897" y="603"/>
                  <a:pt x="1901" y="601"/>
                </a:cubicBezTo>
                <a:cubicBezTo>
                  <a:pt x="2023" y="813"/>
                  <a:pt x="2023" y="813"/>
                  <a:pt x="2023" y="813"/>
                </a:cubicBezTo>
                <a:cubicBezTo>
                  <a:pt x="2016" y="819"/>
                  <a:pt x="2011" y="829"/>
                  <a:pt x="2011" y="839"/>
                </a:cubicBezTo>
                <a:cubicBezTo>
                  <a:pt x="2011" y="857"/>
                  <a:pt x="2026" y="872"/>
                  <a:pt x="2044" y="872"/>
                </a:cubicBezTo>
                <a:cubicBezTo>
                  <a:pt x="2063" y="872"/>
                  <a:pt x="2078" y="857"/>
                  <a:pt x="2078" y="839"/>
                </a:cubicBezTo>
                <a:cubicBezTo>
                  <a:pt x="2078" y="821"/>
                  <a:pt x="2063" y="806"/>
                  <a:pt x="2044" y="806"/>
                </a:cubicBezTo>
                <a:cubicBezTo>
                  <a:pt x="2040" y="806"/>
                  <a:pt x="2037" y="806"/>
                  <a:pt x="2034" y="807"/>
                </a:cubicBezTo>
                <a:cubicBezTo>
                  <a:pt x="1911" y="595"/>
                  <a:pt x="1911" y="595"/>
                  <a:pt x="1911" y="595"/>
                </a:cubicBezTo>
                <a:cubicBezTo>
                  <a:pt x="1918" y="589"/>
                  <a:pt x="1922" y="580"/>
                  <a:pt x="1922" y="570"/>
                </a:cubicBezTo>
                <a:cubicBezTo>
                  <a:pt x="1922" y="560"/>
                  <a:pt x="1917" y="551"/>
                  <a:pt x="1910" y="545"/>
                </a:cubicBezTo>
                <a:cubicBezTo>
                  <a:pt x="2032" y="333"/>
                  <a:pt x="2032" y="333"/>
                  <a:pt x="2032" y="333"/>
                </a:cubicBezTo>
                <a:cubicBezTo>
                  <a:pt x="2036" y="334"/>
                  <a:pt x="2040" y="335"/>
                  <a:pt x="2044" y="335"/>
                </a:cubicBezTo>
                <a:cubicBezTo>
                  <a:pt x="2063" y="335"/>
                  <a:pt x="2078" y="320"/>
                  <a:pt x="2078" y="302"/>
                </a:cubicBezTo>
                <a:cubicBezTo>
                  <a:pt x="2078" y="283"/>
                  <a:pt x="2063" y="268"/>
                  <a:pt x="2044" y="268"/>
                </a:cubicBezTo>
                <a:cubicBezTo>
                  <a:pt x="2026" y="268"/>
                  <a:pt x="2011" y="283"/>
                  <a:pt x="2011" y="302"/>
                </a:cubicBezTo>
                <a:cubicBezTo>
                  <a:pt x="2011" y="312"/>
                  <a:pt x="2015" y="320"/>
                  <a:pt x="2022" y="326"/>
                </a:cubicBezTo>
                <a:cubicBezTo>
                  <a:pt x="1899" y="539"/>
                  <a:pt x="1899" y="539"/>
                  <a:pt x="1899" y="539"/>
                </a:cubicBezTo>
                <a:cubicBezTo>
                  <a:pt x="1896" y="538"/>
                  <a:pt x="1893" y="537"/>
                  <a:pt x="1889" y="537"/>
                </a:cubicBezTo>
                <a:cubicBezTo>
                  <a:pt x="1873" y="537"/>
                  <a:pt x="1859" y="549"/>
                  <a:pt x="1856" y="564"/>
                </a:cubicBezTo>
                <a:cubicBezTo>
                  <a:pt x="1613" y="564"/>
                  <a:pt x="1613" y="564"/>
                  <a:pt x="1613" y="564"/>
                </a:cubicBezTo>
                <a:cubicBezTo>
                  <a:pt x="1610" y="549"/>
                  <a:pt x="1596" y="537"/>
                  <a:pt x="1580" y="537"/>
                </a:cubicBezTo>
                <a:cubicBezTo>
                  <a:pt x="1562" y="537"/>
                  <a:pt x="1547" y="552"/>
                  <a:pt x="1547" y="570"/>
                </a:cubicBezTo>
                <a:cubicBezTo>
                  <a:pt x="1547" y="580"/>
                  <a:pt x="1551" y="589"/>
                  <a:pt x="1558" y="595"/>
                </a:cubicBezTo>
                <a:cubicBezTo>
                  <a:pt x="1436" y="807"/>
                  <a:pt x="1436" y="807"/>
                  <a:pt x="1436" y="807"/>
                </a:cubicBezTo>
                <a:cubicBezTo>
                  <a:pt x="1432" y="806"/>
                  <a:pt x="1429" y="806"/>
                  <a:pt x="1425" y="806"/>
                </a:cubicBezTo>
                <a:cubicBezTo>
                  <a:pt x="1409" y="806"/>
                  <a:pt x="1395" y="817"/>
                  <a:pt x="1392" y="832"/>
                </a:cubicBezTo>
                <a:cubicBezTo>
                  <a:pt x="1149" y="832"/>
                  <a:pt x="1149" y="832"/>
                  <a:pt x="1149" y="832"/>
                </a:cubicBezTo>
                <a:cubicBezTo>
                  <a:pt x="1146" y="817"/>
                  <a:pt x="1133" y="806"/>
                  <a:pt x="1116" y="806"/>
                </a:cubicBezTo>
                <a:cubicBezTo>
                  <a:pt x="1098" y="806"/>
                  <a:pt x="1083" y="821"/>
                  <a:pt x="1083" y="839"/>
                </a:cubicBezTo>
                <a:cubicBezTo>
                  <a:pt x="1083" y="849"/>
                  <a:pt x="1087" y="858"/>
                  <a:pt x="1094" y="864"/>
                </a:cubicBezTo>
                <a:cubicBezTo>
                  <a:pt x="972" y="1076"/>
                  <a:pt x="972" y="1076"/>
                  <a:pt x="972" y="1076"/>
                </a:cubicBezTo>
                <a:cubicBezTo>
                  <a:pt x="968" y="1075"/>
                  <a:pt x="965" y="1074"/>
                  <a:pt x="961" y="1074"/>
                </a:cubicBezTo>
                <a:cubicBezTo>
                  <a:pt x="945" y="1074"/>
                  <a:pt x="932" y="1086"/>
                  <a:pt x="929" y="1101"/>
                </a:cubicBezTo>
                <a:cubicBezTo>
                  <a:pt x="685" y="1101"/>
                  <a:pt x="685" y="1101"/>
                  <a:pt x="685" y="1101"/>
                </a:cubicBezTo>
                <a:cubicBezTo>
                  <a:pt x="682" y="1086"/>
                  <a:pt x="669" y="1074"/>
                  <a:pt x="653" y="1074"/>
                </a:cubicBezTo>
                <a:cubicBezTo>
                  <a:pt x="649" y="1074"/>
                  <a:pt x="645" y="1075"/>
                  <a:pt x="641" y="1076"/>
                </a:cubicBezTo>
                <a:cubicBezTo>
                  <a:pt x="520" y="866"/>
                  <a:pt x="520" y="866"/>
                  <a:pt x="520" y="866"/>
                </a:cubicBezTo>
                <a:cubicBezTo>
                  <a:pt x="526" y="860"/>
                  <a:pt x="531" y="851"/>
                  <a:pt x="531" y="841"/>
                </a:cubicBezTo>
                <a:cubicBezTo>
                  <a:pt x="531" y="830"/>
                  <a:pt x="525" y="821"/>
                  <a:pt x="517" y="815"/>
                </a:cubicBezTo>
                <a:cubicBezTo>
                  <a:pt x="641" y="601"/>
                  <a:pt x="641" y="601"/>
                  <a:pt x="641" y="601"/>
                </a:cubicBezTo>
                <a:cubicBezTo>
                  <a:pt x="644" y="603"/>
                  <a:pt x="648" y="603"/>
                  <a:pt x="653" y="603"/>
                </a:cubicBezTo>
                <a:cubicBezTo>
                  <a:pt x="669" y="603"/>
                  <a:pt x="683" y="591"/>
                  <a:pt x="686" y="575"/>
                </a:cubicBezTo>
                <a:cubicBezTo>
                  <a:pt x="929" y="575"/>
                  <a:pt x="929" y="575"/>
                  <a:pt x="929" y="575"/>
                </a:cubicBezTo>
                <a:cubicBezTo>
                  <a:pt x="931" y="591"/>
                  <a:pt x="945" y="603"/>
                  <a:pt x="961" y="603"/>
                </a:cubicBezTo>
                <a:cubicBezTo>
                  <a:pt x="980" y="603"/>
                  <a:pt x="995" y="589"/>
                  <a:pt x="995" y="570"/>
                </a:cubicBezTo>
                <a:cubicBezTo>
                  <a:pt x="995" y="560"/>
                  <a:pt x="990" y="550"/>
                  <a:pt x="982" y="544"/>
                </a:cubicBezTo>
                <a:cubicBezTo>
                  <a:pt x="1105" y="333"/>
                  <a:pt x="1105" y="333"/>
                  <a:pt x="1105" y="333"/>
                </a:cubicBezTo>
                <a:cubicBezTo>
                  <a:pt x="1108" y="334"/>
                  <a:pt x="1113" y="335"/>
                  <a:pt x="1117" y="335"/>
                </a:cubicBezTo>
                <a:cubicBezTo>
                  <a:pt x="1135" y="335"/>
                  <a:pt x="1150" y="320"/>
                  <a:pt x="1150" y="302"/>
                </a:cubicBezTo>
                <a:cubicBezTo>
                  <a:pt x="1150" y="283"/>
                  <a:pt x="1135" y="268"/>
                  <a:pt x="1117" y="268"/>
                </a:cubicBezTo>
                <a:cubicBezTo>
                  <a:pt x="1113" y="268"/>
                  <a:pt x="1109" y="269"/>
                  <a:pt x="1106" y="270"/>
                </a:cubicBezTo>
                <a:cubicBezTo>
                  <a:pt x="983" y="58"/>
                  <a:pt x="983" y="58"/>
                  <a:pt x="983" y="58"/>
                </a:cubicBezTo>
                <a:cubicBezTo>
                  <a:pt x="990" y="52"/>
                  <a:pt x="995" y="43"/>
                  <a:pt x="995" y="33"/>
                </a:cubicBezTo>
                <a:cubicBezTo>
                  <a:pt x="995" y="15"/>
                  <a:pt x="980" y="0"/>
                  <a:pt x="961" y="0"/>
                </a:cubicBezTo>
                <a:cubicBezTo>
                  <a:pt x="943" y="0"/>
                  <a:pt x="928" y="15"/>
                  <a:pt x="928" y="33"/>
                </a:cubicBezTo>
                <a:cubicBezTo>
                  <a:pt x="928" y="51"/>
                  <a:pt x="943" y="66"/>
                  <a:pt x="961" y="66"/>
                </a:cubicBezTo>
                <a:cubicBezTo>
                  <a:pt x="966" y="66"/>
                  <a:pt x="970" y="66"/>
                  <a:pt x="973" y="64"/>
                </a:cubicBezTo>
                <a:cubicBezTo>
                  <a:pt x="1096" y="276"/>
                  <a:pt x="1096" y="276"/>
                  <a:pt x="1096" y="276"/>
                </a:cubicBezTo>
                <a:cubicBezTo>
                  <a:pt x="1088" y="282"/>
                  <a:pt x="1083" y="291"/>
                  <a:pt x="1083" y="302"/>
                </a:cubicBezTo>
                <a:cubicBezTo>
                  <a:pt x="1083" y="311"/>
                  <a:pt x="1088" y="320"/>
                  <a:pt x="1095" y="326"/>
                </a:cubicBezTo>
                <a:cubicBezTo>
                  <a:pt x="972" y="539"/>
                  <a:pt x="972" y="539"/>
                  <a:pt x="972" y="539"/>
                </a:cubicBezTo>
                <a:cubicBezTo>
                  <a:pt x="969" y="538"/>
                  <a:pt x="965" y="537"/>
                  <a:pt x="961" y="537"/>
                </a:cubicBezTo>
                <a:cubicBezTo>
                  <a:pt x="945" y="537"/>
                  <a:pt x="932" y="548"/>
                  <a:pt x="929" y="564"/>
                </a:cubicBezTo>
                <a:cubicBezTo>
                  <a:pt x="685" y="564"/>
                  <a:pt x="685" y="564"/>
                  <a:pt x="685" y="564"/>
                </a:cubicBezTo>
                <a:cubicBezTo>
                  <a:pt x="682" y="548"/>
                  <a:pt x="669" y="537"/>
                  <a:pt x="653" y="537"/>
                </a:cubicBezTo>
                <a:cubicBezTo>
                  <a:pt x="634" y="537"/>
                  <a:pt x="619" y="552"/>
                  <a:pt x="619" y="570"/>
                </a:cubicBezTo>
                <a:cubicBezTo>
                  <a:pt x="619" y="580"/>
                  <a:pt x="624" y="589"/>
                  <a:pt x="631" y="595"/>
                </a:cubicBezTo>
                <a:cubicBezTo>
                  <a:pt x="507" y="809"/>
                  <a:pt x="507" y="809"/>
                  <a:pt x="507" y="809"/>
                </a:cubicBezTo>
                <a:cubicBezTo>
                  <a:pt x="504" y="808"/>
                  <a:pt x="501" y="808"/>
                  <a:pt x="497" y="808"/>
                </a:cubicBezTo>
                <a:cubicBezTo>
                  <a:pt x="481" y="808"/>
                  <a:pt x="468" y="819"/>
                  <a:pt x="465" y="835"/>
                </a:cubicBezTo>
                <a:cubicBezTo>
                  <a:pt x="221" y="835"/>
                  <a:pt x="221" y="835"/>
                  <a:pt x="221" y="835"/>
                </a:cubicBezTo>
                <a:cubicBezTo>
                  <a:pt x="218" y="819"/>
                  <a:pt x="205" y="808"/>
                  <a:pt x="189" y="808"/>
                </a:cubicBezTo>
                <a:cubicBezTo>
                  <a:pt x="185" y="808"/>
                  <a:pt x="181" y="809"/>
                  <a:pt x="178" y="810"/>
                </a:cubicBezTo>
                <a:cubicBezTo>
                  <a:pt x="56" y="597"/>
                  <a:pt x="56" y="597"/>
                  <a:pt x="56" y="597"/>
                </a:cubicBezTo>
                <a:cubicBezTo>
                  <a:pt x="62" y="591"/>
                  <a:pt x="67" y="583"/>
                  <a:pt x="67" y="573"/>
                </a:cubicBezTo>
                <a:cubicBezTo>
                  <a:pt x="67" y="554"/>
                  <a:pt x="52" y="539"/>
                  <a:pt x="33" y="539"/>
                </a:cubicBezTo>
                <a:cubicBezTo>
                  <a:pt x="15" y="539"/>
                  <a:pt x="0" y="554"/>
                  <a:pt x="0" y="573"/>
                </a:cubicBezTo>
                <a:cubicBezTo>
                  <a:pt x="0" y="591"/>
                  <a:pt x="15" y="606"/>
                  <a:pt x="33" y="606"/>
                </a:cubicBezTo>
                <a:cubicBezTo>
                  <a:pt x="38" y="606"/>
                  <a:pt x="42" y="605"/>
                  <a:pt x="45" y="604"/>
                </a:cubicBezTo>
                <a:cubicBezTo>
                  <a:pt x="168" y="815"/>
                  <a:pt x="168" y="815"/>
                  <a:pt x="168" y="815"/>
                </a:cubicBezTo>
                <a:cubicBezTo>
                  <a:pt x="160" y="822"/>
                  <a:pt x="155" y="831"/>
                  <a:pt x="155" y="841"/>
                </a:cubicBezTo>
                <a:cubicBezTo>
                  <a:pt x="155" y="851"/>
                  <a:pt x="160" y="860"/>
                  <a:pt x="167" y="866"/>
                </a:cubicBezTo>
                <a:cubicBezTo>
                  <a:pt x="44" y="1078"/>
                  <a:pt x="44" y="1078"/>
                  <a:pt x="44" y="1078"/>
                </a:cubicBezTo>
                <a:cubicBezTo>
                  <a:pt x="41" y="1077"/>
                  <a:pt x="37" y="1076"/>
                  <a:pt x="34" y="1076"/>
                </a:cubicBezTo>
                <a:cubicBezTo>
                  <a:pt x="15" y="1076"/>
                  <a:pt x="0" y="1091"/>
                  <a:pt x="0" y="1110"/>
                </a:cubicBezTo>
                <a:cubicBezTo>
                  <a:pt x="0" y="1128"/>
                  <a:pt x="15" y="1143"/>
                  <a:pt x="34" y="1143"/>
                </a:cubicBezTo>
                <a:cubicBezTo>
                  <a:pt x="52" y="1143"/>
                  <a:pt x="67" y="1128"/>
                  <a:pt x="67" y="1110"/>
                </a:cubicBezTo>
                <a:cubicBezTo>
                  <a:pt x="67" y="1099"/>
                  <a:pt x="62" y="1090"/>
                  <a:pt x="55" y="1084"/>
                </a:cubicBezTo>
                <a:cubicBezTo>
                  <a:pt x="177" y="872"/>
                  <a:pt x="177" y="872"/>
                  <a:pt x="177" y="872"/>
                </a:cubicBezTo>
                <a:cubicBezTo>
                  <a:pt x="181" y="874"/>
                  <a:pt x="185" y="874"/>
                  <a:pt x="189" y="874"/>
                </a:cubicBezTo>
                <a:cubicBezTo>
                  <a:pt x="205" y="874"/>
                  <a:pt x="219" y="862"/>
                  <a:pt x="222" y="846"/>
                </a:cubicBezTo>
                <a:cubicBezTo>
                  <a:pt x="465" y="846"/>
                  <a:pt x="465" y="846"/>
                  <a:pt x="465" y="846"/>
                </a:cubicBezTo>
                <a:cubicBezTo>
                  <a:pt x="467" y="862"/>
                  <a:pt x="481" y="874"/>
                  <a:pt x="497" y="874"/>
                </a:cubicBezTo>
                <a:cubicBezTo>
                  <a:pt x="502" y="874"/>
                  <a:pt x="506" y="874"/>
                  <a:pt x="509" y="872"/>
                </a:cubicBezTo>
                <a:cubicBezTo>
                  <a:pt x="631" y="1082"/>
                  <a:pt x="631" y="1082"/>
                  <a:pt x="631" y="1082"/>
                </a:cubicBezTo>
                <a:cubicBezTo>
                  <a:pt x="624" y="1089"/>
                  <a:pt x="619" y="1097"/>
                  <a:pt x="619" y="1107"/>
                </a:cubicBezTo>
                <a:cubicBezTo>
                  <a:pt x="619" y="1117"/>
                  <a:pt x="624" y="1126"/>
                  <a:pt x="631" y="1132"/>
                </a:cubicBezTo>
                <a:cubicBezTo>
                  <a:pt x="508" y="1344"/>
                  <a:pt x="508" y="1344"/>
                  <a:pt x="508" y="1344"/>
                </a:cubicBezTo>
                <a:cubicBezTo>
                  <a:pt x="505" y="1343"/>
                  <a:pt x="501" y="1343"/>
                  <a:pt x="497" y="1343"/>
                </a:cubicBezTo>
                <a:cubicBezTo>
                  <a:pt x="481" y="1343"/>
                  <a:pt x="467" y="1355"/>
                  <a:pt x="465" y="1371"/>
                </a:cubicBezTo>
                <a:cubicBezTo>
                  <a:pt x="222" y="1371"/>
                  <a:pt x="222" y="1371"/>
                  <a:pt x="222" y="1371"/>
                </a:cubicBezTo>
                <a:cubicBezTo>
                  <a:pt x="219" y="1355"/>
                  <a:pt x="205" y="1343"/>
                  <a:pt x="189" y="1343"/>
                </a:cubicBezTo>
                <a:cubicBezTo>
                  <a:pt x="170" y="1343"/>
                  <a:pt x="155" y="1358"/>
                  <a:pt x="155" y="1376"/>
                </a:cubicBezTo>
                <a:cubicBezTo>
                  <a:pt x="155" y="1386"/>
                  <a:pt x="160" y="1395"/>
                  <a:pt x="167" y="1401"/>
                </a:cubicBezTo>
                <a:cubicBezTo>
                  <a:pt x="44" y="1613"/>
                  <a:pt x="44" y="1613"/>
                  <a:pt x="44" y="1613"/>
                </a:cubicBezTo>
                <a:cubicBezTo>
                  <a:pt x="41" y="1612"/>
                  <a:pt x="37" y="1611"/>
                  <a:pt x="33" y="1611"/>
                </a:cubicBezTo>
                <a:cubicBezTo>
                  <a:pt x="15" y="1611"/>
                  <a:pt x="0" y="1626"/>
                  <a:pt x="0" y="1645"/>
                </a:cubicBezTo>
                <a:cubicBezTo>
                  <a:pt x="0" y="1663"/>
                  <a:pt x="15" y="1678"/>
                  <a:pt x="33" y="1678"/>
                </a:cubicBezTo>
                <a:cubicBezTo>
                  <a:pt x="52" y="1678"/>
                  <a:pt x="67" y="1663"/>
                  <a:pt x="67" y="1645"/>
                </a:cubicBezTo>
                <a:cubicBezTo>
                  <a:pt x="67" y="1634"/>
                  <a:pt x="62" y="1625"/>
                  <a:pt x="54" y="1619"/>
                </a:cubicBezTo>
                <a:cubicBezTo>
                  <a:pt x="177" y="1407"/>
                  <a:pt x="177" y="1407"/>
                  <a:pt x="177" y="1407"/>
                </a:cubicBezTo>
                <a:cubicBezTo>
                  <a:pt x="180" y="1408"/>
                  <a:pt x="184" y="1409"/>
                  <a:pt x="189" y="1409"/>
                </a:cubicBezTo>
                <a:cubicBezTo>
                  <a:pt x="205" y="1409"/>
                  <a:pt x="218" y="1398"/>
                  <a:pt x="221" y="1383"/>
                </a:cubicBezTo>
                <a:cubicBezTo>
                  <a:pt x="465" y="1383"/>
                  <a:pt x="465" y="1383"/>
                  <a:pt x="465" y="1383"/>
                </a:cubicBezTo>
                <a:cubicBezTo>
                  <a:pt x="468" y="1398"/>
                  <a:pt x="481" y="1409"/>
                  <a:pt x="497" y="1409"/>
                </a:cubicBezTo>
                <a:cubicBezTo>
                  <a:pt x="502" y="1409"/>
                  <a:pt x="505" y="1408"/>
                  <a:pt x="509" y="1407"/>
                </a:cubicBezTo>
                <a:cubicBezTo>
                  <a:pt x="631" y="1618"/>
                  <a:pt x="631" y="1618"/>
                  <a:pt x="631" y="1618"/>
                </a:cubicBezTo>
                <a:cubicBezTo>
                  <a:pt x="624" y="1624"/>
                  <a:pt x="619" y="1632"/>
                  <a:pt x="619" y="1642"/>
                </a:cubicBezTo>
                <a:cubicBezTo>
                  <a:pt x="619" y="1661"/>
                  <a:pt x="634" y="1676"/>
                  <a:pt x="653" y="1676"/>
                </a:cubicBezTo>
                <a:cubicBezTo>
                  <a:pt x="669" y="1676"/>
                  <a:pt x="682" y="1664"/>
                  <a:pt x="685" y="1649"/>
                </a:cubicBezTo>
                <a:cubicBezTo>
                  <a:pt x="928" y="1649"/>
                  <a:pt x="928" y="1649"/>
                  <a:pt x="928" y="1649"/>
                </a:cubicBezTo>
                <a:cubicBezTo>
                  <a:pt x="932" y="1664"/>
                  <a:pt x="945" y="1675"/>
                  <a:pt x="961" y="1675"/>
                </a:cubicBezTo>
                <a:cubicBezTo>
                  <a:pt x="965" y="1675"/>
                  <a:pt x="969" y="1675"/>
                  <a:pt x="973" y="1673"/>
                </a:cubicBezTo>
                <a:cubicBezTo>
                  <a:pt x="1094" y="1884"/>
                  <a:pt x="1094" y="1884"/>
                  <a:pt x="1094" y="1884"/>
                </a:cubicBezTo>
                <a:cubicBezTo>
                  <a:pt x="1087" y="1890"/>
                  <a:pt x="1083" y="1899"/>
                  <a:pt x="1083" y="1909"/>
                </a:cubicBezTo>
                <a:cubicBezTo>
                  <a:pt x="1083" y="1927"/>
                  <a:pt x="1098" y="1942"/>
                  <a:pt x="1116" y="1942"/>
                </a:cubicBezTo>
                <a:cubicBezTo>
                  <a:pt x="1132" y="1942"/>
                  <a:pt x="1146" y="1930"/>
                  <a:pt x="1149" y="1915"/>
                </a:cubicBezTo>
                <a:cubicBezTo>
                  <a:pt x="1392" y="1915"/>
                  <a:pt x="1392" y="1915"/>
                  <a:pt x="1392" y="1915"/>
                </a:cubicBezTo>
                <a:cubicBezTo>
                  <a:pt x="1395" y="1930"/>
                  <a:pt x="1409" y="1942"/>
                  <a:pt x="1425" y="1942"/>
                </a:cubicBezTo>
                <a:cubicBezTo>
                  <a:pt x="1429" y="1942"/>
                  <a:pt x="1432" y="1941"/>
                  <a:pt x="1435" y="1940"/>
                </a:cubicBezTo>
                <a:cubicBezTo>
                  <a:pt x="1558" y="2152"/>
                  <a:pt x="1558" y="2152"/>
                  <a:pt x="1558" y="2152"/>
                </a:cubicBezTo>
                <a:cubicBezTo>
                  <a:pt x="1551" y="2158"/>
                  <a:pt x="1547" y="2167"/>
                  <a:pt x="1547" y="2177"/>
                </a:cubicBezTo>
                <a:cubicBezTo>
                  <a:pt x="1547" y="2187"/>
                  <a:pt x="1551" y="2196"/>
                  <a:pt x="1558" y="2202"/>
                </a:cubicBezTo>
                <a:cubicBezTo>
                  <a:pt x="1435" y="2414"/>
                  <a:pt x="1435" y="2414"/>
                  <a:pt x="1435" y="2414"/>
                </a:cubicBezTo>
                <a:cubicBezTo>
                  <a:pt x="1432" y="2413"/>
                  <a:pt x="1428" y="2412"/>
                  <a:pt x="1425" y="2412"/>
                </a:cubicBezTo>
                <a:cubicBezTo>
                  <a:pt x="1406" y="2412"/>
                  <a:pt x="1391" y="2427"/>
                  <a:pt x="1391" y="2445"/>
                </a:cubicBezTo>
                <a:cubicBezTo>
                  <a:pt x="1391" y="2464"/>
                  <a:pt x="1406" y="2479"/>
                  <a:pt x="1425" y="2479"/>
                </a:cubicBezTo>
                <a:cubicBezTo>
                  <a:pt x="1429" y="2479"/>
                  <a:pt x="1433" y="2478"/>
                  <a:pt x="1436" y="2477"/>
                </a:cubicBezTo>
                <a:cubicBezTo>
                  <a:pt x="1558" y="2687"/>
                  <a:pt x="1558" y="2687"/>
                  <a:pt x="1558" y="2687"/>
                </a:cubicBezTo>
                <a:cubicBezTo>
                  <a:pt x="1551" y="2693"/>
                  <a:pt x="1547" y="2702"/>
                  <a:pt x="1547" y="2712"/>
                </a:cubicBezTo>
                <a:cubicBezTo>
                  <a:pt x="1547" y="2730"/>
                  <a:pt x="1562" y="2745"/>
                  <a:pt x="1580" y="2745"/>
                </a:cubicBezTo>
                <a:cubicBezTo>
                  <a:pt x="1598" y="2745"/>
                  <a:pt x="1613" y="2730"/>
                  <a:pt x="1613" y="2712"/>
                </a:cubicBezTo>
                <a:cubicBezTo>
                  <a:pt x="1613" y="2693"/>
                  <a:pt x="1598" y="2678"/>
                  <a:pt x="1580" y="2678"/>
                </a:cubicBezTo>
                <a:cubicBezTo>
                  <a:pt x="1576" y="2678"/>
                  <a:pt x="1572" y="2679"/>
                  <a:pt x="1568" y="2681"/>
                </a:cubicBezTo>
                <a:cubicBezTo>
                  <a:pt x="1446" y="2470"/>
                  <a:pt x="1446" y="2470"/>
                  <a:pt x="1446" y="2470"/>
                </a:cubicBezTo>
                <a:cubicBezTo>
                  <a:pt x="1453" y="2464"/>
                  <a:pt x="1458" y="2455"/>
                  <a:pt x="1458" y="2445"/>
                </a:cubicBezTo>
                <a:cubicBezTo>
                  <a:pt x="1458" y="2435"/>
                  <a:pt x="1453" y="2426"/>
                  <a:pt x="1446" y="2420"/>
                </a:cubicBezTo>
                <a:cubicBezTo>
                  <a:pt x="1568" y="2208"/>
                  <a:pt x="1568" y="2208"/>
                  <a:pt x="1568" y="2208"/>
                </a:cubicBezTo>
                <a:cubicBezTo>
                  <a:pt x="1572" y="2209"/>
                  <a:pt x="1576" y="2210"/>
                  <a:pt x="1580" y="2210"/>
                </a:cubicBezTo>
                <a:cubicBezTo>
                  <a:pt x="1596" y="2210"/>
                  <a:pt x="1610" y="2198"/>
                  <a:pt x="1613" y="2182"/>
                </a:cubicBezTo>
                <a:cubicBezTo>
                  <a:pt x="1856" y="2182"/>
                  <a:pt x="1856" y="2182"/>
                  <a:pt x="1856" y="2182"/>
                </a:cubicBezTo>
                <a:cubicBezTo>
                  <a:pt x="1858" y="2198"/>
                  <a:pt x="1872" y="2210"/>
                  <a:pt x="1888" y="2210"/>
                </a:cubicBezTo>
                <a:cubicBezTo>
                  <a:pt x="1893" y="2210"/>
                  <a:pt x="1897" y="2209"/>
                  <a:pt x="1900" y="2208"/>
                </a:cubicBezTo>
                <a:cubicBezTo>
                  <a:pt x="2023" y="2420"/>
                  <a:pt x="2023" y="2420"/>
                  <a:pt x="2023" y="2420"/>
                </a:cubicBezTo>
                <a:cubicBezTo>
                  <a:pt x="2015" y="2426"/>
                  <a:pt x="2010" y="2435"/>
                  <a:pt x="2010" y="2445"/>
                </a:cubicBezTo>
                <a:cubicBezTo>
                  <a:pt x="2010" y="2464"/>
                  <a:pt x="2025" y="2479"/>
                  <a:pt x="2044" y="2479"/>
                </a:cubicBezTo>
                <a:cubicBezTo>
                  <a:pt x="2062" y="2479"/>
                  <a:pt x="2077" y="2464"/>
                  <a:pt x="2077" y="2445"/>
                </a:cubicBezTo>
                <a:cubicBezTo>
                  <a:pt x="2077" y="2427"/>
                  <a:pt x="2062" y="2412"/>
                  <a:pt x="2044" y="2412"/>
                </a:cubicBezTo>
                <a:cubicBezTo>
                  <a:pt x="2040" y="2412"/>
                  <a:pt x="2036" y="2413"/>
                  <a:pt x="2033" y="2414"/>
                </a:cubicBezTo>
                <a:cubicBezTo>
                  <a:pt x="1911" y="2202"/>
                  <a:pt x="1911" y="2202"/>
                  <a:pt x="1911" y="2202"/>
                </a:cubicBezTo>
                <a:cubicBezTo>
                  <a:pt x="1917" y="2196"/>
                  <a:pt x="1922" y="2187"/>
                  <a:pt x="1922" y="2177"/>
                </a:cubicBezTo>
                <a:cubicBezTo>
                  <a:pt x="1922" y="2167"/>
                  <a:pt x="1917" y="2158"/>
                  <a:pt x="1911" y="2152"/>
                </a:cubicBezTo>
                <a:cubicBezTo>
                  <a:pt x="2033" y="1940"/>
                  <a:pt x="2033" y="1940"/>
                  <a:pt x="2033" y="1940"/>
                </a:cubicBezTo>
                <a:cubicBezTo>
                  <a:pt x="2037" y="1941"/>
                  <a:pt x="2040" y="1942"/>
                  <a:pt x="2044" y="1942"/>
                </a:cubicBezTo>
                <a:cubicBezTo>
                  <a:pt x="2060" y="1942"/>
                  <a:pt x="2073" y="1930"/>
                  <a:pt x="2077" y="1915"/>
                </a:cubicBezTo>
                <a:cubicBezTo>
                  <a:pt x="2320" y="1915"/>
                  <a:pt x="2320" y="1915"/>
                  <a:pt x="2320" y="1915"/>
                </a:cubicBezTo>
                <a:cubicBezTo>
                  <a:pt x="2323" y="1930"/>
                  <a:pt x="2336" y="1942"/>
                  <a:pt x="2352" y="1942"/>
                </a:cubicBezTo>
                <a:cubicBezTo>
                  <a:pt x="2371" y="1942"/>
                  <a:pt x="2386" y="1927"/>
                  <a:pt x="2386" y="1909"/>
                </a:cubicBezTo>
                <a:cubicBezTo>
                  <a:pt x="2386" y="1890"/>
                  <a:pt x="2371" y="1875"/>
                  <a:pt x="2352" y="1875"/>
                </a:cubicBezTo>
                <a:cubicBezTo>
                  <a:pt x="2336" y="1875"/>
                  <a:pt x="2322" y="1887"/>
                  <a:pt x="2320" y="1903"/>
                </a:cubicBezTo>
                <a:cubicBezTo>
                  <a:pt x="2077" y="1903"/>
                  <a:pt x="2077" y="1903"/>
                  <a:pt x="2077" y="1903"/>
                </a:cubicBezTo>
                <a:cubicBezTo>
                  <a:pt x="2074" y="1887"/>
                  <a:pt x="2060" y="1875"/>
                  <a:pt x="2044" y="1875"/>
                </a:cubicBezTo>
                <a:cubicBezTo>
                  <a:pt x="2040" y="1875"/>
                  <a:pt x="2036" y="1876"/>
                  <a:pt x="2032" y="1877"/>
                </a:cubicBezTo>
                <a:cubicBezTo>
                  <a:pt x="1910" y="1667"/>
                  <a:pt x="1910" y="1667"/>
                  <a:pt x="1910" y="1667"/>
                </a:cubicBezTo>
                <a:cubicBezTo>
                  <a:pt x="1917" y="1661"/>
                  <a:pt x="1922" y="1652"/>
                  <a:pt x="1922" y="1642"/>
                </a:cubicBezTo>
                <a:cubicBezTo>
                  <a:pt x="1922" y="1632"/>
                  <a:pt x="1917" y="1623"/>
                  <a:pt x="1910" y="1616"/>
                </a:cubicBezTo>
                <a:cubicBezTo>
                  <a:pt x="2032" y="1405"/>
                  <a:pt x="2032" y="1405"/>
                  <a:pt x="2032" y="1405"/>
                </a:cubicBezTo>
                <a:cubicBezTo>
                  <a:pt x="2036" y="1406"/>
                  <a:pt x="2040" y="1407"/>
                  <a:pt x="2044" y="1407"/>
                </a:cubicBezTo>
                <a:cubicBezTo>
                  <a:pt x="2060" y="1407"/>
                  <a:pt x="2074" y="1395"/>
                  <a:pt x="2077" y="1379"/>
                </a:cubicBezTo>
                <a:cubicBezTo>
                  <a:pt x="2320" y="1379"/>
                  <a:pt x="2320" y="1379"/>
                  <a:pt x="2320" y="1379"/>
                </a:cubicBezTo>
                <a:cubicBezTo>
                  <a:pt x="2322" y="1395"/>
                  <a:pt x="2336" y="1407"/>
                  <a:pt x="2352" y="1407"/>
                </a:cubicBezTo>
                <a:cubicBezTo>
                  <a:pt x="2357" y="1407"/>
                  <a:pt x="2361" y="1406"/>
                  <a:pt x="2364" y="1405"/>
                </a:cubicBezTo>
                <a:cubicBezTo>
                  <a:pt x="2487" y="1616"/>
                  <a:pt x="2487" y="1616"/>
                  <a:pt x="2487" y="1616"/>
                </a:cubicBezTo>
                <a:cubicBezTo>
                  <a:pt x="2479" y="1623"/>
                  <a:pt x="2474" y="1632"/>
                  <a:pt x="2474" y="1642"/>
                </a:cubicBezTo>
                <a:cubicBezTo>
                  <a:pt x="2474" y="1661"/>
                  <a:pt x="2489" y="1675"/>
                  <a:pt x="2508" y="1675"/>
                </a:cubicBezTo>
                <a:cubicBezTo>
                  <a:pt x="2526" y="1675"/>
                  <a:pt x="2541" y="1661"/>
                  <a:pt x="2541" y="1642"/>
                </a:cubicBezTo>
                <a:cubicBezTo>
                  <a:pt x="2541" y="1624"/>
                  <a:pt x="2526" y="1609"/>
                  <a:pt x="2508" y="1609"/>
                </a:cubicBezTo>
                <a:close/>
                <a:moveTo>
                  <a:pt x="1104" y="870"/>
                </a:moveTo>
                <a:cubicBezTo>
                  <a:pt x="1108" y="871"/>
                  <a:pt x="1112" y="872"/>
                  <a:pt x="1116" y="872"/>
                </a:cubicBezTo>
                <a:cubicBezTo>
                  <a:pt x="1133" y="872"/>
                  <a:pt x="1147" y="860"/>
                  <a:pt x="1149" y="844"/>
                </a:cubicBezTo>
                <a:cubicBezTo>
                  <a:pt x="1392" y="844"/>
                  <a:pt x="1392" y="844"/>
                  <a:pt x="1392" y="844"/>
                </a:cubicBezTo>
                <a:cubicBezTo>
                  <a:pt x="1395" y="860"/>
                  <a:pt x="1408" y="872"/>
                  <a:pt x="1425" y="872"/>
                </a:cubicBezTo>
                <a:cubicBezTo>
                  <a:pt x="1429" y="872"/>
                  <a:pt x="1433" y="871"/>
                  <a:pt x="1437" y="870"/>
                </a:cubicBezTo>
                <a:cubicBezTo>
                  <a:pt x="1558" y="1080"/>
                  <a:pt x="1558" y="1080"/>
                  <a:pt x="1558" y="1080"/>
                </a:cubicBezTo>
                <a:cubicBezTo>
                  <a:pt x="1551" y="1086"/>
                  <a:pt x="1547" y="1095"/>
                  <a:pt x="1547" y="1105"/>
                </a:cubicBezTo>
                <a:cubicBezTo>
                  <a:pt x="1547" y="1115"/>
                  <a:pt x="1551" y="1124"/>
                  <a:pt x="1558" y="1130"/>
                </a:cubicBezTo>
                <a:cubicBezTo>
                  <a:pt x="1435" y="1342"/>
                  <a:pt x="1435" y="1342"/>
                  <a:pt x="1435" y="1342"/>
                </a:cubicBezTo>
                <a:cubicBezTo>
                  <a:pt x="1432" y="1341"/>
                  <a:pt x="1429" y="1340"/>
                  <a:pt x="1425" y="1340"/>
                </a:cubicBezTo>
                <a:cubicBezTo>
                  <a:pt x="1409" y="1340"/>
                  <a:pt x="1395" y="1352"/>
                  <a:pt x="1392" y="1367"/>
                </a:cubicBezTo>
                <a:cubicBezTo>
                  <a:pt x="1149" y="1367"/>
                  <a:pt x="1149" y="1367"/>
                  <a:pt x="1149" y="1367"/>
                </a:cubicBezTo>
                <a:cubicBezTo>
                  <a:pt x="1146" y="1352"/>
                  <a:pt x="1132" y="1340"/>
                  <a:pt x="1116" y="1340"/>
                </a:cubicBezTo>
                <a:cubicBezTo>
                  <a:pt x="1112" y="1340"/>
                  <a:pt x="1108" y="1341"/>
                  <a:pt x="1104" y="1343"/>
                </a:cubicBezTo>
                <a:cubicBezTo>
                  <a:pt x="983" y="1133"/>
                  <a:pt x="983" y="1133"/>
                  <a:pt x="983" y="1133"/>
                </a:cubicBezTo>
                <a:cubicBezTo>
                  <a:pt x="990" y="1126"/>
                  <a:pt x="995" y="1117"/>
                  <a:pt x="995" y="1107"/>
                </a:cubicBezTo>
                <a:cubicBezTo>
                  <a:pt x="995" y="1097"/>
                  <a:pt x="990" y="1088"/>
                  <a:pt x="982" y="1082"/>
                </a:cubicBezTo>
                <a:lnTo>
                  <a:pt x="1104" y="870"/>
                </a:lnTo>
                <a:close/>
                <a:moveTo>
                  <a:pt x="519" y="1401"/>
                </a:moveTo>
                <a:cubicBezTo>
                  <a:pt x="526" y="1395"/>
                  <a:pt x="531" y="1386"/>
                  <a:pt x="531" y="1376"/>
                </a:cubicBezTo>
                <a:cubicBezTo>
                  <a:pt x="531" y="1366"/>
                  <a:pt x="526" y="1356"/>
                  <a:pt x="518" y="1350"/>
                </a:cubicBezTo>
                <a:cubicBezTo>
                  <a:pt x="641" y="1138"/>
                  <a:pt x="641" y="1138"/>
                  <a:pt x="641" y="1138"/>
                </a:cubicBezTo>
                <a:cubicBezTo>
                  <a:pt x="644" y="1140"/>
                  <a:pt x="648" y="1141"/>
                  <a:pt x="653" y="1141"/>
                </a:cubicBezTo>
                <a:cubicBezTo>
                  <a:pt x="669" y="1141"/>
                  <a:pt x="683" y="1129"/>
                  <a:pt x="686" y="1113"/>
                </a:cubicBezTo>
                <a:cubicBezTo>
                  <a:pt x="928" y="1113"/>
                  <a:pt x="928" y="1113"/>
                  <a:pt x="928" y="1113"/>
                </a:cubicBezTo>
                <a:cubicBezTo>
                  <a:pt x="931" y="1129"/>
                  <a:pt x="945" y="1141"/>
                  <a:pt x="961" y="1141"/>
                </a:cubicBezTo>
                <a:cubicBezTo>
                  <a:pt x="965" y="1141"/>
                  <a:pt x="969" y="1140"/>
                  <a:pt x="973" y="1139"/>
                </a:cubicBezTo>
                <a:cubicBezTo>
                  <a:pt x="1094" y="1349"/>
                  <a:pt x="1094" y="1349"/>
                  <a:pt x="1094" y="1349"/>
                </a:cubicBezTo>
                <a:cubicBezTo>
                  <a:pt x="1087" y="1355"/>
                  <a:pt x="1083" y="1364"/>
                  <a:pt x="1083" y="1374"/>
                </a:cubicBezTo>
                <a:cubicBezTo>
                  <a:pt x="1083" y="1383"/>
                  <a:pt x="1087" y="1392"/>
                  <a:pt x="1094" y="1398"/>
                </a:cubicBezTo>
                <a:cubicBezTo>
                  <a:pt x="972" y="1611"/>
                  <a:pt x="972" y="1611"/>
                  <a:pt x="972" y="1611"/>
                </a:cubicBezTo>
                <a:cubicBezTo>
                  <a:pt x="968" y="1610"/>
                  <a:pt x="965" y="1609"/>
                  <a:pt x="961" y="1609"/>
                </a:cubicBezTo>
                <a:cubicBezTo>
                  <a:pt x="944" y="1609"/>
                  <a:pt x="931" y="1621"/>
                  <a:pt x="928" y="1637"/>
                </a:cubicBezTo>
                <a:cubicBezTo>
                  <a:pt x="686" y="1637"/>
                  <a:pt x="686" y="1637"/>
                  <a:pt x="686" y="1637"/>
                </a:cubicBezTo>
                <a:cubicBezTo>
                  <a:pt x="683" y="1621"/>
                  <a:pt x="669" y="1609"/>
                  <a:pt x="653" y="1609"/>
                </a:cubicBezTo>
                <a:cubicBezTo>
                  <a:pt x="648" y="1609"/>
                  <a:pt x="644" y="1610"/>
                  <a:pt x="641" y="1611"/>
                </a:cubicBezTo>
                <a:lnTo>
                  <a:pt x="519" y="1401"/>
                </a:lnTo>
                <a:close/>
                <a:moveTo>
                  <a:pt x="983" y="1667"/>
                </a:moveTo>
                <a:cubicBezTo>
                  <a:pt x="990" y="1661"/>
                  <a:pt x="994" y="1652"/>
                  <a:pt x="994" y="1642"/>
                </a:cubicBezTo>
                <a:cubicBezTo>
                  <a:pt x="994" y="1632"/>
                  <a:pt x="989" y="1623"/>
                  <a:pt x="982" y="1616"/>
                </a:cubicBezTo>
                <a:cubicBezTo>
                  <a:pt x="1104" y="1405"/>
                  <a:pt x="1104" y="1405"/>
                  <a:pt x="1104" y="1405"/>
                </a:cubicBezTo>
                <a:cubicBezTo>
                  <a:pt x="1108" y="1406"/>
                  <a:pt x="1112" y="1407"/>
                  <a:pt x="1116" y="1407"/>
                </a:cubicBezTo>
                <a:cubicBezTo>
                  <a:pt x="1133" y="1407"/>
                  <a:pt x="1147" y="1395"/>
                  <a:pt x="1149" y="1379"/>
                </a:cubicBezTo>
                <a:cubicBezTo>
                  <a:pt x="1392" y="1379"/>
                  <a:pt x="1392" y="1379"/>
                  <a:pt x="1392" y="1379"/>
                </a:cubicBezTo>
                <a:cubicBezTo>
                  <a:pt x="1394" y="1395"/>
                  <a:pt x="1408" y="1407"/>
                  <a:pt x="1425" y="1407"/>
                </a:cubicBezTo>
                <a:cubicBezTo>
                  <a:pt x="1429" y="1407"/>
                  <a:pt x="1433" y="1406"/>
                  <a:pt x="1437" y="1405"/>
                </a:cubicBezTo>
                <a:cubicBezTo>
                  <a:pt x="1559" y="1616"/>
                  <a:pt x="1559" y="1616"/>
                  <a:pt x="1559" y="1616"/>
                </a:cubicBezTo>
                <a:cubicBezTo>
                  <a:pt x="1552" y="1623"/>
                  <a:pt x="1547" y="1632"/>
                  <a:pt x="1547" y="1642"/>
                </a:cubicBezTo>
                <a:cubicBezTo>
                  <a:pt x="1547" y="1652"/>
                  <a:pt x="1551" y="1661"/>
                  <a:pt x="1558" y="1667"/>
                </a:cubicBezTo>
                <a:cubicBezTo>
                  <a:pt x="1436" y="1877"/>
                  <a:pt x="1436" y="1877"/>
                  <a:pt x="1436" y="1877"/>
                </a:cubicBezTo>
                <a:cubicBezTo>
                  <a:pt x="1433" y="1876"/>
                  <a:pt x="1429" y="1875"/>
                  <a:pt x="1425" y="1875"/>
                </a:cubicBezTo>
                <a:cubicBezTo>
                  <a:pt x="1408" y="1875"/>
                  <a:pt x="1394" y="1887"/>
                  <a:pt x="1392" y="1903"/>
                </a:cubicBezTo>
                <a:cubicBezTo>
                  <a:pt x="1149" y="1903"/>
                  <a:pt x="1149" y="1903"/>
                  <a:pt x="1149" y="1903"/>
                </a:cubicBezTo>
                <a:cubicBezTo>
                  <a:pt x="1147" y="1887"/>
                  <a:pt x="1133" y="1875"/>
                  <a:pt x="1116" y="1875"/>
                </a:cubicBezTo>
                <a:cubicBezTo>
                  <a:pt x="1112" y="1875"/>
                  <a:pt x="1108" y="1876"/>
                  <a:pt x="1104" y="1877"/>
                </a:cubicBezTo>
                <a:lnTo>
                  <a:pt x="983" y="1667"/>
                </a:lnTo>
                <a:close/>
                <a:moveTo>
                  <a:pt x="2022" y="1884"/>
                </a:moveTo>
                <a:cubicBezTo>
                  <a:pt x="2015" y="1890"/>
                  <a:pt x="2011" y="1899"/>
                  <a:pt x="2011" y="1909"/>
                </a:cubicBezTo>
                <a:cubicBezTo>
                  <a:pt x="2011" y="1919"/>
                  <a:pt x="2015" y="1928"/>
                  <a:pt x="2023" y="1934"/>
                </a:cubicBezTo>
                <a:cubicBezTo>
                  <a:pt x="1901" y="2146"/>
                  <a:pt x="1901" y="2146"/>
                  <a:pt x="1901" y="2146"/>
                </a:cubicBezTo>
                <a:cubicBezTo>
                  <a:pt x="1897" y="2144"/>
                  <a:pt x="1893" y="2144"/>
                  <a:pt x="1888" y="2144"/>
                </a:cubicBezTo>
                <a:cubicBezTo>
                  <a:pt x="1872" y="2144"/>
                  <a:pt x="1859" y="2155"/>
                  <a:pt x="1856" y="2170"/>
                </a:cubicBezTo>
                <a:cubicBezTo>
                  <a:pt x="1613" y="2170"/>
                  <a:pt x="1613" y="2170"/>
                  <a:pt x="1613" y="2170"/>
                </a:cubicBezTo>
                <a:cubicBezTo>
                  <a:pt x="1609" y="2155"/>
                  <a:pt x="1596" y="2144"/>
                  <a:pt x="1580" y="2144"/>
                </a:cubicBezTo>
                <a:cubicBezTo>
                  <a:pt x="1576" y="2144"/>
                  <a:pt x="1572" y="2144"/>
                  <a:pt x="1568" y="2146"/>
                </a:cubicBezTo>
                <a:cubicBezTo>
                  <a:pt x="1446" y="1934"/>
                  <a:pt x="1446" y="1934"/>
                  <a:pt x="1446" y="1934"/>
                </a:cubicBezTo>
                <a:cubicBezTo>
                  <a:pt x="1453" y="1928"/>
                  <a:pt x="1458" y="1919"/>
                  <a:pt x="1458" y="1909"/>
                </a:cubicBezTo>
                <a:cubicBezTo>
                  <a:pt x="1458" y="1899"/>
                  <a:pt x="1454" y="1890"/>
                  <a:pt x="1447" y="1883"/>
                </a:cubicBezTo>
                <a:cubicBezTo>
                  <a:pt x="1568" y="1673"/>
                  <a:pt x="1568" y="1673"/>
                  <a:pt x="1568" y="1673"/>
                </a:cubicBezTo>
                <a:cubicBezTo>
                  <a:pt x="1572" y="1675"/>
                  <a:pt x="1576" y="1675"/>
                  <a:pt x="1580" y="1675"/>
                </a:cubicBezTo>
                <a:cubicBezTo>
                  <a:pt x="1597" y="1675"/>
                  <a:pt x="1611" y="1663"/>
                  <a:pt x="1613" y="1647"/>
                </a:cubicBezTo>
                <a:cubicBezTo>
                  <a:pt x="1856" y="1647"/>
                  <a:pt x="1856" y="1647"/>
                  <a:pt x="1856" y="1647"/>
                </a:cubicBezTo>
                <a:cubicBezTo>
                  <a:pt x="1858" y="1663"/>
                  <a:pt x="1872" y="1675"/>
                  <a:pt x="1889" y="1675"/>
                </a:cubicBezTo>
                <a:cubicBezTo>
                  <a:pt x="1893" y="1675"/>
                  <a:pt x="1897" y="1675"/>
                  <a:pt x="1900" y="1673"/>
                </a:cubicBezTo>
                <a:lnTo>
                  <a:pt x="2022" y="1884"/>
                </a:lnTo>
                <a:close/>
                <a:moveTo>
                  <a:pt x="1899" y="1611"/>
                </a:moveTo>
                <a:cubicBezTo>
                  <a:pt x="1896" y="1610"/>
                  <a:pt x="1892" y="1609"/>
                  <a:pt x="1889" y="1609"/>
                </a:cubicBezTo>
                <a:cubicBezTo>
                  <a:pt x="1872" y="1609"/>
                  <a:pt x="1859" y="1620"/>
                  <a:pt x="1856" y="1635"/>
                </a:cubicBezTo>
                <a:cubicBezTo>
                  <a:pt x="1613" y="1635"/>
                  <a:pt x="1613" y="1635"/>
                  <a:pt x="1613" y="1635"/>
                </a:cubicBezTo>
                <a:cubicBezTo>
                  <a:pt x="1610" y="1620"/>
                  <a:pt x="1596" y="1609"/>
                  <a:pt x="1580" y="1609"/>
                </a:cubicBezTo>
                <a:cubicBezTo>
                  <a:pt x="1576" y="1609"/>
                  <a:pt x="1573" y="1610"/>
                  <a:pt x="1570" y="1611"/>
                </a:cubicBezTo>
                <a:cubicBezTo>
                  <a:pt x="1447" y="1398"/>
                  <a:pt x="1447" y="1398"/>
                  <a:pt x="1447" y="1398"/>
                </a:cubicBezTo>
                <a:cubicBezTo>
                  <a:pt x="1454" y="1392"/>
                  <a:pt x="1458" y="1383"/>
                  <a:pt x="1458" y="1374"/>
                </a:cubicBezTo>
                <a:cubicBezTo>
                  <a:pt x="1458" y="1363"/>
                  <a:pt x="1453" y="1354"/>
                  <a:pt x="1446" y="1348"/>
                </a:cubicBezTo>
                <a:cubicBezTo>
                  <a:pt x="1568" y="1136"/>
                  <a:pt x="1568" y="1136"/>
                  <a:pt x="1568" y="1136"/>
                </a:cubicBezTo>
                <a:cubicBezTo>
                  <a:pt x="1572" y="1138"/>
                  <a:pt x="1576" y="1139"/>
                  <a:pt x="1580" y="1139"/>
                </a:cubicBezTo>
                <a:cubicBezTo>
                  <a:pt x="1597" y="1139"/>
                  <a:pt x="1611" y="1126"/>
                  <a:pt x="1613" y="1110"/>
                </a:cubicBezTo>
                <a:cubicBezTo>
                  <a:pt x="1856" y="1110"/>
                  <a:pt x="1856" y="1110"/>
                  <a:pt x="1856" y="1110"/>
                </a:cubicBezTo>
                <a:cubicBezTo>
                  <a:pt x="1858" y="1126"/>
                  <a:pt x="1872" y="1139"/>
                  <a:pt x="1889" y="1139"/>
                </a:cubicBezTo>
                <a:cubicBezTo>
                  <a:pt x="1893" y="1139"/>
                  <a:pt x="1897" y="1138"/>
                  <a:pt x="1901" y="1136"/>
                </a:cubicBezTo>
                <a:cubicBezTo>
                  <a:pt x="2023" y="1348"/>
                  <a:pt x="2023" y="1348"/>
                  <a:pt x="2023" y="1348"/>
                </a:cubicBezTo>
                <a:cubicBezTo>
                  <a:pt x="2015" y="1354"/>
                  <a:pt x="2011" y="1363"/>
                  <a:pt x="2011" y="1374"/>
                </a:cubicBezTo>
                <a:cubicBezTo>
                  <a:pt x="2011" y="1383"/>
                  <a:pt x="2015" y="1392"/>
                  <a:pt x="2022" y="1398"/>
                </a:cubicBezTo>
                <a:lnTo>
                  <a:pt x="1899" y="1611"/>
                </a:lnTo>
                <a:close/>
              </a:path>
            </a:pathLst>
          </a:custGeom>
          <a:solidFill>
            <a:srgbClr val="3F434D">
              <a:alpha val="706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Source Sans Pro Light"/>
              <a:ea typeface="Source Sans Pro Light"/>
              <a:cs typeface="Source Sans Pro Light"/>
              <a:sym typeface="Source Sans Pro Light"/>
            </a:endParaRPr>
          </a:p>
        </p:txBody>
      </p:sp>
      <p:sp>
        <p:nvSpPr>
          <p:cNvPr id="665" name="Google Shape;665;gb0e4b047f7_0_734"/>
          <p:cNvSpPr/>
          <p:nvPr/>
        </p:nvSpPr>
        <p:spPr>
          <a:xfrm rot="-7200000" flipH="1">
            <a:off x="-1462019" y="-1151265"/>
            <a:ext cx="3131287" cy="3381546"/>
          </a:xfrm>
          <a:custGeom>
            <a:avLst/>
            <a:gdLst/>
            <a:ahLst/>
            <a:cxnLst/>
            <a:rect l="l" t="t" r="r" b="b"/>
            <a:pathLst>
              <a:path w="2541" h="2745" extrusionOk="0">
                <a:moveTo>
                  <a:pt x="2508" y="1609"/>
                </a:moveTo>
                <a:cubicBezTo>
                  <a:pt x="2504" y="1609"/>
                  <a:pt x="2500" y="1610"/>
                  <a:pt x="2497" y="1611"/>
                </a:cubicBezTo>
                <a:cubicBezTo>
                  <a:pt x="2375" y="1398"/>
                  <a:pt x="2375" y="1398"/>
                  <a:pt x="2375" y="1398"/>
                </a:cubicBezTo>
                <a:cubicBezTo>
                  <a:pt x="2381" y="1392"/>
                  <a:pt x="2386" y="1383"/>
                  <a:pt x="2386" y="1374"/>
                </a:cubicBezTo>
                <a:cubicBezTo>
                  <a:pt x="2386" y="1363"/>
                  <a:pt x="2381" y="1354"/>
                  <a:pt x="2374" y="1348"/>
                </a:cubicBezTo>
                <a:cubicBezTo>
                  <a:pt x="2496" y="1136"/>
                  <a:pt x="2496" y="1136"/>
                  <a:pt x="2496" y="1136"/>
                </a:cubicBezTo>
                <a:cubicBezTo>
                  <a:pt x="2500" y="1137"/>
                  <a:pt x="2504" y="1138"/>
                  <a:pt x="2508" y="1138"/>
                </a:cubicBezTo>
                <a:cubicBezTo>
                  <a:pt x="2526" y="1138"/>
                  <a:pt x="2541" y="1123"/>
                  <a:pt x="2541" y="1105"/>
                </a:cubicBezTo>
                <a:cubicBezTo>
                  <a:pt x="2541" y="1087"/>
                  <a:pt x="2526" y="1072"/>
                  <a:pt x="2508" y="1072"/>
                </a:cubicBezTo>
                <a:cubicBezTo>
                  <a:pt x="2489" y="1072"/>
                  <a:pt x="2475" y="1087"/>
                  <a:pt x="2475" y="1105"/>
                </a:cubicBezTo>
                <a:cubicBezTo>
                  <a:pt x="2475" y="1115"/>
                  <a:pt x="2479" y="1124"/>
                  <a:pt x="2486" y="1130"/>
                </a:cubicBezTo>
                <a:cubicBezTo>
                  <a:pt x="2363" y="1342"/>
                  <a:pt x="2363" y="1342"/>
                  <a:pt x="2363" y="1342"/>
                </a:cubicBezTo>
                <a:cubicBezTo>
                  <a:pt x="2360" y="1341"/>
                  <a:pt x="2356" y="1340"/>
                  <a:pt x="2352" y="1340"/>
                </a:cubicBezTo>
                <a:cubicBezTo>
                  <a:pt x="2336" y="1340"/>
                  <a:pt x="2323" y="1352"/>
                  <a:pt x="2320" y="1367"/>
                </a:cubicBezTo>
                <a:cubicBezTo>
                  <a:pt x="2077" y="1367"/>
                  <a:pt x="2077" y="1367"/>
                  <a:pt x="2077" y="1367"/>
                </a:cubicBezTo>
                <a:cubicBezTo>
                  <a:pt x="2073" y="1352"/>
                  <a:pt x="2060" y="1340"/>
                  <a:pt x="2044" y="1340"/>
                </a:cubicBezTo>
                <a:cubicBezTo>
                  <a:pt x="2040" y="1340"/>
                  <a:pt x="2037" y="1341"/>
                  <a:pt x="2033" y="1342"/>
                </a:cubicBezTo>
                <a:cubicBezTo>
                  <a:pt x="1911" y="1130"/>
                  <a:pt x="1911" y="1130"/>
                  <a:pt x="1911" y="1130"/>
                </a:cubicBezTo>
                <a:cubicBezTo>
                  <a:pt x="1918" y="1124"/>
                  <a:pt x="1922" y="1115"/>
                  <a:pt x="1922" y="1105"/>
                </a:cubicBezTo>
                <a:cubicBezTo>
                  <a:pt x="1922" y="1087"/>
                  <a:pt x="1907" y="1072"/>
                  <a:pt x="1889" y="1072"/>
                </a:cubicBezTo>
                <a:cubicBezTo>
                  <a:pt x="1873" y="1072"/>
                  <a:pt x="1859" y="1083"/>
                  <a:pt x="1856" y="1098"/>
                </a:cubicBezTo>
                <a:cubicBezTo>
                  <a:pt x="1613" y="1098"/>
                  <a:pt x="1613" y="1098"/>
                  <a:pt x="1613" y="1098"/>
                </a:cubicBezTo>
                <a:cubicBezTo>
                  <a:pt x="1610" y="1083"/>
                  <a:pt x="1596" y="1072"/>
                  <a:pt x="1580" y="1072"/>
                </a:cubicBezTo>
                <a:cubicBezTo>
                  <a:pt x="1576" y="1072"/>
                  <a:pt x="1572" y="1073"/>
                  <a:pt x="1569" y="1074"/>
                </a:cubicBezTo>
                <a:cubicBezTo>
                  <a:pt x="1447" y="864"/>
                  <a:pt x="1447" y="864"/>
                  <a:pt x="1447" y="864"/>
                </a:cubicBezTo>
                <a:cubicBezTo>
                  <a:pt x="1454" y="858"/>
                  <a:pt x="1458" y="849"/>
                  <a:pt x="1458" y="839"/>
                </a:cubicBezTo>
                <a:cubicBezTo>
                  <a:pt x="1458" y="829"/>
                  <a:pt x="1454" y="819"/>
                  <a:pt x="1446" y="813"/>
                </a:cubicBezTo>
                <a:cubicBezTo>
                  <a:pt x="1568" y="601"/>
                  <a:pt x="1568" y="601"/>
                  <a:pt x="1568" y="601"/>
                </a:cubicBezTo>
                <a:cubicBezTo>
                  <a:pt x="1572" y="603"/>
                  <a:pt x="1576" y="604"/>
                  <a:pt x="1580" y="604"/>
                </a:cubicBezTo>
                <a:cubicBezTo>
                  <a:pt x="1597" y="604"/>
                  <a:pt x="1611" y="592"/>
                  <a:pt x="1613" y="576"/>
                </a:cubicBezTo>
                <a:cubicBezTo>
                  <a:pt x="1856" y="576"/>
                  <a:pt x="1856" y="576"/>
                  <a:pt x="1856" y="576"/>
                </a:cubicBezTo>
                <a:cubicBezTo>
                  <a:pt x="1859" y="592"/>
                  <a:pt x="1872" y="604"/>
                  <a:pt x="1889" y="604"/>
                </a:cubicBezTo>
                <a:cubicBezTo>
                  <a:pt x="1893" y="604"/>
                  <a:pt x="1897" y="603"/>
                  <a:pt x="1901" y="601"/>
                </a:cubicBezTo>
                <a:cubicBezTo>
                  <a:pt x="2023" y="813"/>
                  <a:pt x="2023" y="813"/>
                  <a:pt x="2023" y="813"/>
                </a:cubicBezTo>
                <a:cubicBezTo>
                  <a:pt x="2016" y="819"/>
                  <a:pt x="2011" y="829"/>
                  <a:pt x="2011" y="839"/>
                </a:cubicBezTo>
                <a:cubicBezTo>
                  <a:pt x="2011" y="857"/>
                  <a:pt x="2026" y="872"/>
                  <a:pt x="2044" y="872"/>
                </a:cubicBezTo>
                <a:cubicBezTo>
                  <a:pt x="2063" y="872"/>
                  <a:pt x="2078" y="857"/>
                  <a:pt x="2078" y="839"/>
                </a:cubicBezTo>
                <a:cubicBezTo>
                  <a:pt x="2078" y="821"/>
                  <a:pt x="2063" y="806"/>
                  <a:pt x="2044" y="806"/>
                </a:cubicBezTo>
                <a:cubicBezTo>
                  <a:pt x="2040" y="806"/>
                  <a:pt x="2037" y="806"/>
                  <a:pt x="2034" y="807"/>
                </a:cubicBezTo>
                <a:cubicBezTo>
                  <a:pt x="1911" y="595"/>
                  <a:pt x="1911" y="595"/>
                  <a:pt x="1911" y="595"/>
                </a:cubicBezTo>
                <a:cubicBezTo>
                  <a:pt x="1918" y="589"/>
                  <a:pt x="1922" y="580"/>
                  <a:pt x="1922" y="570"/>
                </a:cubicBezTo>
                <a:cubicBezTo>
                  <a:pt x="1922" y="560"/>
                  <a:pt x="1917" y="551"/>
                  <a:pt x="1910" y="545"/>
                </a:cubicBezTo>
                <a:cubicBezTo>
                  <a:pt x="2032" y="333"/>
                  <a:pt x="2032" y="333"/>
                  <a:pt x="2032" y="333"/>
                </a:cubicBezTo>
                <a:cubicBezTo>
                  <a:pt x="2036" y="334"/>
                  <a:pt x="2040" y="335"/>
                  <a:pt x="2044" y="335"/>
                </a:cubicBezTo>
                <a:cubicBezTo>
                  <a:pt x="2063" y="335"/>
                  <a:pt x="2078" y="320"/>
                  <a:pt x="2078" y="302"/>
                </a:cubicBezTo>
                <a:cubicBezTo>
                  <a:pt x="2078" y="283"/>
                  <a:pt x="2063" y="268"/>
                  <a:pt x="2044" y="268"/>
                </a:cubicBezTo>
                <a:cubicBezTo>
                  <a:pt x="2026" y="268"/>
                  <a:pt x="2011" y="283"/>
                  <a:pt x="2011" y="302"/>
                </a:cubicBezTo>
                <a:cubicBezTo>
                  <a:pt x="2011" y="312"/>
                  <a:pt x="2015" y="320"/>
                  <a:pt x="2022" y="326"/>
                </a:cubicBezTo>
                <a:cubicBezTo>
                  <a:pt x="1899" y="539"/>
                  <a:pt x="1899" y="539"/>
                  <a:pt x="1899" y="539"/>
                </a:cubicBezTo>
                <a:cubicBezTo>
                  <a:pt x="1896" y="538"/>
                  <a:pt x="1893" y="537"/>
                  <a:pt x="1889" y="537"/>
                </a:cubicBezTo>
                <a:cubicBezTo>
                  <a:pt x="1873" y="537"/>
                  <a:pt x="1859" y="549"/>
                  <a:pt x="1856" y="564"/>
                </a:cubicBezTo>
                <a:cubicBezTo>
                  <a:pt x="1613" y="564"/>
                  <a:pt x="1613" y="564"/>
                  <a:pt x="1613" y="564"/>
                </a:cubicBezTo>
                <a:cubicBezTo>
                  <a:pt x="1610" y="549"/>
                  <a:pt x="1596" y="537"/>
                  <a:pt x="1580" y="537"/>
                </a:cubicBezTo>
                <a:cubicBezTo>
                  <a:pt x="1562" y="537"/>
                  <a:pt x="1547" y="552"/>
                  <a:pt x="1547" y="570"/>
                </a:cubicBezTo>
                <a:cubicBezTo>
                  <a:pt x="1547" y="580"/>
                  <a:pt x="1551" y="589"/>
                  <a:pt x="1558" y="595"/>
                </a:cubicBezTo>
                <a:cubicBezTo>
                  <a:pt x="1436" y="807"/>
                  <a:pt x="1436" y="807"/>
                  <a:pt x="1436" y="807"/>
                </a:cubicBezTo>
                <a:cubicBezTo>
                  <a:pt x="1432" y="806"/>
                  <a:pt x="1429" y="806"/>
                  <a:pt x="1425" y="806"/>
                </a:cubicBezTo>
                <a:cubicBezTo>
                  <a:pt x="1409" y="806"/>
                  <a:pt x="1395" y="817"/>
                  <a:pt x="1392" y="832"/>
                </a:cubicBezTo>
                <a:cubicBezTo>
                  <a:pt x="1149" y="832"/>
                  <a:pt x="1149" y="832"/>
                  <a:pt x="1149" y="832"/>
                </a:cubicBezTo>
                <a:cubicBezTo>
                  <a:pt x="1146" y="817"/>
                  <a:pt x="1133" y="806"/>
                  <a:pt x="1116" y="806"/>
                </a:cubicBezTo>
                <a:cubicBezTo>
                  <a:pt x="1098" y="806"/>
                  <a:pt x="1083" y="821"/>
                  <a:pt x="1083" y="839"/>
                </a:cubicBezTo>
                <a:cubicBezTo>
                  <a:pt x="1083" y="849"/>
                  <a:pt x="1087" y="858"/>
                  <a:pt x="1094" y="864"/>
                </a:cubicBezTo>
                <a:cubicBezTo>
                  <a:pt x="972" y="1076"/>
                  <a:pt x="972" y="1076"/>
                  <a:pt x="972" y="1076"/>
                </a:cubicBezTo>
                <a:cubicBezTo>
                  <a:pt x="968" y="1075"/>
                  <a:pt x="965" y="1074"/>
                  <a:pt x="961" y="1074"/>
                </a:cubicBezTo>
                <a:cubicBezTo>
                  <a:pt x="945" y="1074"/>
                  <a:pt x="932" y="1086"/>
                  <a:pt x="929" y="1101"/>
                </a:cubicBezTo>
                <a:cubicBezTo>
                  <a:pt x="685" y="1101"/>
                  <a:pt x="685" y="1101"/>
                  <a:pt x="685" y="1101"/>
                </a:cubicBezTo>
                <a:cubicBezTo>
                  <a:pt x="682" y="1086"/>
                  <a:pt x="669" y="1074"/>
                  <a:pt x="653" y="1074"/>
                </a:cubicBezTo>
                <a:cubicBezTo>
                  <a:pt x="649" y="1074"/>
                  <a:pt x="645" y="1075"/>
                  <a:pt x="641" y="1076"/>
                </a:cubicBezTo>
                <a:cubicBezTo>
                  <a:pt x="520" y="866"/>
                  <a:pt x="520" y="866"/>
                  <a:pt x="520" y="866"/>
                </a:cubicBezTo>
                <a:cubicBezTo>
                  <a:pt x="526" y="860"/>
                  <a:pt x="531" y="851"/>
                  <a:pt x="531" y="841"/>
                </a:cubicBezTo>
                <a:cubicBezTo>
                  <a:pt x="531" y="830"/>
                  <a:pt x="525" y="821"/>
                  <a:pt x="517" y="815"/>
                </a:cubicBezTo>
                <a:cubicBezTo>
                  <a:pt x="641" y="601"/>
                  <a:pt x="641" y="601"/>
                  <a:pt x="641" y="601"/>
                </a:cubicBezTo>
                <a:cubicBezTo>
                  <a:pt x="644" y="603"/>
                  <a:pt x="648" y="603"/>
                  <a:pt x="653" y="603"/>
                </a:cubicBezTo>
                <a:cubicBezTo>
                  <a:pt x="669" y="603"/>
                  <a:pt x="683" y="591"/>
                  <a:pt x="686" y="575"/>
                </a:cubicBezTo>
                <a:cubicBezTo>
                  <a:pt x="929" y="575"/>
                  <a:pt x="929" y="575"/>
                  <a:pt x="929" y="575"/>
                </a:cubicBezTo>
                <a:cubicBezTo>
                  <a:pt x="931" y="591"/>
                  <a:pt x="945" y="603"/>
                  <a:pt x="961" y="603"/>
                </a:cubicBezTo>
                <a:cubicBezTo>
                  <a:pt x="980" y="603"/>
                  <a:pt x="995" y="589"/>
                  <a:pt x="995" y="570"/>
                </a:cubicBezTo>
                <a:cubicBezTo>
                  <a:pt x="995" y="560"/>
                  <a:pt x="990" y="550"/>
                  <a:pt x="982" y="544"/>
                </a:cubicBezTo>
                <a:cubicBezTo>
                  <a:pt x="1105" y="333"/>
                  <a:pt x="1105" y="333"/>
                  <a:pt x="1105" y="333"/>
                </a:cubicBezTo>
                <a:cubicBezTo>
                  <a:pt x="1108" y="334"/>
                  <a:pt x="1113" y="335"/>
                  <a:pt x="1117" y="335"/>
                </a:cubicBezTo>
                <a:cubicBezTo>
                  <a:pt x="1135" y="335"/>
                  <a:pt x="1150" y="320"/>
                  <a:pt x="1150" y="302"/>
                </a:cubicBezTo>
                <a:cubicBezTo>
                  <a:pt x="1150" y="283"/>
                  <a:pt x="1135" y="268"/>
                  <a:pt x="1117" y="268"/>
                </a:cubicBezTo>
                <a:cubicBezTo>
                  <a:pt x="1113" y="268"/>
                  <a:pt x="1109" y="269"/>
                  <a:pt x="1106" y="270"/>
                </a:cubicBezTo>
                <a:cubicBezTo>
                  <a:pt x="983" y="58"/>
                  <a:pt x="983" y="58"/>
                  <a:pt x="983" y="58"/>
                </a:cubicBezTo>
                <a:cubicBezTo>
                  <a:pt x="990" y="52"/>
                  <a:pt x="995" y="43"/>
                  <a:pt x="995" y="33"/>
                </a:cubicBezTo>
                <a:cubicBezTo>
                  <a:pt x="995" y="15"/>
                  <a:pt x="980" y="0"/>
                  <a:pt x="961" y="0"/>
                </a:cubicBezTo>
                <a:cubicBezTo>
                  <a:pt x="943" y="0"/>
                  <a:pt x="928" y="15"/>
                  <a:pt x="928" y="33"/>
                </a:cubicBezTo>
                <a:cubicBezTo>
                  <a:pt x="928" y="51"/>
                  <a:pt x="943" y="66"/>
                  <a:pt x="961" y="66"/>
                </a:cubicBezTo>
                <a:cubicBezTo>
                  <a:pt x="966" y="66"/>
                  <a:pt x="970" y="66"/>
                  <a:pt x="973" y="64"/>
                </a:cubicBezTo>
                <a:cubicBezTo>
                  <a:pt x="1096" y="276"/>
                  <a:pt x="1096" y="276"/>
                  <a:pt x="1096" y="276"/>
                </a:cubicBezTo>
                <a:cubicBezTo>
                  <a:pt x="1088" y="282"/>
                  <a:pt x="1083" y="291"/>
                  <a:pt x="1083" y="302"/>
                </a:cubicBezTo>
                <a:cubicBezTo>
                  <a:pt x="1083" y="311"/>
                  <a:pt x="1088" y="320"/>
                  <a:pt x="1095" y="326"/>
                </a:cubicBezTo>
                <a:cubicBezTo>
                  <a:pt x="972" y="539"/>
                  <a:pt x="972" y="539"/>
                  <a:pt x="972" y="539"/>
                </a:cubicBezTo>
                <a:cubicBezTo>
                  <a:pt x="969" y="538"/>
                  <a:pt x="965" y="537"/>
                  <a:pt x="961" y="537"/>
                </a:cubicBezTo>
                <a:cubicBezTo>
                  <a:pt x="945" y="537"/>
                  <a:pt x="932" y="548"/>
                  <a:pt x="929" y="564"/>
                </a:cubicBezTo>
                <a:cubicBezTo>
                  <a:pt x="685" y="564"/>
                  <a:pt x="685" y="564"/>
                  <a:pt x="685" y="564"/>
                </a:cubicBezTo>
                <a:cubicBezTo>
                  <a:pt x="682" y="548"/>
                  <a:pt x="669" y="537"/>
                  <a:pt x="653" y="537"/>
                </a:cubicBezTo>
                <a:cubicBezTo>
                  <a:pt x="634" y="537"/>
                  <a:pt x="619" y="552"/>
                  <a:pt x="619" y="570"/>
                </a:cubicBezTo>
                <a:cubicBezTo>
                  <a:pt x="619" y="580"/>
                  <a:pt x="624" y="589"/>
                  <a:pt x="631" y="595"/>
                </a:cubicBezTo>
                <a:cubicBezTo>
                  <a:pt x="507" y="809"/>
                  <a:pt x="507" y="809"/>
                  <a:pt x="507" y="809"/>
                </a:cubicBezTo>
                <a:cubicBezTo>
                  <a:pt x="504" y="808"/>
                  <a:pt x="501" y="808"/>
                  <a:pt x="497" y="808"/>
                </a:cubicBezTo>
                <a:cubicBezTo>
                  <a:pt x="481" y="808"/>
                  <a:pt x="468" y="819"/>
                  <a:pt x="465" y="835"/>
                </a:cubicBezTo>
                <a:cubicBezTo>
                  <a:pt x="221" y="835"/>
                  <a:pt x="221" y="835"/>
                  <a:pt x="221" y="835"/>
                </a:cubicBezTo>
                <a:cubicBezTo>
                  <a:pt x="218" y="819"/>
                  <a:pt x="205" y="808"/>
                  <a:pt x="189" y="808"/>
                </a:cubicBezTo>
                <a:cubicBezTo>
                  <a:pt x="185" y="808"/>
                  <a:pt x="181" y="809"/>
                  <a:pt x="178" y="810"/>
                </a:cubicBezTo>
                <a:cubicBezTo>
                  <a:pt x="56" y="597"/>
                  <a:pt x="56" y="597"/>
                  <a:pt x="56" y="597"/>
                </a:cubicBezTo>
                <a:cubicBezTo>
                  <a:pt x="62" y="591"/>
                  <a:pt x="67" y="583"/>
                  <a:pt x="67" y="573"/>
                </a:cubicBezTo>
                <a:cubicBezTo>
                  <a:pt x="67" y="554"/>
                  <a:pt x="52" y="539"/>
                  <a:pt x="33" y="539"/>
                </a:cubicBezTo>
                <a:cubicBezTo>
                  <a:pt x="15" y="539"/>
                  <a:pt x="0" y="554"/>
                  <a:pt x="0" y="573"/>
                </a:cubicBezTo>
                <a:cubicBezTo>
                  <a:pt x="0" y="591"/>
                  <a:pt x="15" y="606"/>
                  <a:pt x="33" y="606"/>
                </a:cubicBezTo>
                <a:cubicBezTo>
                  <a:pt x="38" y="606"/>
                  <a:pt x="42" y="605"/>
                  <a:pt x="45" y="604"/>
                </a:cubicBezTo>
                <a:cubicBezTo>
                  <a:pt x="168" y="815"/>
                  <a:pt x="168" y="815"/>
                  <a:pt x="168" y="815"/>
                </a:cubicBezTo>
                <a:cubicBezTo>
                  <a:pt x="160" y="822"/>
                  <a:pt x="155" y="831"/>
                  <a:pt x="155" y="841"/>
                </a:cubicBezTo>
                <a:cubicBezTo>
                  <a:pt x="155" y="851"/>
                  <a:pt x="160" y="860"/>
                  <a:pt x="167" y="866"/>
                </a:cubicBezTo>
                <a:cubicBezTo>
                  <a:pt x="44" y="1078"/>
                  <a:pt x="44" y="1078"/>
                  <a:pt x="44" y="1078"/>
                </a:cubicBezTo>
                <a:cubicBezTo>
                  <a:pt x="41" y="1077"/>
                  <a:pt x="37" y="1076"/>
                  <a:pt x="34" y="1076"/>
                </a:cubicBezTo>
                <a:cubicBezTo>
                  <a:pt x="15" y="1076"/>
                  <a:pt x="0" y="1091"/>
                  <a:pt x="0" y="1110"/>
                </a:cubicBezTo>
                <a:cubicBezTo>
                  <a:pt x="0" y="1128"/>
                  <a:pt x="15" y="1143"/>
                  <a:pt x="34" y="1143"/>
                </a:cubicBezTo>
                <a:cubicBezTo>
                  <a:pt x="52" y="1143"/>
                  <a:pt x="67" y="1128"/>
                  <a:pt x="67" y="1110"/>
                </a:cubicBezTo>
                <a:cubicBezTo>
                  <a:pt x="67" y="1099"/>
                  <a:pt x="62" y="1090"/>
                  <a:pt x="55" y="1084"/>
                </a:cubicBezTo>
                <a:cubicBezTo>
                  <a:pt x="177" y="872"/>
                  <a:pt x="177" y="872"/>
                  <a:pt x="177" y="872"/>
                </a:cubicBezTo>
                <a:cubicBezTo>
                  <a:pt x="181" y="874"/>
                  <a:pt x="185" y="874"/>
                  <a:pt x="189" y="874"/>
                </a:cubicBezTo>
                <a:cubicBezTo>
                  <a:pt x="205" y="874"/>
                  <a:pt x="219" y="862"/>
                  <a:pt x="222" y="846"/>
                </a:cubicBezTo>
                <a:cubicBezTo>
                  <a:pt x="465" y="846"/>
                  <a:pt x="465" y="846"/>
                  <a:pt x="465" y="846"/>
                </a:cubicBezTo>
                <a:cubicBezTo>
                  <a:pt x="467" y="862"/>
                  <a:pt x="481" y="874"/>
                  <a:pt x="497" y="874"/>
                </a:cubicBezTo>
                <a:cubicBezTo>
                  <a:pt x="502" y="874"/>
                  <a:pt x="506" y="874"/>
                  <a:pt x="509" y="872"/>
                </a:cubicBezTo>
                <a:cubicBezTo>
                  <a:pt x="631" y="1082"/>
                  <a:pt x="631" y="1082"/>
                  <a:pt x="631" y="1082"/>
                </a:cubicBezTo>
                <a:cubicBezTo>
                  <a:pt x="624" y="1089"/>
                  <a:pt x="619" y="1097"/>
                  <a:pt x="619" y="1107"/>
                </a:cubicBezTo>
                <a:cubicBezTo>
                  <a:pt x="619" y="1117"/>
                  <a:pt x="624" y="1126"/>
                  <a:pt x="631" y="1132"/>
                </a:cubicBezTo>
                <a:cubicBezTo>
                  <a:pt x="508" y="1344"/>
                  <a:pt x="508" y="1344"/>
                  <a:pt x="508" y="1344"/>
                </a:cubicBezTo>
                <a:cubicBezTo>
                  <a:pt x="505" y="1343"/>
                  <a:pt x="501" y="1343"/>
                  <a:pt x="497" y="1343"/>
                </a:cubicBezTo>
                <a:cubicBezTo>
                  <a:pt x="481" y="1343"/>
                  <a:pt x="467" y="1355"/>
                  <a:pt x="465" y="1371"/>
                </a:cubicBezTo>
                <a:cubicBezTo>
                  <a:pt x="222" y="1371"/>
                  <a:pt x="222" y="1371"/>
                  <a:pt x="222" y="1371"/>
                </a:cubicBezTo>
                <a:cubicBezTo>
                  <a:pt x="219" y="1355"/>
                  <a:pt x="205" y="1343"/>
                  <a:pt x="189" y="1343"/>
                </a:cubicBezTo>
                <a:cubicBezTo>
                  <a:pt x="170" y="1343"/>
                  <a:pt x="155" y="1358"/>
                  <a:pt x="155" y="1376"/>
                </a:cubicBezTo>
                <a:cubicBezTo>
                  <a:pt x="155" y="1386"/>
                  <a:pt x="160" y="1395"/>
                  <a:pt x="167" y="1401"/>
                </a:cubicBezTo>
                <a:cubicBezTo>
                  <a:pt x="44" y="1613"/>
                  <a:pt x="44" y="1613"/>
                  <a:pt x="44" y="1613"/>
                </a:cubicBezTo>
                <a:cubicBezTo>
                  <a:pt x="41" y="1612"/>
                  <a:pt x="37" y="1611"/>
                  <a:pt x="33" y="1611"/>
                </a:cubicBezTo>
                <a:cubicBezTo>
                  <a:pt x="15" y="1611"/>
                  <a:pt x="0" y="1626"/>
                  <a:pt x="0" y="1645"/>
                </a:cubicBezTo>
                <a:cubicBezTo>
                  <a:pt x="0" y="1663"/>
                  <a:pt x="15" y="1678"/>
                  <a:pt x="33" y="1678"/>
                </a:cubicBezTo>
                <a:cubicBezTo>
                  <a:pt x="52" y="1678"/>
                  <a:pt x="67" y="1663"/>
                  <a:pt x="67" y="1645"/>
                </a:cubicBezTo>
                <a:cubicBezTo>
                  <a:pt x="67" y="1634"/>
                  <a:pt x="62" y="1625"/>
                  <a:pt x="54" y="1619"/>
                </a:cubicBezTo>
                <a:cubicBezTo>
                  <a:pt x="177" y="1407"/>
                  <a:pt x="177" y="1407"/>
                  <a:pt x="177" y="1407"/>
                </a:cubicBezTo>
                <a:cubicBezTo>
                  <a:pt x="180" y="1408"/>
                  <a:pt x="184" y="1409"/>
                  <a:pt x="189" y="1409"/>
                </a:cubicBezTo>
                <a:cubicBezTo>
                  <a:pt x="205" y="1409"/>
                  <a:pt x="218" y="1398"/>
                  <a:pt x="221" y="1383"/>
                </a:cubicBezTo>
                <a:cubicBezTo>
                  <a:pt x="465" y="1383"/>
                  <a:pt x="465" y="1383"/>
                  <a:pt x="465" y="1383"/>
                </a:cubicBezTo>
                <a:cubicBezTo>
                  <a:pt x="468" y="1398"/>
                  <a:pt x="481" y="1409"/>
                  <a:pt x="497" y="1409"/>
                </a:cubicBezTo>
                <a:cubicBezTo>
                  <a:pt x="502" y="1409"/>
                  <a:pt x="505" y="1408"/>
                  <a:pt x="509" y="1407"/>
                </a:cubicBezTo>
                <a:cubicBezTo>
                  <a:pt x="631" y="1618"/>
                  <a:pt x="631" y="1618"/>
                  <a:pt x="631" y="1618"/>
                </a:cubicBezTo>
                <a:cubicBezTo>
                  <a:pt x="624" y="1624"/>
                  <a:pt x="619" y="1632"/>
                  <a:pt x="619" y="1642"/>
                </a:cubicBezTo>
                <a:cubicBezTo>
                  <a:pt x="619" y="1661"/>
                  <a:pt x="634" y="1676"/>
                  <a:pt x="653" y="1676"/>
                </a:cubicBezTo>
                <a:cubicBezTo>
                  <a:pt x="669" y="1676"/>
                  <a:pt x="682" y="1664"/>
                  <a:pt x="685" y="1649"/>
                </a:cubicBezTo>
                <a:cubicBezTo>
                  <a:pt x="928" y="1649"/>
                  <a:pt x="928" y="1649"/>
                  <a:pt x="928" y="1649"/>
                </a:cubicBezTo>
                <a:cubicBezTo>
                  <a:pt x="932" y="1664"/>
                  <a:pt x="945" y="1675"/>
                  <a:pt x="961" y="1675"/>
                </a:cubicBezTo>
                <a:cubicBezTo>
                  <a:pt x="965" y="1675"/>
                  <a:pt x="969" y="1675"/>
                  <a:pt x="973" y="1673"/>
                </a:cubicBezTo>
                <a:cubicBezTo>
                  <a:pt x="1094" y="1884"/>
                  <a:pt x="1094" y="1884"/>
                  <a:pt x="1094" y="1884"/>
                </a:cubicBezTo>
                <a:cubicBezTo>
                  <a:pt x="1087" y="1890"/>
                  <a:pt x="1083" y="1899"/>
                  <a:pt x="1083" y="1909"/>
                </a:cubicBezTo>
                <a:cubicBezTo>
                  <a:pt x="1083" y="1927"/>
                  <a:pt x="1098" y="1942"/>
                  <a:pt x="1116" y="1942"/>
                </a:cubicBezTo>
                <a:cubicBezTo>
                  <a:pt x="1132" y="1942"/>
                  <a:pt x="1146" y="1930"/>
                  <a:pt x="1149" y="1915"/>
                </a:cubicBezTo>
                <a:cubicBezTo>
                  <a:pt x="1392" y="1915"/>
                  <a:pt x="1392" y="1915"/>
                  <a:pt x="1392" y="1915"/>
                </a:cubicBezTo>
                <a:cubicBezTo>
                  <a:pt x="1395" y="1930"/>
                  <a:pt x="1409" y="1942"/>
                  <a:pt x="1425" y="1942"/>
                </a:cubicBezTo>
                <a:cubicBezTo>
                  <a:pt x="1429" y="1942"/>
                  <a:pt x="1432" y="1941"/>
                  <a:pt x="1435" y="1940"/>
                </a:cubicBezTo>
                <a:cubicBezTo>
                  <a:pt x="1558" y="2152"/>
                  <a:pt x="1558" y="2152"/>
                  <a:pt x="1558" y="2152"/>
                </a:cubicBezTo>
                <a:cubicBezTo>
                  <a:pt x="1551" y="2158"/>
                  <a:pt x="1547" y="2167"/>
                  <a:pt x="1547" y="2177"/>
                </a:cubicBezTo>
                <a:cubicBezTo>
                  <a:pt x="1547" y="2187"/>
                  <a:pt x="1551" y="2196"/>
                  <a:pt x="1558" y="2202"/>
                </a:cubicBezTo>
                <a:cubicBezTo>
                  <a:pt x="1435" y="2414"/>
                  <a:pt x="1435" y="2414"/>
                  <a:pt x="1435" y="2414"/>
                </a:cubicBezTo>
                <a:cubicBezTo>
                  <a:pt x="1432" y="2413"/>
                  <a:pt x="1428" y="2412"/>
                  <a:pt x="1425" y="2412"/>
                </a:cubicBezTo>
                <a:cubicBezTo>
                  <a:pt x="1406" y="2412"/>
                  <a:pt x="1391" y="2427"/>
                  <a:pt x="1391" y="2445"/>
                </a:cubicBezTo>
                <a:cubicBezTo>
                  <a:pt x="1391" y="2464"/>
                  <a:pt x="1406" y="2479"/>
                  <a:pt x="1425" y="2479"/>
                </a:cubicBezTo>
                <a:cubicBezTo>
                  <a:pt x="1429" y="2479"/>
                  <a:pt x="1433" y="2478"/>
                  <a:pt x="1436" y="2477"/>
                </a:cubicBezTo>
                <a:cubicBezTo>
                  <a:pt x="1558" y="2687"/>
                  <a:pt x="1558" y="2687"/>
                  <a:pt x="1558" y="2687"/>
                </a:cubicBezTo>
                <a:cubicBezTo>
                  <a:pt x="1551" y="2693"/>
                  <a:pt x="1547" y="2702"/>
                  <a:pt x="1547" y="2712"/>
                </a:cubicBezTo>
                <a:cubicBezTo>
                  <a:pt x="1547" y="2730"/>
                  <a:pt x="1562" y="2745"/>
                  <a:pt x="1580" y="2745"/>
                </a:cubicBezTo>
                <a:cubicBezTo>
                  <a:pt x="1598" y="2745"/>
                  <a:pt x="1613" y="2730"/>
                  <a:pt x="1613" y="2712"/>
                </a:cubicBezTo>
                <a:cubicBezTo>
                  <a:pt x="1613" y="2693"/>
                  <a:pt x="1598" y="2678"/>
                  <a:pt x="1580" y="2678"/>
                </a:cubicBezTo>
                <a:cubicBezTo>
                  <a:pt x="1576" y="2678"/>
                  <a:pt x="1572" y="2679"/>
                  <a:pt x="1568" y="2681"/>
                </a:cubicBezTo>
                <a:cubicBezTo>
                  <a:pt x="1446" y="2470"/>
                  <a:pt x="1446" y="2470"/>
                  <a:pt x="1446" y="2470"/>
                </a:cubicBezTo>
                <a:cubicBezTo>
                  <a:pt x="1453" y="2464"/>
                  <a:pt x="1458" y="2455"/>
                  <a:pt x="1458" y="2445"/>
                </a:cubicBezTo>
                <a:cubicBezTo>
                  <a:pt x="1458" y="2435"/>
                  <a:pt x="1453" y="2426"/>
                  <a:pt x="1446" y="2420"/>
                </a:cubicBezTo>
                <a:cubicBezTo>
                  <a:pt x="1568" y="2208"/>
                  <a:pt x="1568" y="2208"/>
                  <a:pt x="1568" y="2208"/>
                </a:cubicBezTo>
                <a:cubicBezTo>
                  <a:pt x="1572" y="2209"/>
                  <a:pt x="1576" y="2210"/>
                  <a:pt x="1580" y="2210"/>
                </a:cubicBezTo>
                <a:cubicBezTo>
                  <a:pt x="1596" y="2210"/>
                  <a:pt x="1610" y="2198"/>
                  <a:pt x="1613" y="2182"/>
                </a:cubicBezTo>
                <a:cubicBezTo>
                  <a:pt x="1856" y="2182"/>
                  <a:pt x="1856" y="2182"/>
                  <a:pt x="1856" y="2182"/>
                </a:cubicBezTo>
                <a:cubicBezTo>
                  <a:pt x="1858" y="2198"/>
                  <a:pt x="1872" y="2210"/>
                  <a:pt x="1888" y="2210"/>
                </a:cubicBezTo>
                <a:cubicBezTo>
                  <a:pt x="1893" y="2210"/>
                  <a:pt x="1897" y="2209"/>
                  <a:pt x="1900" y="2208"/>
                </a:cubicBezTo>
                <a:cubicBezTo>
                  <a:pt x="2023" y="2420"/>
                  <a:pt x="2023" y="2420"/>
                  <a:pt x="2023" y="2420"/>
                </a:cubicBezTo>
                <a:cubicBezTo>
                  <a:pt x="2015" y="2426"/>
                  <a:pt x="2010" y="2435"/>
                  <a:pt x="2010" y="2445"/>
                </a:cubicBezTo>
                <a:cubicBezTo>
                  <a:pt x="2010" y="2464"/>
                  <a:pt x="2025" y="2479"/>
                  <a:pt x="2044" y="2479"/>
                </a:cubicBezTo>
                <a:cubicBezTo>
                  <a:pt x="2062" y="2479"/>
                  <a:pt x="2077" y="2464"/>
                  <a:pt x="2077" y="2445"/>
                </a:cubicBezTo>
                <a:cubicBezTo>
                  <a:pt x="2077" y="2427"/>
                  <a:pt x="2062" y="2412"/>
                  <a:pt x="2044" y="2412"/>
                </a:cubicBezTo>
                <a:cubicBezTo>
                  <a:pt x="2040" y="2412"/>
                  <a:pt x="2036" y="2413"/>
                  <a:pt x="2033" y="2414"/>
                </a:cubicBezTo>
                <a:cubicBezTo>
                  <a:pt x="1911" y="2202"/>
                  <a:pt x="1911" y="2202"/>
                  <a:pt x="1911" y="2202"/>
                </a:cubicBezTo>
                <a:cubicBezTo>
                  <a:pt x="1917" y="2196"/>
                  <a:pt x="1922" y="2187"/>
                  <a:pt x="1922" y="2177"/>
                </a:cubicBezTo>
                <a:cubicBezTo>
                  <a:pt x="1922" y="2167"/>
                  <a:pt x="1917" y="2158"/>
                  <a:pt x="1911" y="2152"/>
                </a:cubicBezTo>
                <a:cubicBezTo>
                  <a:pt x="2033" y="1940"/>
                  <a:pt x="2033" y="1940"/>
                  <a:pt x="2033" y="1940"/>
                </a:cubicBezTo>
                <a:cubicBezTo>
                  <a:pt x="2037" y="1941"/>
                  <a:pt x="2040" y="1942"/>
                  <a:pt x="2044" y="1942"/>
                </a:cubicBezTo>
                <a:cubicBezTo>
                  <a:pt x="2060" y="1942"/>
                  <a:pt x="2073" y="1930"/>
                  <a:pt x="2077" y="1915"/>
                </a:cubicBezTo>
                <a:cubicBezTo>
                  <a:pt x="2320" y="1915"/>
                  <a:pt x="2320" y="1915"/>
                  <a:pt x="2320" y="1915"/>
                </a:cubicBezTo>
                <a:cubicBezTo>
                  <a:pt x="2323" y="1930"/>
                  <a:pt x="2336" y="1942"/>
                  <a:pt x="2352" y="1942"/>
                </a:cubicBezTo>
                <a:cubicBezTo>
                  <a:pt x="2371" y="1942"/>
                  <a:pt x="2386" y="1927"/>
                  <a:pt x="2386" y="1909"/>
                </a:cubicBezTo>
                <a:cubicBezTo>
                  <a:pt x="2386" y="1890"/>
                  <a:pt x="2371" y="1875"/>
                  <a:pt x="2352" y="1875"/>
                </a:cubicBezTo>
                <a:cubicBezTo>
                  <a:pt x="2336" y="1875"/>
                  <a:pt x="2322" y="1887"/>
                  <a:pt x="2320" y="1903"/>
                </a:cubicBezTo>
                <a:cubicBezTo>
                  <a:pt x="2077" y="1903"/>
                  <a:pt x="2077" y="1903"/>
                  <a:pt x="2077" y="1903"/>
                </a:cubicBezTo>
                <a:cubicBezTo>
                  <a:pt x="2074" y="1887"/>
                  <a:pt x="2060" y="1875"/>
                  <a:pt x="2044" y="1875"/>
                </a:cubicBezTo>
                <a:cubicBezTo>
                  <a:pt x="2040" y="1875"/>
                  <a:pt x="2036" y="1876"/>
                  <a:pt x="2032" y="1877"/>
                </a:cubicBezTo>
                <a:cubicBezTo>
                  <a:pt x="1910" y="1667"/>
                  <a:pt x="1910" y="1667"/>
                  <a:pt x="1910" y="1667"/>
                </a:cubicBezTo>
                <a:cubicBezTo>
                  <a:pt x="1917" y="1661"/>
                  <a:pt x="1922" y="1652"/>
                  <a:pt x="1922" y="1642"/>
                </a:cubicBezTo>
                <a:cubicBezTo>
                  <a:pt x="1922" y="1632"/>
                  <a:pt x="1917" y="1623"/>
                  <a:pt x="1910" y="1616"/>
                </a:cubicBezTo>
                <a:cubicBezTo>
                  <a:pt x="2032" y="1405"/>
                  <a:pt x="2032" y="1405"/>
                  <a:pt x="2032" y="1405"/>
                </a:cubicBezTo>
                <a:cubicBezTo>
                  <a:pt x="2036" y="1406"/>
                  <a:pt x="2040" y="1407"/>
                  <a:pt x="2044" y="1407"/>
                </a:cubicBezTo>
                <a:cubicBezTo>
                  <a:pt x="2060" y="1407"/>
                  <a:pt x="2074" y="1395"/>
                  <a:pt x="2077" y="1379"/>
                </a:cubicBezTo>
                <a:cubicBezTo>
                  <a:pt x="2320" y="1379"/>
                  <a:pt x="2320" y="1379"/>
                  <a:pt x="2320" y="1379"/>
                </a:cubicBezTo>
                <a:cubicBezTo>
                  <a:pt x="2322" y="1395"/>
                  <a:pt x="2336" y="1407"/>
                  <a:pt x="2352" y="1407"/>
                </a:cubicBezTo>
                <a:cubicBezTo>
                  <a:pt x="2357" y="1407"/>
                  <a:pt x="2361" y="1406"/>
                  <a:pt x="2364" y="1405"/>
                </a:cubicBezTo>
                <a:cubicBezTo>
                  <a:pt x="2487" y="1616"/>
                  <a:pt x="2487" y="1616"/>
                  <a:pt x="2487" y="1616"/>
                </a:cubicBezTo>
                <a:cubicBezTo>
                  <a:pt x="2479" y="1623"/>
                  <a:pt x="2474" y="1632"/>
                  <a:pt x="2474" y="1642"/>
                </a:cubicBezTo>
                <a:cubicBezTo>
                  <a:pt x="2474" y="1661"/>
                  <a:pt x="2489" y="1675"/>
                  <a:pt x="2508" y="1675"/>
                </a:cubicBezTo>
                <a:cubicBezTo>
                  <a:pt x="2526" y="1675"/>
                  <a:pt x="2541" y="1661"/>
                  <a:pt x="2541" y="1642"/>
                </a:cubicBezTo>
                <a:cubicBezTo>
                  <a:pt x="2541" y="1624"/>
                  <a:pt x="2526" y="1609"/>
                  <a:pt x="2508" y="1609"/>
                </a:cubicBezTo>
                <a:close/>
                <a:moveTo>
                  <a:pt x="1104" y="870"/>
                </a:moveTo>
                <a:cubicBezTo>
                  <a:pt x="1108" y="871"/>
                  <a:pt x="1112" y="872"/>
                  <a:pt x="1116" y="872"/>
                </a:cubicBezTo>
                <a:cubicBezTo>
                  <a:pt x="1133" y="872"/>
                  <a:pt x="1147" y="860"/>
                  <a:pt x="1149" y="844"/>
                </a:cubicBezTo>
                <a:cubicBezTo>
                  <a:pt x="1392" y="844"/>
                  <a:pt x="1392" y="844"/>
                  <a:pt x="1392" y="844"/>
                </a:cubicBezTo>
                <a:cubicBezTo>
                  <a:pt x="1395" y="860"/>
                  <a:pt x="1408" y="872"/>
                  <a:pt x="1425" y="872"/>
                </a:cubicBezTo>
                <a:cubicBezTo>
                  <a:pt x="1429" y="872"/>
                  <a:pt x="1433" y="871"/>
                  <a:pt x="1437" y="870"/>
                </a:cubicBezTo>
                <a:cubicBezTo>
                  <a:pt x="1558" y="1080"/>
                  <a:pt x="1558" y="1080"/>
                  <a:pt x="1558" y="1080"/>
                </a:cubicBezTo>
                <a:cubicBezTo>
                  <a:pt x="1551" y="1086"/>
                  <a:pt x="1547" y="1095"/>
                  <a:pt x="1547" y="1105"/>
                </a:cubicBezTo>
                <a:cubicBezTo>
                  <a:pt x="1547" y="1115"/>
                  <a:pt x="1551" y="1124"/>
                  <a:pt x="1558" y="1130"/>
                </a:cubicBezTo>
                <a:cubicBezTo>
                  <a:pt x="1435" y="1342"/>
                  <a:pt x="1435" y="1342"/>
                  <a:pt x="1435" y="1342"/>
                </a:cubicBezTo>
                <a:cubicBezTo>
                  <a:pt x="1432" y="1341"/>
                  <a:pt x="1429" y="1340"/>
                  <a:pt x="1425" y="1340"/>
                </a:cubicBezTo>
                <a:cubicBezTo>
                  <a:pt x="1409" y="1340"/>
                  <a:pt x="1395" y="1352"/>
                  <a:pt x="1392" y="1367"/>
                </a:cubicBezTo>
                <a:cubicBezTo>
                  <a:pt x="1149" y="1367"/>
                  <a:pt x="1149" y="1367"/>
                  <a:pt x="1149" y="1367"/>
                </a:cubicBezTo>
                <a:cubicBezTo>
                  <a:pt x="1146" y="1352"/>
                  <a:pt x="1132" y="1340"/>
                  <a:pt x="1116" y="1340"/>
                </a:cubicBezTo>
                <a:cubicBezTo>
                  <a:pt x="1112" y="1340"/>
                  <a:pt x="1108" y="1341"/>
                  <a:pt x="1104" y="1343"/>
                </a:cubicBezTo>
                <a:cubicBezTo>
                  <a:pt x="983" y="1133"/>
                  <a:pt x="983" y="1133"/>
                  <a:pt x="983" y="1133"/>
                </a:cubicBezTo>
                <a:cubicBezTo>
                  <a:pt x="990" y="1126"/>
                  <a:pt x="995" y="1117"/>
                  <a:pt x="995" y="1107"/>
                </a:cubicBezTo>
                <a:cubicBezTo>
                  <a:pt x="995" y="1097"/>
                  <a:pt x="990" y="1088"/>
                  <a:pt x="982" y="1082"/>
                </a:cubicBezTo>
                <a:lnTo>
                  <a:pt x="1104" y="870"/>
                </a:lnTo>
                <a:close/>
                <a:moveTo>
                  <a:pt x="519" y="1401"/>
                </a:moveTo>
                <a:cubicBezTo>
                  <a:pt x="526" y="1395"/>
                  <a:pt x="531" y="1386"/>
                  <a:pt x="531" y="1376"/>
                </a:cubicBezTo>
                <a:cubicBezTo>
                  <a:pt x="531" y="1366"/>
                  <a:pt x="526" y="1356"/>
                  <a:pt x="518" y="1350"/>
                </a:cubicBezTo>
                <a:cubicBezTo>
                  <a:pt x="641" y="1138"/>
                  <a:pt x="641" y="1138"/>
                  <a:pt x="641" y="1138"/>
                </a:cubicBezTo>
                <a:cubicBezTo>
                  <a:pt x="644" y="1140"/>
                  <a:pt x="648" y="1141"/>
                  <a:pt x="653" y="1141"/>
                </a:cubicBezTo>
                <a:cubicBezTo>
                  <a:pt x="669" y="1141"/>
                  <a:pt x="683" y="1129"/>
                  <a:pt x="686" y="1113"/>
                </a:cubicBezTo>
                <a:cubicBezTo>
                  <a:pt x="928" y="1113"/>
                  <a:pt x="928" y="1113"/>
                  <a:pt x="928" y="1113"/>
                </a:cubicBezTo>
                <a:cubicBezTo>
                  <a:pt x="931" y="1129"/>
                  <a:pt x="945" y="1141"/>
                  <a:pt x="961" y="1141"/>
                </a:cubicBezTo>
                <a:cubicBezTo>
                  <a:pt x="965" y="1141"/>
                  <a:pt x="969" y="1140"/>
                  <a:pt x="973" y="1139"/>
                </a:cubicBezTo>
                <a:cubicBezTo>
                  <a:pt x="1094" y="1349"/>
                  <a:pt x="1094" y="1349"/>
                  <a:pt x="1094" y="1349"/>
                </a:cubicBezTo>
                <a:cubicBezTo>
                  <a:pt x="1087" y="1355"/>
                  <a:pt x="1083" y="1364"/>
                  <a:pt x="1083" y="1374"/>
                </a:cubicBezTo>
                <a:cubicBezTo>
                  <a:pt x="1083" y="1383"/>
                  <a:pt x="1087" y="1392"/>
                  <a:pt x="1094" y="1398"/>
                </a:cubicBezTo>
                <a:cubicBezTo>
                  <a:pt x="972" y="1611"/>
                  <a:pt x="972" y="1611"/>
                  <a:pt x="972" y="1611"/>
                </a:cubicBezTo>
                <a:cubicBezTo>
                  <a:pt x="968" y="1610"/>
                  <a:pt x="965" y="1609"/>
                  <a:pt x="961" y="1609"/>
                </a:cubicBezTo>
                <a:cubicBezTo>
                  <a:pt x="944" y="1609"/>
                  <a:pt x="931" y="1621"/>
                  <a:pt x="928" y="1637"/>
                </a:cubicBezTo>
                <a:cubicBezTo>
                  <a:pt x="686" y="1637"/>
                  <a:pt x="686" y="1637"/>
                  <a:pt x="686" y="1637"/>
                </a:cubicBezTo>
                <a:cubicBezTo>
                  <a:pt x="683" y="1621"/>
                  <a:pt x="669" y="1609"/>
                  <a:pt x="653" y="1609"/>
                </a:cubicBezTo>
                <a:cubicBezTo>
                  <a:pt x="648" y="1609"/>
                  <a:pt x="644" y="1610"/>
                  <a:pt x="641" y="1611"/>
                </a:cubicBezTo>
                <a:lnTo>
                  <a:pt x="519" y="1401"/>
                </a:lnTo>
                <a:close/>
                <a:moveTo>
                  <a:pt x="983" y="1667"/>
                </a:moveTo>
                <a:cubicBezTo>
                  <a:pt x="990" y="1661"/>
                  <a:pt x="994" y="1652"/>
                  <a:pt x="994" y="1642"/>
                </a:cubicBezTo>
                <a:cubicBezTo>
                  <a:pt x="994" y="1632"/>
                  <a:pt x="989" y="1623"/>
                  <a:pt x="982" y="1616"/>
                </a:cubicBezTo>
                <a:cubicBezTo>
                  <a:pt x="1104" y="1405"/>
                  <a:pt x="1104" y="1405"/>
                  <a:pt x="1104" y="1405"/>
                </a:cubicBezTo>
                <a:cubicBezTo>
                  <a:pt x="1108" y="1406"/>
                  <a:pt x="1112" y="1407"/>
                  <a:pt x="1116" y="1407"/>
                </a:cubicBezTo>
                <a:cubicBezTo>
                  <a:pt x="1133" y="1407"/>
                  <a:pt x="1147" y="1395"/>
                  <a:pt x="1149" y="1379"/>
                </a:cubicBezTo>
                <a:cubicBezTo>
                  <a:pt x="1392" y="1379"/>
                  <a:pt x="1392" y="1379"/>
                  <a:pt x="1392" y="1379"/>
                </a:cubicBezTo>
                <a:cubicBezTo>
                  <a:pt x="1394" y="1395"/>
                  <a:pt x="1408" y="1407"/>
                  <a:pt x="1425" y="1407"/>
                </a:cubicBezTo>
                <a:cubicBezTo>
                  <a:pt x="1429" y="1407"/>
                  <a:pt x="1433" y="1406"/>
                  <a:pt x="1437" y="1405"/>
                </a:cubicBezTo>
                <a:cubicBezTo>
                  <a:pt x="1559" y="1616"/>
                  <a:pt x="1559" y="1616"/>
                  <a:pt x="1559" y="1616"/>
                </a:cubicBezTo>
                <a:cubicBezTo>
                  <a:pt x="1552" y="1623"/>
                  <a:pt x="1547" y="1632"/>
                  <a:pt x="1547" y="1642"/>
                </a:cubicBezTo>
                <a:cubicBezTo>
                  <a:pt x="1547" y="1652"/>
                  <a:pt x="1551" y="1661"/>
                  <a:pt x="1558" y="1667"/>
                </a:cubicBezTo>
                <a:cubicBezTo>
                  <a:pt x="1436" y="1877"/>
                  <a:pt x="1436" y="1877"/>
                  <a:pt x="1436" y="1877"/>
                </a:cubicBezTo>
                <a:cubicBezTo>
                  <a:pt x="1433" y="1876"/>
                  <a:pt x="1429" y="1875"/>
                  <a:pt x="1425" y="1875"/>
                </a:cubicBezTo>
                <a:cubicBezTo>
                  <a:pt x="1408" y="1875"/>
                  <a:pt x="1394" y="1887"/>
                  <a:pt x="1392" y="1903"/>
                </a:cubicBezTo>
                <a:cubicBezTo>
                  <a:pt x="1149" y="1903"/>
                  <a:pt x="1149" y="1903"/>
                  <a:pt x="1149" y="1903"/>
                </a:cubicBezTo>
                <a:cubicBezTo>
                  <a:pt x="1147" y="1887"/>
                  <a:pt x="1133" y="1875"/>
                  <a:pt x="1116" y="1875"/>
                </a:cubicBezTo>
                <a:cubicBezTo>
                  <a:pt x="1112" y="1875"/>
                  <a:pt x="1108" y="1876"/>
                  <a:pt x="1104" y="1877"/>
                </a:cubicBezTo>
                <a:lnTo>
                  <a:pt x="983" y="1667"/>
                </a:lnTo>
                <a:close/>
                <a:moveTo>
                  <a:pt x="2022" y="1884"/>
                </a:moveTo>
                <a:cubicBezTo>
                  <a:pt x="2015" y="1890"/>
                  <a:pt x="2011" y="1899"/>
                  <a:pt x="2011" y="1909"/>
                </a:cubicBezTo>
                <a:cubicBezTo>
                  <a:pt x="2011" y="1919"/>
                  <a:pt x="2015" y="1928"/>
                  <a:pt x="2023" y="1934"/>
                </a:cubicBezTo>
                <a:cubicBezTo>
                  <a:pt x="1901" y="2146"/>
                  <a:pt x="1901" y="2146"/>
                  <a:pt x="1901" y="2146"/>
                </a:cubicBezTo>
                <a:cubicBezTo>
                  <a:pt x="1897" y="2144"/>
                  <a:pt x="1893" y="2144"/>
                  <a:pt x="1888" y="2144"/>
                </a:cubicBezTo>
                <a:cubicBezTo>
                  <a:pt x="1872" y="2144"/>
                  <a:pt x="1859" y="2155"/>
                  <a:pt x="1856" y="2170"/>
                </a:cubicBezTo>
                <a:cubicBezTo>
                  <a:pt x="1613" y="2170"/>
                  <a:pt x="1613" y="2170"/>
                  <a:pt x="1613" y="2170"/>
                </a:cubicBezTo>
                <a:cubicBezTo>
                  <a:pt x="1609" y="2155"/>
                  <a:pt x="1596" y="2144"/>
                  <a:pt x="1580" y="2144"/>
                </a:cubicBezTo>
                <a:cubicBezTo>
                  <a:pt x="1576" y="2144"/>
                  <a:pt x="1572" y="2144"/>
                  <a:pt x="1568" y="2146"/>
                </a:cubicBezTo>
                <a:cubicBezTo>
                  <a:pt x="1446" y="1934"/>
                  <a:pt x="1446" y="1934"/>
                  <a:pt x="1446" y="1934"/>
                </a:cubicBezTo>
                <a:cubicBezTo>
                  <a:pt x="1453" y="1928"/>
                  <a:pt x="1458" y="1919"/>
                  <a:pt x="1458" y="1909"/>
                </a:cubicBezTo>
                <a:cubicBezTo>
                  <a:pt x="1458" y="1899"/>
                  <a:pt x="1454" y="1890"/>
                  <a:pt x="1447" y="1883"/>
                </a:cubicBezTo>
                <a:cubicBezTo>
                  <a:pt x="1568" y="1673"/>
                  <a:pt x="1568" y="1673"/>
                  <a:pt x="1568" y="1673"/>
                </a:cubicBezTo>
                <a:cubicBezTo>
                  <a:pt x="1572" y="1675"/>
                  <a:pt x="1576" y="1675"/>
                  <a:pt x="1580" y="1675"/>
                </a:cubicBezTo>
                <a:cubicBezTo>
                  <a:pt x="1597" y="1675"/>
                  <a:pt x="1611" y="1663"/>
                  <a:pt x="1613" y="1647"/>
                </a:cubicBezTo>
                <a:cubicBezTo>
                  <a:pt x="1856" y="1647"/>
                  <a:pt x="1856" y="1647"/>
                  <a:pt x="1856" y="1647"/>
                </a:cubicBezTo>
                <a:cubicBezTo>
                  <a:pt x="1858" y="1663"/>
                  <a:pt x="1872" y="1675"/>
                  <a:pt x="1889" y="1675"/>
                </a:cubicBezTo>
                <a:cubicBezTo>
                  <a:pt x="1893" y="1675"/>
                  <a:pt x="1897" y="1675"/>
                  <a:pt x="1900" y="1673"/>
                </a:cubicBezTo>
                <a:lnTo>
                  <a:pt x="2022" y="1884"/>
                </a:lnTo>
                <a:close/>
                <a:moveTo>
                  <a:pt x="1899" y="1611"/>
                </a:moveTo>
                <a:cubicBezTo>
                  <a:pt x="1896" y="1610"/>
                  <a:pt x="1892" y="1609"/>
                  <a:pt x="1889" y="1609"/>
                </a:cubicBezTo>
                <a:cubicBezTo>
                  <a:pt x="1872" y="1609"/>
                  <a:pt x="1859" y="1620"/>
                  <a:pt x="1856" y="1635"/>
                </a:cubicBezTo>
                <a:cubicBezTo>
                  <a:pt x="1613" y="1635"/>
                  <a:pt x="1613" y="1635"/>
                  <a:pt x="1613" y="1635"/>
                </a:cubicBezTo>
                <a:cubicBezTo>
                  <a:pt x="1610" y="1620"/>
                  <a:pt x="1596" y="1609"/>
                  <a:pt x="1580" y="1609"/>
                </a:cubicBezTo>
                <a:cubicBezTo>
                  <a:pt x="1576" y="1609"/>
                  <a:pt x="1573" y="1610"/>
                  <a:pt x="1570" y="1611"/>
                </a:cubicBezTo>
                <a:cubicBezTo>
                  <a:pt x="1447" y="1398"/>
                  <a:pt x="1447" y="1398"/>
                  <a:pt x="1447" y="1398"/>
                </a:cubicBezTo>
                <a:cubicBezTo>
                  <a:pt x="1454" y="1392"/>
                  <a:pt x="1458" y="1383"/>
                  <a:pt x="1458" y="1374"/>
                </a:cubicBezTo>
                <a:cubicBezTo>
                  <a:pt x="1458" y="1363"/>
                  <a:pt x="1453" y="1354"/>
                  <a:pt x="1446" y="1348"/>
                </a:cubicBezTo>
                <a:cubicBezTo>
                  <a:pt x="1568" y="1136"/>
                  <a:pt x="1568" y="1136"/>
                  <a:pt x="1568" y="1136"/>
                </a:cubicBezTo>
                <a:cubicBezTo>
                  <a:pt x="1572" y="1138"/>
                  <a:pt x="1576" y="1139"/>
                  <a:pt x="1580" y="1139"/>
                </a:cubicBezTo>
                <a:cubicBezTo>
                  <a:pt x="1597" y="1139"/>
                  <a:pt x="1611" y="1126"/>
                  <a:pt x="1613" y="1110"/>
                </a:cubicBezTo>
                <a:cubicBezTo>
                  <a:pt x="1856" y="1110"/>
                  <a:pt x="1856" y="1110"/>
                  <a:pt x="1856" y="1110"/>
                </a:cubicBezTo>
                <a:cubicBezTo>
                  <a:pt x="1858" y="1126"/>
                  <a:pt x="1872" y="1139"/>
                  <a:pt x="1889" y="1139"/>
                </a:cubicBezTo>
                <a:cubicBezTo>
                  <a:pt x="1893" y="1139"/>
                  <a:pt x="1897" y="1138"/>
                  <a:pt x="1901" y="1136"/>
                </a:cubicBezTo>
                <a:cubicBezTo>
                  <a:pt x="2023" y="1348"/>
                  <a:pt x="2023" y="1348"/>
                  <a:pt x="2023" y="1348"/>
                </a:cubicBezTo>
                <a:cubicBezTo>
                  <a:pt x="2015" y="1354"/>
                  <a:pt x="2011" y="1363"/>
                  <a:pt x="2011" y="1374"/>
                </a:cubicBezTo>
                <a:cubicBezTo>
                  <a:pt x="2011" y="1383"/>
                  <a:pt x="2015" y="1392"/>
                  <a:pt x="2022" y="1398"/>
                </a:cubicBezTo>
                <a:lnTo>
                  <a:pt x="1899" y="1611"/>
                </a:lnTo>
                <a:close/>
              </a:path>
            </a:pathLst>
          </a:custGeom>
          <a:solidFill>
            <a:srgbClr val="3F434D">
              <a:alpha val="706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Source Sans Pro Light"/>
              <a:ea typeface="Source Sans Pro Light"/>
              <a:cs typeface="Source Sans Pro Light"/>
              <a:sym typeface="Source Sans Pro Light"/>
            </a:endParaRPr>
          </a:p>
        </p:txBody>
      </p:sp>
      <p:sp>
        <p:nvSpPr>
          <p:cNvPr id="666" name="Google Shape;666;gb0e4b047f7_0_734"/>
          <p:cNvSpPr txBox="1">
            <a:spLocks noGrp="1"/>
          </p:cNvSpPr>
          <p:nvPr>
            <p:ph type="subTitle" idx="1"/>
          </p:nvPr>
        </p:nvSpPr>
        <p:spPr>
          <a:xfrm>
            <a:off x="5067300" y="2334325"/>
            <a:ext cx="3184200" cy="93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1400"/>
              <a:buNone/>
              <a:defRPr sz="1400"/>
            </a:lvl1pPr>
            <a:lvl2pPr lvl="1" algn="l" rtl="0">
              <a:lnSpc>
                <a:spcPct val="115000"/>
              </a:lnSpc>
              <a:spcBef>
                <a:spcPts val="0"/>
              </a:spcBef>
              <a:spcAft>
                <a:spcPts val="0"/>
              </a:spcAft>
              <a:buSzPts val="1400"/>
              <a:buNone/>
              <a:defRPr/>
            </a:lvl2pPr>
            <a:lvl3pPr lvl="2" algn="l" rtl="0">
              <a:lnSpc>
                <a:spcPct val="115000"/>
              </a:lnSpc>
              <a:spcBef>
                <a:spcPts val="1600"/>
              </a:spcBef>
              <a:spcAft>
                <a:spcPts val="0"/>
              </a:spcAft>
              <a:buSzPts val="1400"/>
              <a:buNone/>
              <a:defRPr/>
            </a:lvl3pPr>
            <a:lvl4pPr lvl="3" algn="l" rtl="0">
              <a:lnSpc>
                <a:spcPct val="115000"/>
              </a:lnSpc>
              <a:spcBef>
                <a:spcPts val="1600"/>
              </a:spcBef>
              <a:spcAft>
                <a:spcPts val="0"/>
              </a:spcAft>
              <a:buSzPts val="1400"/>
              <a:buNone/>
              <a:defRPr/>
            </a:lvl4pPr>
            <a:lvl5pPr lvl="4" algn="l" rtl="0">
              <a:lnSpc>
                <a:spcPct val="115000"/>
              </a:lnSpc>
              <a:spcBef>
                <a:spcPts val="1600"/>
              </a:spcBef>
              <a:spcAft>
                <a:spcPts val="0"/>
              </a:spcAft>
              <a:buSzPts val="1400"/>
              <a:buNone/>
              <a:defRPr/>
            </a:lvl5pPr>
            <a:lvl6pPr lvl="5" algn="l" rtl="0">
              <a:lnSpc>
                <a:spcPct val="115000"/>
              </a:lnSpc>
              <a:spcBef>
                <a:spcPts val="1600"/>
              </a:spcBef>
              <a:spcAft>
                <a:spcPts val="0"/>
              </a:spcAft>
              <a:buSzPts val="1400"/>
              <a:buNone/>
              <a:defRPr/>
            </a:lvl6pPr>
            <a:lvl7pPr lvl="6" algn="l" rtl="0">
              <a:lnSpc>
                <a:spcPct val="115000"/>
              </a:lnSpc>
              <a:spcBef>
                <a:spcPts val="1600"/>
              </a:spcBef>
              <a:spcAft>
                <a:spcPts val="0"/>
              </a:spcAft>
              <a:buSzPts val="1400"/>
              <a:buNone/>
              <a:defRPr/>
            </a:lvl7pPr>
            <a:lvl8pPr lvl="7" algn="l" rtl="0">
              <a:lnSpc>
                <a:spcPct val="115000"/>
              </a:lnSpc>
              <a:spcBef>
                <a:spcPts val="1600"/>
              </a:spcBef>
              <a:spcAft>
                <a:spcPts val="0"/>
              </a:spcAft>
              <a:buSzPts val="1400"/>
              <a:buNone/>
              <a:defRPr/>
            </a:lvl8pPr>
            <a:lvl9pPr lvl="8" algn="l" rtl="0">
              <a:lnSpc>
                <a:spcPct val="115000"/>
              </a:lnSpc>
              <a:spcBef>
                <a:spcPts val="1600"/>
              </a:spcBef>
              <a:spcAft>
                <a:spcPts val="160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hree columns">
  <p:cSld name="BLANK_1">
    <p:spTree>
      <p:nvGrpSpPr>
        <p:cNvPr id="1" name="Shape 667"/>
        <p:cNvGrpSpPr/>
        <p:nvPr/>
      </p:nvGrpSpPr>
      <p:grpSpPr>
        <a:xfrm>
          <a:off x="0" y="0"/>
          <a:ext cx="0" cy="0"/>
          <a:chOff x="0" y="0"/>
          <a:chExt cx="0" cy="0"/>
        </a:xfrm>
      </p:grpSpPr>
      <p:sp>
        <p:nvSpPr>
          <p:cNvPr id="668" name="Google Shape;668;gb0e4b047f7_0_742"/>
          <p:cNvSpPr txBox="1">
            <a:spLocks noGrp="1"/>
          </p:cNvSpPr>
          <p:nvPr>
            <p:ph type="title"/>
          </p:nvPr>
        </p:nvSpPr>
        <p:spPr>
          <a:xfrm>
            <a:off x="713225" y="539500"/>
            <a:ext cx="7717500" cy="4782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500"/>
              <a:buNone/>
              <a:defRPr/>
            </a:lvl1pPr>
            <a:lvl2pPr lvl="1" algn="l" rtl="0">
              <a:lnSpc>
                <a:spcPct val="100000"/>
              </a:lnSpc>
              <a:spcBef>
                <a:spcPts val="0"/>
              </a:spcBef>
              <a:spcAft>
                <a:spcPts val="0"/>
              </a:spcAft>
              <a:buSzPts val="2500"/>
              <a:buNone/>
              <a:defRPr/>
            </a:lvl2pPr>
            <a:lvl3pPr lvl="2" algn="l" rtl="0">
              <a:lnSpc>
                <a:spcPct val="100000"/>
              </a:lnSpc>
              <a:spcBef>
                <a:spcPts val="0"/>
              </a:spcBef>
              <a:spcAft>
                <a:spcPts val="0"/>
              </a:spcAft>
              <a:buSzPts val="2500"/>
              <a:buNone/>
              <a:defRPr/>
            </a:lvl3pPr>
            <a:lvl4pPr lvl="3" algn="l" rtl="0">
              <a:lnSpc>
                <a:spcPct val="100000"/>
              </a:lnSpc>
              <a:spcBef>
                <a:spcPts val="0"/>
              </a:spcBef>
              <a:spcAft>
                <a:spcPts val="0"/>
              </a:spcAft>
              <a:buSzPts val="2500"/>
              <a:buNone/>
              <a:defRPr/>
            </a:lvl4pPr>
            <a:lvl5pPr lvl="4" algn="l" rtl="0">
              <a:lnSpc>
                <a:spcPct val="100000"/>
              </a:lnSpc>
              <a:spcBef>
                <a:spcPts val="0"/>
              </a:spcBef>
              <a:spcAft>
                <a:spcPts val="0"/>
              </a:spcAft>
              <a:buSzPts val="2500"/>
              <a:buNone/>
              <a:defRPr/>
            </a:lvl5pPr>
            <a:lvl6pPr lvl="5" algn="l" rtl="0">
              <a:lnSpc>
                <a:spcPct val="100000"/>
              </a:lnSpc>
              <a:spcBef>
                <a:spcPts val="0"/>
              </a:spcBef>
              <a:spcAft>
                <a:spcPts val="0"/>
              </a:spcAft>
              <a:buSzPts val="2500"/>
              <a:buNone/>
              <a:defRPr/>
            </a:lvl6pPr>
            <a:lvl7pPr lvl="6" algn="l" rtl="0">
              <a:lnSpc>
                <a:spcPct val="100000"/>
              </a:lnSpc>
              <a:spcBef>
                <a:spcPts val="0"/>
              </a:spcBef>
              <a:spcAft>
                <a:spcPts val="0"/>
              </a:spcAft>
              <a:buSzPts val="2500"/>
              <a:buNone/>
              <a:defRPr/>
            </a:lvl7pPr>
            <a:lvl8pPr lvl="7" algn="l" rtl="0">
              <a:lnSpc>
                <a:spcPct val="100000"/>
              </a:lnSpc>
              <a:spcBef>
                <a:spcPts val="0"/>
              </a:spcBef>
              <a:spcAft>
                <a:spcPts val="0"/>
              </a:spcAft>
              <a:buSzPts val="2500"/>
              <a:buNone/>
              <a:defRPr/>
            </a:lvl8pPr>
            <a:lvl9pPr lvl="8" algn="l" rtl="0">
              <a:lnSpc>
                <a:spcPct val="100000"/>
              </a:lnSpc>
              <a:spcBef>
                <a:spcPts val="0"/>
              </a:spcBef>
              <a:spcAft>
                <a:spcPts val="0"/>
              </a:spcAft>
              <a:buSzPts val="2500"/>
              <a:buNone/>
              <a:defRPr/>
            </a:lvl9pPr>
          </a:lstStyle>
          <a:p>
            <a:endParaRPr/>
          </a:p>
        </p:txBody>
      </p:sp>
      <p:sp>
        <p:nvSpPr>
          <p:cNvPr id="669" name="Google Shape;669;gb0e4b047f7_0_742"/>
          <p:cNvSpPr/>
          <p:nvPr/>
        </p:nvSpPr>
        <p:spPr>
          <a:xfrm rot="-7200000" flipH="1">
            <a:off x="-941981" y="3425585"/>
            <a:ext cx="3131287" cy="3381546"/>
          </a:xfrm>
          <a:custGeom>
            <a:avLst/>
            <a:gdLst/>
            <a:ahLst/>
            <a:cxnLst/>
            <a:rect l="l" t="t" r="r" b="b"/>
            <a:pathLst>
              <a:path w="2541" h="2745" extrusionOk="0">
                <a:moveTo>
                  <a:pt x="2508" y="1609"/>
                </a:moveTo>
                <a:cubicBezTo>
                  <a:pt x="2504" y="1609"/>
                  <a:pt x="2500" y="1610"/>
                  <a:pt x="2497" y="1611"/>
                </a:cubicBezTo>
                <a:cubicBezTo>
                  <a:pt x="2375" y="1398"/>
                  <a:pt x="2375" y="1398"/>
                  <a:pt x="2375" y="1398"/>
                </a:cubicBezTo>
                <a:cubicBezTo>
                  <a:pt x="2381" y="1392"/>
                  <a:pt x="2386" y="1383"/>
                  <a:pt x="2386" y="1374"/>
                </a:cubicBezTo>
                <a:cubicBezTo>
                  <a:pt x="2386" y="1363"/>
                  <a:pt x="2381" y="1354"/>
                  <a:pt x="2374" y="1348"/>
                </a:cubicBezTo>
                <a:cubicBezTo>
                  <a:pt x="2496" y="1136"/>
                  <a:pt x="2496" y="1136"/>
                  <a:pt x="2496" y="1136"/>
                </a:cubicBezTo>
                <a:cubicBezTo>
                  <a:pt x="2500" y="1137"/>
                  <a:pt x="2504" y="1138"/>
                  <a:pt x="2508" y="1138"/>
                </a:cubicBezTo>
                <a:cubicBezTo>
                  <a:pt x="2526" y="1138"/>
                  <a:pt x="2541" y="1123"/>
                  <a:pt x="2541" y="1105"/>
                </a:cubicBezTo>
                <a:cubicBezTo>
                  <a:pt x="2541" y="1087"/>
                  <a:pt x="2526" y="1072"/>
                  <a:pt x="2508" y="1072"/>
                </a:cubicBezTo>
                <a:cubicBezTo>
                  <a:pt x="2489" y="1072"/>
                  <a:pt x="2475" y="1087"/>
                  <a:pt x="2475" y="1105"/>
                </a:cubicBezTo>
                <a:cubicBezTo>
                  <a:pt x="2475" y="1115"/>
                  <a:pt x="2479" y="1124"/>
                  <a:pt x="2486" y="1130"/>
                </a:cubicBezTo>
                <a:cubicBezTo>
                  <a:pt x="2363" y="1342"/>
                  <a:pt x="2363" y="1342"/>
                  <a:pt x="2363" y="1342"/>
                </a:cubicBezTo>
                <a:cubicBezTo>
                  <a:pt x="2360" y="1341"/>
                  <a:pt x="2356" y="1340"/>
                  <a:pt x="2352" y="1340"/>
                </a:cubicBezTo>
                <a:cubicBezTo>
                  <a:pt x="2336" y="1340"/>
                  <a:pt x="2323" y="1352"/>
                  <a:pt x="2320" y="1367"/>
                </a:cubicBezTo>
                <a:cubicBezTo>
                  <a:pt x="2077" y="1367"/>
                  <a:pt x="2077" y="1367"/>
                  <a:pt x="2077" y="1367"/>
                </a:cubicBezTo>
                <a:cubicBezTo>
                  <a:pt x="2073" y="1352"/>
                  <a:pt x="2060" y="1340"/>
                  <a:pt x="2044" y="1340"/>
                </a:cubicBezTo>
                <a:cubicBezTo>
                  <a:pt x="2040" y="1340"/>
                  <a:pt x="2037" y="1341"/>
                  <a:pt x="2033" y="1342"/>
                </a:cubicBezTo>
                <a:cubicBezTo>
                  <a:pt x="1911" y="1130"/>
                  <a:pt x="1911" y="1130"/>
                  <a:pt x="1911" y="1130"/>
                </a:cubicBezTo>
                <a:cubicBezTo>
                  <a:pt x="1918" y="1124"/>
                  <a:pt x="1922" y="1115"/>
                  <a:pt x="1922" y="1105"/>
                </a:cubicBezTo>
                <a:cubicBezTo>
                  <a:pt x="1922" y="1087"/>
                  <a:pt x="1907" y="1072"/>
                  <a:pt x="1889" y="1072"/>
                </a:cubicBezTo>
                <a:cubicBezTo>
                  <a:pt x="1873" y="1072"/>
                  <a:pt x="1859" y="1083"/>
                  <a:pt x="1856" y="1098"/>
                </a:cubicBezTo>
                <a:cubicBezTo>
                  <a:pt x="1613" y="1098"/>
                  <a:pt x="1613" y="1098"/>
                  <a:pt x="1613" y="1098"/>
                </a:cubicBezTo>
                <a:cubicBezTo>
                  <a:pt x="1610" y="1083"/>
                  <a:pt x="1596" y="1072"/>
                  <a:pt x="1580" y="1072"/>
                </a:cubicBezTo>
                <a:cubicBezTo>
                  <a:pt x="1576" y="1072"/>
                  <a:pt x="1572" y="1073"/>
                  <a:pt x="1569" y="1074"/>
                </a:cubicBezTo>
                <a:cubicBezTo>
                  <a:pt x="1447" y="864"/>
                  <a:pt x="1447" y="864"/>
                  <a:pt x="1447" y="864"/>
                </a:cubicBezTo>
                <a:cubicBezTo>
                  <a:pt x="1454" y="858"/>
                  <a:pt x="1458" y="849"/>
                  <a:pt x="1458" y="839"/>
                </a:cubicBezTo>
                <a:cubicBezTo>
                  <a:pt x="1458" y="829"/>
                  <a:pt x="1454" y="819"/>
                  <a:pt x="1446" y="813"/>
                </a:cubicBezTo>
                <a:cubicBezTo>
                  <a:pt x="1568" y="601"/>
                  <a:pt x="1568" y="601"/>
                  <a:pt x="1568" y="601"/>
                </a:cubicBezTo>
                <a:cubicBezTo>
                  <a:pt x="1572" y="603"/>
                  <a:pt x="1576" y="604"/>
                  <a:pt x="1580" y="604"/>
                </a:cubicBezTo>
                <a:cubicBezTo>
                  <a:pt x="1597" y="604"/>
                  <a:pt x="1611" y="592"/>
                  <a:pt x="1613" y="576"/>
                </a:cubicBezTo>
                <a:cubicBezTo>
                  <a:pt x="1856" y="576"/>
                  <a:pt x="1856" y="576"/>
                  <a:pt x="1856" y="576"/>
                </a:cubicBezTo>
                <a:cubicBezTo>
                  <a:pt x="1859" y="592"/>
                  <a:pt x="1872" y="604"/>
                  <a:pt x="1889" y="604"/>
                </a:cubicBezTo>
                <a:cubicBezTo>
                  <a:pt x="1893" y="604"/>
                  <a:pt x="1897" y="603"/>
                  <a:pt x="1901" y="601"/>
                </a:cubicBezTo>
                <a:cubicBezTo>
                  <a:pt x="2023" y="813"/>
                  <a:pt x="2023" y="813"/>
                  <a:pt x="2023" y="813"/>
                </a:cubicBezTo>
                <a:cubicBezTo>
                  <a:pt x="2016" y="819"/>
                  <a:pt x="2011" y="829"/>
                  <a:pt x="2011" y="839"/>
                </a:cubicBezTo>
                <a:cubicBezTo>
                  <a:pt x="2011" y="857"/>
                  <a:pt x="2026" y="872"/>
                  <a:pt x="2044" y="872"/>
                </a:cubicBezTo>
                <a:cubicBezTo>
                  <a:pt x="2063" y="872"/>
                  <a:pt x="2078" y="857"/>
                  <a:pt x="2078" y="839"/>
                </a:cubicBezTo>
                <a:cubicBezTo>
                  <a:pt x="2078" y="821"/>
                  <a:pt x="2063" y="806"/>
                  <a:pt x="2044" y="806"/>
                </a:cubicBezTo>
                <a:cubicBezTo>
                  <a:pt x="2040" y="806"/>
                  <a:pt x="2037" y="806"/>
                  <a:pt x="2034" y="807"/>
                </a:cubicBezTo>
                <a:cubicBezTo>
                  <a:pt x="1911" y="595"/>
                  <a:pt x="1911" y="595"/>
                  <a:pt x="1911" y="595"/>
                </a:cubicBezTo>
                <a:cubicBezTo>
                  <a:pt x="1918" y="589"/>
                  <a:pt x="1922" y="580"/>
                  <a:pt x="1922" y="570"/>
                </a:cubicBezTo>
                <a:cubicBezTo>
                  <a:pt x="1922" y="560"/>
                  <a:pt x="1917" y="551"/>
                  <a:pt x="1910" y="545"/>
                </a:cubicBezTo>
                <a:cubicBezTo>
                  <a:pt x="2032" y="333"/>
                  <a:pt x="2032" y="333"/>
                  <a:pt x="2032" y="333"/>
                </a:cubicBezTo>
                <a:cubicBezTo>
                  <a:pt x="2036" y="334"/>
                  <a:pt x="2040" y="335"/>
                  <a:pt x="2044" y="335"/>
                </a:cubicBezTo>
                <a:cubicBezTo>
                  <a:pt x="2063" y="335"/>
                  <a:pt x="2078" y="320"/>
                  <a:pt x="2078" y="302"/>
                </a:cubicBezTo>
                <a:cubicBezTo>
                  <a:pt x="2078" y="283"/>
                  <a:pt x="2063" y="268"/>
                  <a:pt x="2044" y="268"/>
                </a:cubicBezTo>
                <a:cubicBezTo>
                  <a:pt x="2026" y="268"/>
                  <a:pt x="2011" y="283"/>
                  <a:pt x="2011" y="302"/>
                </a:cubicBezTo>
                <a:cubicBezTo>
                  <a:pt x="2011" y="312"/>
                  <a:pt x="2015" y="320"/>
                  <a:pt x="2022" y="326"/>
                </a:cubicBezTo>
                <a:cubicBezTo>
                  <a:pt x="1899" y="539"/>
                  <a:pt x="1899" y="539"/>
                  <a:pt x="1899" y="539"/>
                </a:cubicBezTo>
                <a:cubicBezTo>
                  <a:pt x="1896" y="538"/>
                  <a:pt x="1893" y="537"/>
                  <a:pt x="1889" y="537"/>
                </a:cubicBezTo>
                <a:cubicBezTo>
                  <a:pt x="1873" y="537"/>
                  <a:pt x="1859" y="549"/>
                  <a:pt x="1856" y="564"/>
                </a:cubicBezTo>
                <a:cubicBezTo>
                  <a:pt x="1613" y="564"/>
                  <a:pt x="1613" y="564"/>
                  <a:pt x="1613" y="564"/>
                </a:cubicBezTo>
                <a:cubicBezTo>
                  <a:pt x="1610" y="549"/>
                  <a:pt x="1596" y="537"/>
                  <a:pt x="1580" y="537"/>
                </a:cubicBezTo>
                <a:cubicBezTo>
                  <a:pt x="1562" y="537"/>
                  <a:pt x="1547" y="552"/>
                  <a:pt x="1547" y="570"/>
                </a:cubicBezTo>
                <a:cubicBezTo>
                  <a:pt x="1547" y="580"/>
                  <a:pt x="1551" y="589"/>
                  <a:pt x="1558" y="595"/>
                </a:cubicBezTo>
                <a:cubicBezTo>
                  <a:pt x="1436" y="807"/>
                  <a:pt x="1436" y="807"/>
                  <a:pt x="1436" y="807"/>
                </a:cubicBezTo>
                <a:cubicBezTo>
                  <a:pt x="1432" y="806"/>
                  <a:pt x="1429" y="806"/>
                  <a:pt x="1425" y="806"/>
                </a:cubicBezTo>
                <a:cubicBezTo>
                  <a:pt x="1409" y="806"/>
                  <a:pt x="1395" y="817"/>
                  <a:pt x="1392" y="832"/>
                </a:cubicBezTo>
                <a:cubicBezTo>
                  <a:pt x="1149" y="832"/>
                  <a:pt x="1149" y="832"/>
                  <a:pt x="1149" y="832"/>
                </a:cubicBezTo>
                <a:cubicBezTo>
                  <a:pt x="1146" y="817"/>
                  <a:pt x="1133" y="806"/>
                  <a:pt x="1116" y="806"/>
                </a:cubicBezTo>
                <a:cubicBezTo>
                  <a:pt x="1098" y="806"/>
                  <a:pt x="1083" y="821"/>
                  <a:pt x="1083" y="839"/>
                </a:cubicBezTo>
                <a:cubicBezTo>
                  <a:pt x="1083" y="849"/>
                  <a:pt x="1087" y="858"/>
                  <a:pt x="1094" y="864"/>
                </a:cubicBezTo>
                <a:cubicBezTo>
                  <a:pt x="972" y="1076"/>
                  <a:pt x="972" y="1076"/>
                  <a:pt x="972" y="1076"/>
                </a:cubicBezTo>
                <a:cubicBezTo>
                  <a:pt x="968" y="1075"/>
                  <a:pt x="965" y="1074"/>
                  <a:pt x="961" y="1074"/>
                </a:cubicBezTo>
                <a:cubicBezTo>
                  <a:pt x="945" y="1074"/>
                  <a:pt x="932" y="1086"/>
                  <a:pt x="929" y="1101"/>
                </a:cubicBezTo>
                <a:cubicBezTo>
                  <a:pt x="685" y="1101"/>
                  <a:pt x="685" y="1101"/>
                  <a:pt x="685" y="1101"/>
                </a:cubicBezTo>
                <a:cubicBezTo>
                  <a:pt x="682" y="1086"/>
                  <a:pt x="669" y="1074"/>
                  <a:pt x="653" y="1074"/>
                </a:cubicBezTo>
                <a:cubicBezTo>
                  <a:pt x="649" y="1074"/>
                  <a:pt x="645" y="1075"/>
                  <a:pt x="641" y="1076"/>
                </a:cubicBezTo>
                <a:cubicBezTo>
                  <a:pt x="520" y="866"/>
                  <a:pt x="520" y="866"/>
                  <a:pt x="520" y="866"/>
                </a:cubicBezTo>
                <a:cubicBezTo>
                  <a:pt x="526" y="860"/>
                  <a:pt x="531" y="851"/>
                  <a:pt x="531" y="841"/>
                </a:cubicBezTo>
                <a:cubicBezTo>
                  <a:pt x="531" y="830"/>
                  <a:pt x="525" y="821"/>
                  <a:pt x="517" y="815"/>
                </a:cubicBezTo>
                <a:cubicBezTo>
                  <a:pt x="641" y="601"/>
                  <a:pt x="641" y="601"/>
                  <a:pt x="641" y="601"/>
                </a:cubicBezTo>
                <a:cubicBezTo>
                  <a:pt x="644" y="603"/>
                  <a:pt x="648" y="603"/>
                  <a:pt x="653" y="603"/>
                </a:cubicBezTo>
                <a:cubicBezTo>
                  <a:pt x="669" y="603"/>
                  <a:pt x="683" y="591"/>
                  <a:pt x="686" y="575"/>
                </a:cubicBezTo>
                <a:cubicBezTo>
                  <a:pt x="929" y="575"/>
                  <a:pt x="929" y="575"/>
                  <a:pt x="929" y="575"/>
                </a:cubicBezTo>
                <a:cubicBezTo>
                  <a:pt x="931" y="591"/>
                  <a:pt x="945" y="603"/>
                  <a:pt x="961" y="603"/>
                </a:cubicBezTo>
                <a:cubicBezTo>
                  <a:pt x="980" y="603"/>
                  <a:pt x="995" y="589"/>
                  <a:pt x="995" y="570"/>
                </a:cubicBezTo>
                <a:cubicBezTo>
                  <a:pt x="995" y="560"/>
                  <a:pt x="990" y="550"/>
                  <a:pt x="982" y="544"/>
                </a:cubicBezTo>
                <a:cubicBezTo>
                  <a:pt x="1105" y="333"/>
                  <a:pt x="1105" y="333"/>
                  <a:pt x="1105" y="333"/>
                </a:cubicBezTo>
                <a:cubicBezTo>
                  <a:pt x="1108" y="334"/>
                  <a:pt x="1113" y="335"/>
                  <a:pt x="1117" y="335"/>
                </a:cubicBezTo>
                <a:cubicBezTo>
                  <a:pt x="1135" y="335"/>
                  <a:pt x="1150" y="320"/>
                  <a:pt x="1150" y="302"/>
                </a:cubicBezTo>
                <a:cubicBezTo>
                  <a:pt x="1150" y="283"/>
                  <a:pt x="1135" y="268"/>
                  <a:pt x="1117" y="268"/>
                </a:cubicBezTo>
                <a:cubicBezTo>
                  <a:pt x="1113" y="268"/>
                  <a:pt x="1109" y="269"/>
                  <a:pt x="1106" y="270"/>
                </a:cubicBezTo>
                <a:cubicBezTo>
                  <a:pt x="983" y="58"/>
                  <a:pt x="983" y="58"/>
                  <a:pt x="983" y="58"/>
                </a:cubicBezTo>
                <a:cubicBezTo>
                  <a:pt x="990" y="52"/>
                  <a:pt x="995" y="43"/>
                  <a:pt x="995" y="33"/>
                </a:cubicBezTo>
                <a:cubicBezTo>
                  <a:pt x="995" y="15"/>
                  <a:pt x="980" y="0"/>
                  <a:pt x="961" y="0"/>
                </a:cubicBezTo>
                <a:cubicBezTo>
                  <a:pt x="943" y="0"/>
                  <a:pt x="928" y="15"/>
                  <a:pt x="928" y="33"/>
                </a:cubicBezTo>
                <a:cubicBezTo>
                  <a:pt x="928" y="51"/>
                  <a:pt x="943" y="66"/>
                  <a:pt x="961" y="66"/>
                </a:cubicBezTo>
                <a:cubicBezTo>
                  <a:pt x="966" y="66"/>
                  <a:pt x="970" y="66"/>
                  <a:pt x="973" y="64"/>
                </a:cubicBezTo>
                <a:cubicBezTo>
                  <a:pt x="1096" y="276"/>
                  <a:pt x="1096" y="276"/>
                  <a:pt x="1096" y="276"/>
                </a:cubicBezTo>
                <a:cubicBezTo>
                  <a:pt x="1088" y="282"/>
                  <a:pt x="1083" y="291"/>
                  <a:pt x="1083" y="302"/>
                </a:cubicBezTo>
                <a:cubicBezTo>
                  <a:pt x="1083" y="311"/>
                  <a:pt x="1088" y="320"/>
                  <a:pt x="1095" y="326"/>
                </a:cubicBezTo>
                <a:cubicBezTo>
                  <a:pt x="972" y="539"/>
                  <a:pt x="972" y="539"/>
                  <a:pt x="972" y="539"/>
                </a:cubicBezTo>
                <a:cubicBezTo>
                  <a:pt x="969" y="538"/>
                  <a:pt x="965" y="537"/>
                  <a:pt x="961" y="537"/>
                </a:cubicBezTo>
                <a:cubicBezTo>
                  <a:pt x="945" y="537"/>
                  <a:pt x="932" y="548"/>
                  <a:pt x="929" y="564"/>
                </a:cubicBezTo>
                <a:cubicBezTo>
                  <a:pt x="685" y="564"/>
                  <a:pt x="685" y="564"/>
                  <a:pt x="685" y="564"/>
                </a:cubicBezTo>
                <a:cubicBezTo>
                  <a:pt x="682" y="548"/>
                  <a:pt x="669" y="537"/>
                  <a:pt x="653" y="537"/>
                </a:cubicBezTo>
                <a:cubicBezTo>
                  <a:pt x="634" y="537"/>
                  <a:pt x="619" y="552"/>
                  <a:pt x="619" y="570"/>
                </a:cubicBezTo>
                <a:cubicBezTo>
                  <a:pt x="619" y="580"/>
                  <a:pt x="624" y="589"/>
                  <a:pt x="631" y="595"/>
                </a:cubicBezTo>
                <a:cubicBezTo>
                  <a:pt x="507" y="809"/>
                  <a:pt x="507" y="809"/>
                  <a:pt x="507" y="809"/>
                </a:cubicBezTo>
                <a:cubicBezTo>
                  <a:pt x="504" y="808"/>
                  <a:pt x="501" y="808"/>
                  <a:pt x="497" y="808"/>
                </a:cubicBezTo>
                <a:cubicBezTo>
                  <a:pt x="481" y="808"/>
                  <a:pt x="468" y="819"/>
                  <a:pt x="465" y="835"/>
                </a:cubicBezTo>
                <a:cubicBezTo>
                  <a:pt x="221" y="835"/>
                  <a:pt x="221" y="835"/>
                  <a:pt x="221" y="835"/>
                </a:cubicBezTo>
                <a:cubicBezTo>
                  <a:pt x="218" y="819"/>
                  <a:pt x="205" y="808"/>
                  <a:pt x="189" y="808"/>
                </a:cubicBezTo>
                <a:cubicBezTo>
                  <a:pt x="185" y="808"/>
                  <a:pt x="181" y="809"/>
                  <a:pt x="178" y="810"/>
                </a:cubicBezTo>
                <a:cubicBezTo>
                  <a:pt x="56" y="597"/>
                  <a:pt x="56" y="597"/>
                  <a:pt x="56" y="597"/>
                </a:cubicBezTo>
                <a:cubicBezTo>
                  <a:pt x="62" y="591"/>
                  <a:pt x="67" y="583"/>
                  <a:pt x="67" y="573"/>
                </a:cubicBezTo>
                <a:cubicBezTo>
                  <a:pt x="67" y="554"/>
                  <a:pt x="52" y="539"/>
                  <a:pt x="33" y="539"/>
                </a:cubicBezTo>
                <a:cubicBezTo>
                  <a:pt x="15" y="539"/>
                  <a:pt x="0" y="554"/>
                  <a:pt x="0" y="573"/>
                </a:cubicBezTo>
                <a:cubicBezTo>
                  <a:pt x="0" y="591"/>
                  <a:pt x="15" y="606"/>
                  <a:pt x="33" y="606"/>
                </a:cubicBezTo>
                <a:cubicBezTo>
                  <a:pt x="38" y="606"/>
                  <a:pt x="42" y="605"/>
                  <a:pt x="45" y="604"/>
                </a:cubicBezTo>
                <a:cubicBezTo>
                  <a:pt x="168" y="815"/>
                  <a:pt x="168" y="815"/>
                  <a:pt x="168" y="815"/>
                </a:cubicBezTo>
                <a:cubicBezTo>
                  <a:pt x="160" y="822"/>
                  <a:pt x="155" y="831"/>
                  <a:pt x="155" y="841"/>
                </a:cubicBezTo>
                <a:cubicBezTo>
                  <a:pt x="155" y="851"/>
                  <a:pt x="160" y="860"/>
                  <a:pt x="167" y="866"/>
                </a:cubicBezTo>
                <a:cubicBezTo>
                  <a:pt x="44" y="1078"/>
                  <a:pt x="44" y="1078"/>
                  <a:pt x="44" y="1078"/>
                </a:cubicBezTo>
                <a:cubicBezTo>
                  <a:pt x="41" y="1077"/>
                  <a:pt x="37" y="1076"/>
                  <a:pt x="34" y="1076"/>
                </a:cubicBezTo>
                <a:cubicBezTo>
                  <a:pt x="15" y="1076"/>
                  <a:pt x="0" y="1091"/>
                  <a:pt x="0" y="1110"/>
                </a:cubicBezTo>
                <a:cubicBezTo>
                  <a:pt x="0" y="1128"/>
                  <a:pt x="15" y="1143"/>
                  <a:pt x="34" y="1143"/>
                </a:cubicBezTo>
                <a:cubicBezTo>
                  <a:pt x="52" y="1143"/>
                  <a:pt x="67" y="1128"/>
                  <a:pt x="67" y="1110"/>
                </a:cubicBezTo>
                <a:cubicBezTo>
                  <a:pt x="67" y="1099"/>
                  <a:pt x="62" y="1090"/>
                  <a:pt x="55" y="1084"/>
                </a:cubicBezTo>
                <a:cubicBezTo>
                  <a:pt x="177" y="872"/>
                  <a:pt x="177" y="872"/>
                  <a:pt x="177" y="872"/>
                </a:cubicBezTo>
                <a:cubicBezTo>
                  <a:pt x="181" y="874"/>
                  <a:pt x="185" y="874"/>
                  <a:pt x="189" y="874"/>
                </a:cubicBezTo>
                <a:cubicBezTo>
                  <a:pt x="205" y="874"/>
                  <a:pt x="219" y="862"/>
                  <a:pt x="222" y="846"/>
                </a:cubicBezTo>
                <a:cubicBezTo>
                  <a:pt x="465" y="846"/>
                  <a:pt x="465" y="846"/>
                  <a:pt x="465" y="846"/>
                </a:cubicBezTo>
                <a:cubicBezTo>
                  <a:pt x="467" y="862"/>
                  <a:pt x="481" y="874"/>
                  <a:pt x="497" y="874"/>
                </a:cubicBezTo>
                <a:cubicBezTo>
                  <a:pt x="502" y="874"/>
                  <a:pt x="506" y="874"/>
                  <a:pt x="509" y="872"/>
                </a:cubicBezTo>
                <a:cubicBezTo>
                  <a:pt x="631" y="1082"/>
                  <a:pt x="631" y="1082"/>
                  <a:pt x="631" y="1082"/>
                </a:cubicBezTo>
                <a:cubicBezTo>
                  <a:pt x="624" y="1089"/>
                  <a:pt x="619" y="1097"/>
                  <a:pt x="619" y="1107"/>
                </a:cubicBezTo>
                <a:cubicBezTo>
                  <a:pt x="619" y="1117"/>
                  <a:pt x="624" y="1126"/>
                  <a:pt x="631" y="1132"/>
                </a:cubicBezTo>
                <a:cubicBezTo>
                  <a:pt x="508" y="1344"/>
                  <a:pt x="508" y="1344"/>
                  <a:pt x="508" y="1344"/>
                </a:cubicBezTo>
                <a:cubicBezTo>
                  <a:pt x="505" y="1343"/>
                  <a:pt x="501" y="1343"/>
                  <a:pt x="497" y="1343"/>
                </a:cubicBezTo>
                <a:cubicBezTo>
                  <a:pt x="481" y="1343"/>
                  <a:pt x="467" y="1355"/>
                  <a:pt x="465" y="1371"/>
                </a:cubicBezTo>
                <a:cubicBezTo>
                  <a:pt x="222" y="1371"/>
                  <a:pt x="222" y="1371"/>
                  <a:pt x="222" y="1371"/>
                </a:cubicBezTo>
                <a:cubicBezTo>
                  <a:pt x="219" y="1355"/>
                  <a:pt x="205" y="1343"/>
                  <a:pt x="189" y="1343"/>
                </a:cubicBezTo>
                <a:cubicBezTo>
                  <a:pt x="170" y="1343"/>
                  <a:pt x="155" y="1358"/>
                  <a:pt x="155" y="1376"/>
                </a:cubicBezTo>
                <a:cubicBezTo>
                  <a:pt x="155" y="1386"/>
                  <a:pt x="160" y="1395"/>
                  <a:pt x="167" y="1401"/>
                </a:cubicBezTo>
                <a:cubicBezTo>
                  <a:pt x="44" y="1613"/>
                  <a:pt x="44" y="1613"/>
                  <a:pt x="44" y="1613"/>
                </a:cubicBezTo>
                <a:cubicBezTo>
                  <a:pt x="41" y="1612"/>
                  <a:pt x="37" y="1611"/>
                  <a:pt x="33" y="1611"/>
                </a:cubicBezTo>
                <a:cubicBezTo>
                  <a:pt x="15" y="1611"/>
                  <a:pt x="0" y="1626"/>
                  <a:pt x="0" y="1645"/>
                </a:cubicBezTo>
                <a:cubicBezTo>
                  <a:pt x="0" y="1663"/>
                  <a:pt x="15" y="1678"/>
                  <a:pt x="33" y="1678"/>
                </a:cubicBezTo>
                <a:cubicBezTo>
                  <a:pt x="52" y="1678"/>
                  <a:pt x="67" y="1663"/>
                  <a:pt x="67" y="1645"/>
                </a:cubicBezTo>
                <a:cubicBezTo>
                  <a:pt x="67" y="1634"/>
                  <a:pt x="62" y="1625"/>
                  <a:pt x="54" y="1619"/>
                </a:cubicBezTo>
                <a:cubicBezTo>
                  <a:pt x="177" y="1407"/>
                  <a:pt x="177" y="1407"/>
                  <a:pt x="177" y="1407"/>
                </a:cubicBezTo>
                <a:cubicBezTo>
                  <a:pt x="180" y="1408"/>
                  <a:pt x="184" y="1409"/>
                  <a:pt x="189" y="1409"/>
                </a:cubicBezTo>
                <a:cubicBezTo>
                  <a:pt x="205" y="1409"/>
                  <a:pt x="218" y="1398"/>
                  <a:pt x="221" y="1383"/>
                </a:cubicBezTo>
                <a:cubicBezTo>
                  <a:pt x="465" y="1383"/>
                  <a:pt x="465" y="1383"/>
                  <a:pt x="465" y="1383"/>
                </a:cubicBezTo>
                <a:cubicBezTo>
                  <a:pt x="468" y="1398"/>
                  <a:pt x="481" y="1409"/>
                  <a:pt x="497" y="1409"/>
                </a:cubicBezTo>
                <a:cubicBezTo>
                  <a:pt x="502" y="1409"/>
                  <a:pt x="505" y="1408"/>
                  <a:pt x="509" y="1407"/>
                </a:cubicBezTo>
                <a:cubicBezTo>
                  <a:pt x="631" y="1618"/>
                  <a:pt x="631" y="1618"/>
                  <a:pt x="631" y="1618"/>
                </a:cubicBezTo>
                <a:cubicBezTo>
                  <a:pt x="624" y="1624"/>
                  <a:pt x="619" y="1632"/>
                  <a:pt x="619" y="1642"/>
                </a:cubicBezTo>
                <a:cubicBezTo>
                  <a:pt x="619" y="1661"/>
                  <a:pt x="634" y="1676"/>
                  <a:pt x="653" y="1676"/>
                </a:cubicBezTo>
                <a:cubicBezTo>
                  <a:pt x="669" y="1676"/>
                  <a:pt x="682" y="1664"/>
                  <a:pt x="685" y="1649"/>
                </a:cubicBezTo>
                <a:cubicBezTo>
                  <a:pt x="928" y="1649"/>
                  <a:pt x="928" y="1649"/>
                  <a:pt x="928" y="1649"/>
                </a:cubicBezTo>
                <a:cubicBezTo>
                  <a:pt x="932" y="1664"/>
                  <a:pt x="945" y="1675"/>
                  <a:pt x="961" y="1675"/>
                </a:cubicBezTo>
                <a:cubicBezTo>
                  <a:pt x="965" y="1675"/>
                  <a:pt x="969" y="1675"/>
                  <a:pt x="973" y="1673"/>
                </a:cubicBezTo>
                <a:cubicBezTo>
                  <a:pt x="1094" y="1884"/>
                  <a:pt x="1094" y="1884"/>
                  <a:pt x="1094" y="1884"/>
                </a:cubicBezTo>
                <a:cubicBezTo>
                  <a:pt x="1087" y="1890"/>
                  <a:pt x="1083" y="1899"/>
                  <a:pt x="1083" y="1909"/>
                </a:cubicBezTo>
                <a:cubicBezTo>
                  <a:pt x="1083" y="1927"/>
                  <a:pt x="1098" y="1942"/>
                  <a:pt x="1116" y="1942"/>
                </a:cubicBezTo>
                <a:cubicBezTo>
                  <a:pt x="1132" y="1942"/>
                  <a:pt x="1146" y="1930"/>
                  <a:pt x="1149" y="1915"/>
                </a:cubicBezTo>
                <a:cubicBezTo>
                  <a:pt x="1392" y="1915"/>
                  <a:pt x="1392" y="1915"/>
                  <a:pt x="1392" y="1915"/>
                </a:cubicBezTo>
                <a:cubicBezTo>
                  <a:pt x="1395" y="1930"/>
                  <a:pt x="1409" y="1942"/>
                  <a:pt x="1425" y="1942"/>
                </a:cubicBezTo>
                <a:cubicBezTo>
                  <a:pt x="1429" y="1942"/>
                  <a:pt x="1432" y="1941"/>
                  <a:pt x="1435" y="1940"/>
                </a:cubicBezTo>
                <a:cubicBezTo>
                  <a:pt x="1558" y="2152"/>
                  <a:pt x="1558" y="2152"/>
                  <a:pt x="1558" y="2152"/>
                </a:cubicBezTo>
                <a:cubicBezTo>
                  <a:pt x="1551" y="2158"/>
                  <a:pt x="1547" y="2167"/>
                  <a:pt x="1547" y="2177"/>
                </a:cubicBezTo>
                <a:cubicBezTo>
                  <a:pt x="1547" y="2187"/>
                  <a:pt x="1551" y="2196"/>
                  <a:pt x="1558" y="2202"/>
                </a:cubicBezTo>
                <a:cubicBezTo>
                  <a:pt x="1435" y="2414"/>
                  <a:pt x="1435" y="2414"/>
                  <a:pt x="1435" y="2414"/>
                </a:cubicBezTo>
                <a:cubicBezTo>
                  <a:pt x="1432" y="2413"/>
                  <a:pt x="1428" y="2412"/>
                  <a:pt x="1425" y="2412"/>
                </a:cubicBezTo>
                <a:cubicBezTo>
                  <a:pt x="1406" y="2412"/>
                  <a:pt x="1391" y="2427"/>
                  <a:pt x="1391" y="2445"/>
                </a:cubicBezTo>
                <a:cubicBezTo>
                  <a:pt x="1391" y="2464"/>
                  <a:pt x="1406" y="2479"/>
                  <a:pt x="1425" y="2479"/>
                </a:cubicBezTo>
                <a:cubicBezTo>
                  <a:pt x="1429" y="2479"/>
                  <a:pt x="1433" y="2478"/>
                  <a:pt x="1436" y="2477"/>
                </a:cubicBezTo>
                <a:cubicBezTo>
                  <a:pt x="1558" y="2687"/>
                  <a:pt x="1558" y="2687"/>
                  <a:pt x="1558" y="2687"/>
                </a:cubicBezTo>
                <a:cubicBezTo>
                  <a:pt x="1551" y="2693"/>
                  <a:pt x="1547" y="2702"/>
                  <a:pt x="1547" y="2712"/>
                </a:cubicBezTo>
                <a:cubicBezTo>
                  <a:pt x="1547" y="2730"/>
                  <a:pt x="1562" y="2745"/>
                  <a:pt x="1580" y="2745"/>
                </a:cubicBezTo>
                <a:cubicBezTo>
                  <a:pt x="1598" y="2745"/>
                  <a:pt x="1613" y="2730"/>
                  <a:pt x="1613" y="2712"/>
                </a:cubicBezTo>
                <a:cubicBezTo>
                  <a:pt x="1613" y="2693"/>
                  <a:pt x="1598" y="2678"/>
                  <a:pt x="1580" y="2678"/>
                </a:cubicBezTo>
                <a:cubicBezTo>
                  <a:pt x="1576" y="2678"/>
                  <a:pt x="1572" y="2679"/>
                  <a:pt x="1568" y="2681"/>
                </a:cubicBezTo>
                <a:cubicBezTo>
                  <a:pt x="1446" y="2470"/>
                  <a:pt x="1446" y="2470"/>
                  <a:pt x="1446" y="2470"/>
                </a:cubicBezTo>
                <a:cubicBezTo>
                  <a:pt x="1453" y="2464"/>
                  <a:pt x="1458" y="2455"/>
                  <a:pt x="1458" y="2445"/>
                </a:cubicBezTo>
                <a:cubicBezTo>
                  <a:pt x="1458" y="2435"/>
                  <a:pt x="1453" y="2426"/>
                  <a:pt x="1446" y="2420"/>
                </a:cubicBezTo>
                <a:cubicBezTo>
                  <a:pt x="1568" y="2208"/>
                  <a:pt x="1568" y="2208"/>
                  <a:pt x="1568" y="2208"/>
                </a:cubicBezTo>
                <a:cubicBezTo>
                  <a:pt x="1572" y="2209"/>
                  <a:pt x="1576" y="2210"/>
                  <a:pt x="1580" y="2210"/>
                </a:cubicBezTo>
                <a:cubicBezTo>
                  <a:pt x="1596" y="2210"/>
                  <a:pt x="1610" y="2198"/>
                  <a:pt x="1613" y="2182"/>
                </a:cubicBezTo>
                <a:cubicBezTo>
                  <a:pt x="1856" y="2182"/>
                  <a:pt x="1856" y="2182"/>
                  <a:pt x="1856" y="2182"/>
                </a:cubicBezTo>
                <a:cubicBezTo>
                  <a:pt x="1858" y="2198"/>
                  <a:pt x="1872" y="2210"/>
                  <a:pt x="1888" y="2210"/>
                </a:cubicBezTo>
                <a:cubicBezTo>
                  <a:pt x="1893" y="2210"/>
                  <a:pt x="1897" y="2209"/>
                  <a:pt x="1900" y="2208"/>
                </a:cubicBezTo>
                <a:cubicBezTo>
                  <a:pt x="2023" y="2420"/>
                  <a:pt x="2023" y="2420"/>
                  <a:pt x="2023" y="2420"/>
                </a:cubicBezTo>
                <a:cubicBezTo>
                  <a:pt x="2015" y="2426"/>
                  <a:pt x="2010" y="2435"/>
                  <a:pt x="2010" y="2445"/>
                </a:cubicBezTo>
                <a:cubicBezTo>
                  <a:pt x="2010" y="2464"/>
                  <a:pt x="2025" y="2479"/>
                  <a:pt x="2044" y="2479"/>
                </a:cubicBezTo>
                <a:cubicBezTo>
                  <a:pt x="2062" y="2479"/>
                  <a:pt x="2077" y="2464"/>
                  <a:pt x="2077" y="2445"/>
                </a:cubicBezTo>
                <a:cubicBezTo>
                  <a:pt x="2077" y="2427"/>
                  <a:pt x="2062" y="2412"/>
                  <a:pt x="2044" y="2412"/>
                </a:cubicBezTo>
                <a:cubicBezTo>
                  <a:pt x="2040" y="2412"/>
                  <a:pt x="2036" y="2413"/>
                  <a:pt x="2033" y="2414"/>
                </a:cubicBezTo>
                <a:cubicBezTo>
                  <a:pt x="1911" y="2202"/>
                  <a:pt x="1911" y="2202"/>
                  <a:pt x="1911" y="2202"/>
                </a:cubicBezTo>
                <a:cubicBezTo>
                  <a:pt x="1917" y="2196"/>
                  <a:pt x="1922" y="2187"/>
                  <a:pt x="1922" y="2177"/>
                </a:cubicBezTo>
                <a:cubicBezTo>
                  <a:pt x="1922" y="2167"/>
                  <a:pt x="1917" y="2158"/>
                  <a:pt x="1911" y="2152"/>
                </a:cubicBezTo>
                <a:cubicBezTo>
                  <a:pt x="2033" y="1940"/>
                  <a:pt x="2033" y="1940"/>
                  <a:pt x="2033" y="1940"/>
                </a:cubicBezTo>
                <a:cubicBezTo>
                  <a:pt x="2037" y="1941"/>
                  <a:pt x="2040" y="1942"/>
                  <a:pt x="2044" y="1942"/>
                </a:cubicBezTo>
                <a:cubicBezTo>
                  <a:pt x="2060" y="1942"/>
                  <a:pt x="2073" y="1930"/>
                  <a:pt x="2077" y="1915"/>
                </a:cubicBezTo>
                <a:cubicBezTo>
                  <a:pt x="2320" y="1915"/>
                  <a:pt x="2320" y="1915"/>
                  <a:pt x="2320" y="1915"/>
                </a:cubicBezTo>
                <a:cubicBezTo>
                  <a:pt x="2323" y="1930"/>
                  <a:pt x="2336" y="1942"/>
                  <a:pt x="2352" y="1942"/>
                </a:cubicBezTo>
                <a:cubicBezTo>
                  <a:pt x="2371" y="1942"/>
                  <a:pt x="2386" y="1927"/>
                  <a:pt x="2386" y="1909"/>
                </a:cubicBezTo>
                <a:cubicBezTo>
                  <a:pt x="2386" y="1890"/>
                  <a:pt x="2371" y="1875"/>
                  <a:pt x="2352" y="1875"/>
                </a:cubicBezTo>
                <a:cubicBezTo>
                  <a:pt x="2336" y="1875"/>
                  <a:pt x="2322" y="1887"/>
                  <a:pt x="2320" y="1903"/>
                </a:cubicBezTo>
                <a:cubicBezTo>
                  <a:pt x="2077" y="1903"/>
                  <a:pt x="2077" y="1903"/>
                  <a:pt x="2077" y="1903"/>
                </a:cubicBezTo>
                <a:cubicBezTo>
                  <a:pt x="2074" y="1887"/>
                  <a:pt x="2060" y="1875"/>
                  <a:pt x="2044" y="1875"/>
                </a:cubicBezTo>
                <a:cubicBezTo>
                  <a:pt x="2040" y="1875"/>
                  <a:pt x="2036" y="1876"/>
                  <a:pt x="2032" y="1877"/>
                </a:cubicBezTo>
                <a:cubicBezTo>
                  <a:pt x="1910" y="1667"/>
                  <a:pt x="1910" y="1667"/>
                  <a:pt x="1910" y="1667"/>
                </a:cubicBezTo>
                <a:cubicBezTo>
                  <a:pt x="1917" y="1661"/>
                  <a:pt x="1922" y="1652"/>
                  <a:pt x="1922" y="1642"/>
                </a:cubicBezTo>
                <a:cubicBezTo>
                  <a:pt x="1922" y="1632"/>
                  <a:pt x="1917" y="1623"/>
                  <a:pt x="1910" y="1616"/>
                </a:cubicBezTo>
                <a:cubicBezTo>
                  <a:pt x="2032" y="1405"/>
                  <a:pt x="2032" y="1405"/>
                  <a:pt x="2032" y="1405"/>
                </a:cubicBezTo>
                <a:cubicBezTo>
                  <a:pt x="2036" y="1406"/>
                  <a:pt x="2040" y="1407"/>
                  <a:pt x="2044" y="1407"/>
                </a:cubicBezTo>
                <a:cubicBezTo>
                  <a:pt x="2060" y="1407"/>
                  <a:pt x="2074" y="1395"/>
                  <a:pt x="2077" y="1379"/>
                </a:cubicBezTo>
                <a:cubicBezTo>
                  <a:pt x="2320" y="1379"/>
                  <a:pt x="2320" y="1379"/>
                  <a:pt x="2320" y="1379"/>
                </a:cubicBezTo>
                <a:cubicBezTo>
                  <a:pt x="2322" y="1395"/>
                  <a:pt x="2336" y="1407"/>
                  <a:pt x="2352" y="1407"/>
                </a:cubicBezTo>
                <a:cubicBezTo>
                  <a:pt x="2357" y="1407"/>
                  <a:pt x="2361" y="1406"/>
                  <a:pt x="2364" y="1405"/>
                </a:cubicBezTo>
                <a:cubicBezTo>
                  <a:pt x="2487" y="1616"/>
                  <a:pt x="2487" y="1616"/>
                  <a:pt x="2487" y="1616"/>
                </a:cubicBezTo>
                <a:cubicBezTo>
                  <a:pt x="2479" y="1623"/>
                  <a:pt x="2474" y="1632"/>
                  <a:pt x="2474" y="1642"/>
                </a:cubicBezTo>
                <a:cubicBezTo>
                  <a:pt x="2474" y="1661"/>
                  <a:pt x="2489" y="1675"/>
                  <a:pt x="2508" y="1675"/>
                </a:cubicBezTo>
                <a:cubicBezTo>
                  <a:pt x="2526" y="1675"/>
                  <a:pt x="2541" y="1661"/>
                  <a:pt x="2541" y="1642"/>
                </a:cubicBezTo>
                <a:cubicBezTo>
                  <a:pt x="2541" y="1624"/>
                  <a:pt x="2526" y="1609"/>
                  <a:pt x="2508" y="1609"/>
                </a:cubicBezTo>
                <a:close/>
                <a:moveTo>
                  <a:pt x="1104" y="870"/>
                </a:moveTo>
                <a:cubicBezTo>
                  <a:pt x="1108" y="871"/>
                  <a:pt x="1112" y="872"/>
                  <a:pt x="1116" y="872"/>
                </a:cubicBezTo>
                <a:cubicBezTo>
                  <a:pt x="1133" y="872"/>
                  <a:pt x="1147" y="860"/>
                  <a:pt x="1149" y="844"/>
                </a:cubicBezTo>
                <a:cubicBezTo>
                  <a:pt x="1392" y="844"/>
                  <a:pt x="1392" y="844"/>
                  <a:pt x="1392" y="844"/>
                </a:cubicBezTo>
                <a:cubicBezTo>
                  <a:pt x="1395" y="860"/>
                  <a:pt x="1408" y="872"/>
                  <a:pt x="1425" y="872"/>
                </a:cubicBezTo>
                <a:cubicBezTo>
                  <a:pt x="1429" y="872"/>
                  <a:pt x="1433" y="871"/>
                  <a:pt x="1437" y="870"/>
                </a:cubicBezTo>
                <a:cubicBezTo>
                  <a:pt x="1558" y="1080"/>
                  <a:pt x="1558" y="1080"/>
                  <a:pt x="1558" y="1080"/>
                </a:cubicBezTo>
                <a:cubicBezTo>
                  <a:pt x="1551" y="1086"/>
                  <a:pt x="1547" y="1095"/>
                  <a:pt x="1547" y="1105"/>
                </a:cubicBezTo>
                <a:cubicBezTo>
                  <a:pt x="1547" y="1115"/>
                  <a:pt x="1551" y="1124"/>
                  <a:pt x="1558" y="1130"/>
                </a:cubicBezTo>
                <a:cubicBezTo>
                  <a:pt x="1435" y="1342"/>
                  <a:pt x="1435" y="1342"/>
                  <a:pt x="1435" y="1342"/>
                </a:cubicBezTo>
                <a:cubicBezTo>
                  <a:pt x="1432" y="1341"/>
                  <a:pt x="1429" y="1340"/>
                  <a:pt x="1425" y="1340"/>
                </a:cubicBezTo>
                <a:cubicBezTo>
                  <a:pt x="1409" y="1340"/>
                  <a:pt x="1395" y="1352"/>
                  <a:pt x="1392" y="1367"/>
                </a:cubicBezTo>
                <a:cubicBezTo>
                  <a:pt x="1149" y="1367"/>
                  <a:pt x="1149" y="1367"/>
                  <a:pt x="1149" y="1367"/>
                </a:cubicBezTo>
                <a:cubicBezTo>
                  <a:pt x="1146" y="1352"/>
                  <a:pt x="1132" y="1340"/>
                  <a:pt x="1116" y="1340"/>
                </a:cubicBezTo>
                <a:cubicBezTo>
                  <a:pt x="1112" y="1340"/>
                  <a:pt x="1108" y="1341"/>
                  <a:pt x="1104" y="1343"/>
                </a:cubicBezTo>
                <a:cubicBezTo>
                  <a:pt x="983" y="1133"/>
                  <a:pt x="983" y="1133"/>
                  <a:pt x="983" y="1133"/>
                </a:cubicBezTo>
                <a:cubicBezTo>
                  <a:pt x="990" y="1126"/>
                  <a:pt x="995" y="1117"/>
                  <a:pt x="995" y="1107"/>
                </a:cubicBezTo>
                <a:cubicBezTo>
                  <a:pt x="995" y="1097"/>
                  <a:pt x="990" y="1088"/>
                  <a:pt x="982" y="1082"/>
                </a:cubicBezTo>
                <a:lnTo>
                  <a:pt x="1104" y="870"/>
                </a:lnTo>
                <a:close/>
                <a:moveTo>
                  <a:pt x="519" y="1401"/>
                </a:moveTo>
                <a:cubicBezTo>
                  <a:pt x="526" y="1395"/>
                  <a:pt x="531" y="1386"/>
                  <a:pt x="531" y="1376"/>
                </a:cubicBezTo>
                <a:cubicBezTo>
                  <a:pt x="531" y="1366"/>
                  <a:pt x="526" y="1356"/>
                  <a:pt x="518" y="1350"/>
                </a:cubicBezTo>
                <a:cubicBezTo>
                  <a:pt x="641" y="1138"/>
                  <a:pt x="641" y="1138"/>
                  <a:pt x="641" y="1138"/>
                </a:cubicBezTo>
                <a:cubicBezTo>
                  <a:pt x="644" y="1140"/>
                  <a:pt x="648" y="1141"/>
                  <a:pt x="653" y="1141"/>
                </a:cubicBezTo>
                <a:cubicBezTo>
                  <a:pt x="669" y="1141"/>
                  <a:pt x="683" y="1129"/>
                  <a:pt x="686" y="1113"/>
                </a:cubicBezTo>
                <a:cubicBezTo>
                  <a:pt x="928" y="1113"/>
                  <a:pt x="928" y="1113"/>
                  <a:pt x="928" y="1113"/>
                </a:cubicBezTo>
                <a:cubicBezTo>
                  <a:pt x="931" y="1129"/>
                  <a:pt x="945" y="1141"/>
                  <a:pt x="961" y="1141"/>
                </a:cubicBezTo>
                <a:cubicBezTo>
                  <a:pt x="965" y="1141"/>
                  <a:pt x="969" y="1140"/>
                  <a:pt x="973" y="1139"/>
                </a:cubicBezTo>
                <a:cubicBezTo>
                  <a:pt x="1094" y="1349"/>
                  <a:pt x="1094" y="1349"/>
                  <a:pt x="1094" y="1349"/>
                </a:cubicBezTo>
                <a:cubicBezTo>
                  <a:pt x="1087" y="1355"/>
                  <a:pt x="1083" y="1364"/>
                  <a:pt x="1083" y="1374"/>
                </a:cubicBezTo>
                <a:cubicBezTo>
                  <a:pt x="1083" y="1383"/>
                  <a:pt x="1087" y="1392"/>
                  <a:pt x="1094" y="1398"/>
                </a:cubicBezTo>
                <a:cubicBezTo>
                  <a:pt x="972" y="1611"/>
                  <a:pt x="972" y="1611"/>
                  <a:pt x="972" y="1611"/>
                </a:cubicBezTo>
                <a:cubicBezTo>
                  <a:pt x="968" y="1610"/>
                  <a:pt x="965" y="1609"/>
                  <a:pt x="961" y="1609"/>
                </a:cubicBezTo>
                <a:cubicBezTo>
                  <a:pt x="944" y="1609"/>
                  <a:pt x="931" y="1621"/>
                  <a:pt x="928" y="1637"/>
                </a:cubicBezTo>
                <a:cubicBezTo>
                  <a:pt x="686" y="1637"/>
                  <a:pt x="686" y="1637"/>
                  <a:pt x="686" y="1637"/>
                </a:cubicBezTo>
                <a:cubicBezTo>
                  <a:pt x="683" y="1621"/>
                  <a:pt x="669" y="1609"/>
                  <a:pt x="653" y="1609"/>
                </a:cubicBezTo>
                <a:cubicBezTo>
                  <a:pt x="648" y="1609"/>
                  <a:pt x="644" y="1610"/>
                  <a:pt x="641" y="1611"/>
                </a:cubicBezTo>
                <a:lnTo>
                  <a:pt x="519" y="1401"/>
                </a:lnTo>
                <a:close/>
                <a:moveTo>
                  <a:pt x="983" y="1667"/>
                </a:moveTo>
                <a:cubicBezTo>
                  <a:pt x="990" y="1661"/>
                  <a:pt x="994" y="1652"/>
                  <a:pt x="994" y="1642"/>
                </a:cubicBezTo>
                <a:cubicBezTo>
                  <a:pt x="994" y="1632"/>
                  <a:pt x="989" y="1623"/>
                  <a:pt x="982" y="1616"/>
                </a:cubicBezTo>
                <a:cubicBezTo>
                  <a:pt x="1104" y="1405"/>
                  <a:pt x="1104" y="1405"/>
                  <a:pt x="1104" y="1405"/>
                </a:cubicBezTo>
                <a:cubicBezTo>
                  <a:pt x="1108" y="1406"/>
                  <a:pt x="1112" y="1407"/>
                  <a:pt x="1116" y="1407"/>
                </a:cubicBezTo>
                <a:cubicBezTo>
                  <a:pt x="1133" y="1407"/>
                  <a:pt x="1147" y="1395"/>
                  <a:pt x="1149" y="1379"/>
                </a:cubicBezTo>
                <a:cubicBezTo>
                  <a:pt x="1392" y="1379"/>
                  <a:pt x="1392" y="1379"/>
                  <a:pt x="1392" y="1379"/>
                </a:cubicBezTo>
                <a:cubicBezTo>
                  <a:pt x="1394" y="1395"/>
                  <a:pt x="1408" y="1407"/>
                  <a:pt x="1425" y="1407"/>
                </a:cubicBezTo>
                <a:cubicBezTo>
                  <a:pt x="1429" y="1407"/>
                  <a:pt x="1433" y="1406"/>
                  <a:pt x="1437" y="1405"/>
                </a:cubicBezTo>
                <a:cubicBezTo>
                  <a:pt x="1559" y="1616"/>
                  <a:pt x="1559" y="1616"/>
                  <a:pt x="1559" y="1616"/>
                </a:cubicBezTo>
                <a:cubicBezTo>
                  <a:pt x="1552" y="1623"/>
                  <a:pt x="1547" y="1632"/>
                  <a:pt x="1547" y="1642"/>
                </a:cubicBezTo>
                <a:cubicBezTo>
                  <a:pt x="1547" y="1652"/>
                  <a:pt x="1551" y="1661"/>
                  <a:pt x="1558" y="1667"/>
                </a:cubicBezTo>
                <a:cubicBezTo>
                  <a:pt x="1436" y="1877"/>
                  <a:pt x="1436" y="1877"/>
                  <a:pt x="1436" y="1877"/>
                </a:cubicBezTo>
                <a:cubicBezTo>
                  <a:pt x="1433" y="1876"/>
                  <a:pt x="1429" y="1875"/>
                  <a:pt x="1425" y="1875"/>
                </a:cubicBezTo>
                <a:cubicBezTo>
                  <a:pt x="1408" y="1875"/>
                  <a:pt x="1394" y="1887"/>
                  <a:pt x="1392" y="1903"/>
                </a:cubicBezTo>
                <a:cubicBezTo>
                  <a:pt x="1149" y="1903"/>
                  <a:pt x="1149" y="1903"/>
                  <a:pt x="1149" y="1903"/>
                </a:cubicBezTo>
                <a:cubicBezTo>
                  <a:pt x="1147" y="1887"/>
                  <a:pt x="1133" y="1875"/>
                  <a:pt x="1116" y="1875"/>
                </a:cubicBezTo>
                <a:cubicBezTo>
                  <a:pt x="1112" y="1875"/>
                  <a:pt x="1108" y="1876"/>
                  <a:pt x="1104" y="1877"/>
                </a:cubicBezTo>
                <a:lnTo>
                  <a:pt x="983" y="1667"/>
                </a:lnTo>
                <a:close/>
                <a:moveTo>
                  <a:pt x="2022" y="1884"/>
                </a:moveTo>
                <a:cubicBezTo>
                  <a:pt x="2015" y="1890"/>
                  <a:pt x="2011" y="1899"/>
                  <a:pt x="2011" y="1909"/>
                </a:cubicBezTo>
                <a:cubicBezTo>
                  <a:pt x="2011" y="1919"/>
                  <a:pt x="2015" y="1928"/>
                  <a:pt x="2023" y="1934"/>
                </a:cubicBezTo>
                <a:cubicBezTo>
                  <a:pt x="1901" y="2146"/>
                  <a:pt x="1901" y="2146"/>
                  <a:pt x="1901" y="2146"/>
                </a:cubicBezTo>
                <a:cubicBezTo>
                  <a:pt x="1897" y="2144"/>
                  <a:pt x="1893" y="2144"/>
                  <a:pt x="1888" y="2144"/>
                </a:cubicBezTo>
                <a:cubicBezTo>
                  <a:pt x="1872" y="2144"/>
                  <a:pt x="1859" y="2155"/>
                  <a:pt x="1856" y="2170"/>
                </a:cubicBezTo>
                <a:cubicBezTo>
                  <a:pt x="1613" y="2170"/>
                  <a:pt x="1613" y="2170"/>
                  <a:pt x="1613" y="2170"/>
                </a:cubicBezTo>
                <a:cubicBezTo>
                  <a:pt x="1609" y="2155"/>
                  <a:pt x="1596" y="2144"/>
                  <a:pt x="1580" y="2144"/>
                </a:cubicBezTo>
                <a:cubicBezTo>
                  <a:pt x="1576" y="2144"/>
                  <a:pt x="1572" y="2144"/>
                  <a:pt x="1568" y="2146"/>
                </a:cubicBezTo>
                <a:cubicBezTo>
                  <a:pt x="1446" y="1934"/>
                  <a:pt x="1446" y="1934"/>
                  <a:pt x="1446" y="1934"/>
                </a:cubicBezTo>
                <a:cubicBezTo>
                  <a:pt x="1453" y="1928"/>
                  <a:pt x="1458" y="1919"/>
                  <a:pt x="1458" y="1909"/>
                </a:cubicBezTo>
                <a:cubicBezTo>
                  <a:pt x="1458" y="1899"/>
                  <a:pt x="1454" y="1890"/>
                  <a:pt x="1447" y="1883"/>
                </a:cubicBezTo>
                <a:cubicBezTo>
                  <a:pt x="1568" y="1673"/>
                  <a:pt x="1568" y="1673"/>
                  <a:pt x="1568" y="1673"/>
                </a:cubicBezTo>
                <a:cubicBezTo>
                  <a:pt x="1572" y="1675"/>
                  <a:pt x="1576" y="1675"/>
                  <a:pt x="1580" y="1675"/>
                </a:cubicBezTo>
                <a:cubicBezTo>
                  <a:pt x="1597" y="1675"/>
                  <a:pt x="1611" y="1663"/>
                  <a:pt x="1613" y="1647"/>
                </a:cubicBezTo>
                <a:cubicBezTo>
                  <a:pt x="1856" y="1647"/>
                  <a:pt x="1856" y="1647"/>
                  <a:pt x="1856" y="1647"/>
                </a:cubicBezTo>
                <a:cubicBezTo>
                  <a:pt x="1858" y="1663"/>
                  <a:pt x="1872" y="1675"/>
                  <a:pt x="1889" y="1675"/>
                </a:cubicBezTo>
                <a:cubicBezTo>
                  <a:pt x="1893" y="1675"/>
                  <a:pt x="1897" y="1675"/>
                  <a:pt x="1900" y="1673"/>
                </a:cubicBezTo>
                <a:lnTo>
                  <a:pt x="2022" y="1884"/>
                </a:lnTo>
                <a:close/>
                <a:moveTo>
                  <a:pt x="1899" y="1611"/>
                </a:moveTo>
                <a:cubicBezTo>
                  <a:pt x="1896" y="1610"/>
                  <a:pt x="1892" y="1609"/>
                  <a:pt x="1889" y="1609"/>
                </a:cubicBezTo>
                <a:cubicBezTo>
                  <a:pt x="1872" y="1609"/>
                  <a:pt x="1859" y="1620"/>
                  <a:pt x="1856" y="1635"/>
                </a:cubicBezTo>
                <a:cubicBezTo>
                  <a:pt x="1613" y="1635"/>
                  <a:pt x="1613" y="1635"/>
                  <a:pt x="1613" y="1635"/>
                </a:cubicBezTo>
                <a:cubicBezTo>
                  <a:pt x="1610" y="1620"/>
                  <a:pt x="1596" y="1609"/>
                  <a:pt x="1580" y="1609"/>
                </a:cubicBezTo>
                <a:cubicBezTo>
                  <a:pt x="1576" y="1609"/>
                  <a:pt x="1573" y="1610"/>
                  <a:pt x="1570" y="1611"/>
                </a:cubicBezTo>
                <a:cubicBezTo>
                  <a:pt x="1447" y="1398"/>
                  <a:pt x="1447" y="1398"/>
                  <a:pt x="1447" y="1398"/>
                </a:cubicBezTo>
                <a:cubicBezTo>
                  <a:pt x="1454" y="1392"/>
                  <a:pt x="1458" y="1383"/>
                  <a:pt x="1458" y="1374"/>
                </a:cubicBezTo>
                <a:cubicBezTo>
                  <a:pt x="1458" y="1363"/>
                  <a:pt x="1453" y="1354"/>
                  <a:pt x="1446" y="1348"/>
                </a:cubicBezTo>
                <a:cubicBezTo>
                  <a:pt x="1568" y="1136"/>
                  <a:pt x="1568" y="1136"/>
                  <a:pt x="1568" y="1136"/>
                </a:cubicBezTo>
                <a:cubicBezTo>
                  <a:pt x="1572" y="1138"/>
                  <a:pt x="1576" y="1139"/>
                  <a:pt x="1580" y="1139"/>
                </a:cubicBezTo>
                <a:cubicBezTo>
                  <a:pt x="1597" y="1139"/>
                  <a:pt x="1611" y="1126"/>
                  <a:pt x="1613" y="1110"/>
                </a:cubicBezTo>
                <a:cubicBezTo>
                  <a:pt x="1856" y="1110"/>
                  <a:pt x="1856" y="1110"/>
                  <a:pt x="1856" y="1110"/>
                </a:cubicBezTo>
                <a:cubicBezTo>
                  <a:pt x="1858" y="1126"/>
                  <a:pt x="1872" y="1139"/>
                  <a:pt x="1889" y="1139"/>
                </a:cubicBezTo>
                <a:cubicBezTo>
                  <a:pt x="1893" y="1139"/>
                  <a:pt x="1897" y="1138"/>
                  <a:pt x="1901" y="1136"/>
                </a:cubicBezTo>
                <a:cubicBezTo>
                  <a:pt x="2023" y="1348"/>
                  <a:pt x="2023" y="1348"/>
                  <a:pt x="2023" y="1348"/>
                </a:cubicBezTo>
                <a:cubicBezTo>
                  <a:pt x="2015" y="1354"/>
                  <a:pt x="2011" y="1363"/>
                  <a:pt x="2011" y="1374"/>
                </a:cubicBezTo>
                <a:cubicBezTo>
                  <a:pt x="2011" y="1383"/>
                  <a:pt x="2015" y="1392"/>
                  <a:pt x="2022" y="1398"/>
                </a:cubicBezTo>
                <a:lnTo>
                  <a:pt x="1899" y="1611"/>
                </a:lnTo>
                <a:close/>
              </a:path>
            </a:pathLst>
          </a:custGeom>
          <a:solidFill>
            <a:srgbClr val="3F434D">
              <a:alpha val="706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Source Sans Pro Light"/>
              <a:ea typeface="Source Sans Pro Light"/>
              <a:cs typeface="Source Sans Pro Light"/>
              <a:sym typeface="Source Sans Pro Light"/>
            </a:endParaRPr>
          </a:p>
        </p:txBody>
      </p:sp>
      <p:grpSp>
        <p:nvGrpSpPr>
          <p:cNvPr id="670" name="Google Shape;670;gb0e4b047f7_0_742"/>
          <p:cNvGrpSpPr/>
          <p:nvPr/>
        </p:nvGrpSpPr>
        <p:grpSpPr>
          <a:xfrm flipH="1">
            <a:off x="-13220" y="886047"/>
            <a:ext cx="2029619" cy="335562"/>
            <a:chOff x="1474881" y="3308553"/>
            <a:chExt cx="3226226" cy="533400"/>
          </a:xfrm>
        </p:grpSpPr>
        <p:sp>
          <p:nvSpPr>
            <p:cNvPr id="671" name="Google Shape;671;gb0e4b047f7_0_742"/>
            <p:cNvSpPr/>
            <p:nvPr/>
          </p:nvSpPr>
          <p:spPr>
            <a:xfrm>
              <a:off x="3794645" y="3308553"/>
              <a:ext cx="906462" cy="533400"/>
            </a:xfrm>
            <a:custGeom>
              <a:avLst/>
              <a:gdLst/>
              <a:ahLst/>
              <a:cxnLst/>
              <a:rect l="l" t="t" r="r" b="b"/>
              <a:pathLst>
                <a:path w="348" h="203" extrusionOk="0">
                  <a:moveTo>
                    <a:pt x="340" y="127"/>
                  </a:moveTo>
                  <a:cubicBezTo>
                    <a:pt x="214" y="127"/>
                    <a:pt x="214" y="127"/>
                    <a:pt x="214" y="127"/>
                  </a:cubicBezTo>
                  <a:cubicBezTo>
                    <a:pt x="211" y="127"/>
                    <a:pt x="207" y="127"/>
                    <a:pt x="207" y="129"/>
                  </a:cubicBezTo>
                  <a:cubicBezTo>
                    <a:pt x="202" y="146"/>
                    <a:pt x="202" y="146"/>
                    <a:pt x="202" y="146"/>
                  </a:cubicBezTo>
                  <a:cubicBezTo>
                    <a:pt x="177" y="7"/>
                    <a:pt x="177" y="7"/>
                    <a:pt x="177" y="7"/>
                  </a:cubicBezTo>
                  <a:cubicBezTo>
                    <a:pt x="176" y="3"/>
                    <a:pt x="173" y="1"/>
                    <a:pt x="169" y="0"/>
                  </a:cubicBezTo>
                  <a:cubicBezTo>
                    <a:pt x="165" y="0"/>
                    <a:pt x="162" y="3"/>
                    <a:pt x="161" y="7"/>
                  </a:cubicBezTo>
                  <a:cubicBezTo>
                    <a:pt x="126" y="149"/>
                    <a:pt x="126" y="149"/>
                    <a:pt x="126" y="149"/>
                  </a:cubicBezTo>
                  <a:cubicBezTo>
                    <a:pt x="104" y="62"/>
                    <a:pt x="104" y="62"/>
                    <a:pt x="104" y="62"/>
                  </a:cubicBezTo>
                  <a:cubicBezTo>
                    <a:pt x="103" y="59"/>
                    <a:pt x="100" y="57"/>
                    <a:pt x="97" y="57"/>
                  </a:cubicBezTo>
                  <a:cubicBezTo>
                    <a:pt x="94" y="57"/>
                    <a:pt x="90" y="61"/>
                    <a:pt x="89" y="64"/>
                  </a:cubicBezTo>
                  <a:cubicBezTo>
                    <a:pt x="66" y="127"/>
                    <a:pt x="66" y="127"/>
                    <a:pt x="66" y="127"/>
                  </a:cubicBezTo>
                  <a:cubicBezTo>
                    <a:pt x="0" y="127"/>
                    <a:pt x="0" y="127"/>
                    <a:pt x="0" y="127"/>
                  </a:cubicBezTo>
                  <a:cubicBezTo>
                    <a:pt x="0" y="143"/>
                    <a:pt x="0" y="143"/>
                    <a:pt x="0" y="143"/>
                  </a:cubicBezTo>
                  <a:cubicBezTo>
                    <a:pt x="72" y="143"/>
                    <a:pt x="72" y="143"/>
                    <a:pt x="72" y="143"/>
                  </a:cubicBezTo>
                  <a:cubicBezTo>
                    <a:pt x="75" y="143"/>
                    <a:pt x="78" y="137"/>
                    <a:pt x="79" y="134"/>
                  </a:cubicBezTo>
                  <a:cubicBezTo>
                    <a:pt x="95" y="90"/>
                    <a:pt x="95" y="90"/>
                    <a:pt x="95" y="90"/>
                  </a:cubicBezTo>
                  <a:cubicBezTo>
                    <a:pt x="118" y="186"/>
                    <a:pt x="118" y="186"/>
                    <a:pt x="118" y="186"/>
                  </a:cubicBezTo>
                  <a:cubicBezTo>
                    <a:pt x="119" y="190"/>
                    <a:pt x="122" y="195"/>
                    <a:pt x="126" y="195"/>
                  </a:cubicBezTo>
                  <a:cubicBezTo>
                    <a:pt x="126" y="195"/>
                    <a:pt x="126" y="195"/>
                    <a:pt x="126" y="195"/>
                  </a:cubicBezTo>
                  <a:cubicBezTo>
                    <a:pt x="130" y="195"/>
                    <a:pt x="133" y="191"/>
                    <a:pt x="134" y="188"/>
                  </a:cubicBezTo>
                  <a:cubicBezTo>
                    <a:pt x="168" y="49"/>
                    <a:pt x="168" y="49"/>
                    <a:pt x="168" y="49"/>
                  </a:cubicBezTo>
                  <a:cubicBezTo>
                    <a:pt x="193" y="191"/>
                    <a:pt x="193" y="191"/>
                    <a:pt x="193" y="191"/>
                  </a:cubicBezTo>
                  <a:cubicBezTo>
                    <a:pt x="193" y="194"/>
                    <a:pt x="196" y="203"/>
                    <a:pt x="200" y="203"/>
                  </a:cubicBezTo>
                  <a:cubicBezTo>
                    <a:pt x="200" y="203"/>
                    <a:pt x="200" y="203"/>
                    <a:pt x="200" y="203"/>
                  </a:cubicBezTo>
                  <a:cubicBezTo>
                    <a:pt x="204" y="203"/>
                    <a:pt x="207" y="199"/>
                    <a:pt x="208" y="196"/>
                  </a:cubicBezTo>
                  <a:cubicBezTo>
                    <a:pt x="221" y="143"/>
                    <a:pt x="221" y="143"/>
                    <a:pt x="221" y="143"/>
                  </a:cubicBezTo>
                  <a:cubicBezTo>
                    <a:pt x="340" y="143"/>
                    <a:pt x="340" y="143"/>
                    <a:pt x="340" y="143"/>
                  </a:cubicBezTo>
                  <a:cubicBezTo>
                    <a:pt x="344" y="143"/>
                    <a:pt x="348" y="139"/>
                    <a:pt x="348" y="135"/>
                  </a:cubicBezTo>
                  <a:cubicBezTo>
                    <a:pt x="348" y="131"/>
                    <a:pt x="344" y="127"/>
                    <a:pt x="340" y="12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Source Sans Pro Light"/>
                <a:ea typeface="Source Sans Pro Light"/>
                <a:cs typeface="Source Sans Pro Light"/>
                <a:sym typeface="Source Sans Pro Light"/>
              </a:endParaRPr>
            </a:p>
          </p:txBody>
        </p:sp>
        <p:sp>
          <p:nvSpPr>
            <p:cNvPr id="672" name="Google Shape;672;gb0e4b047f7_0_742"/>
            <p:cNvSpPr/>
            <p:nvPr/>
          </p:nvSpPr>
          <p:spPr>
            <a:xfrm>
              <a:off x="1474881" y="3641928"/>
              <a:ext cx="2412000" cy="429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Source Sans Pro Light"/>
                <a:ea typeface="Source Sans Pro Light"/>
                <a:cs typeface="Source Sans Pro Light"/>
                <a:sym typeface="Source Sans Pro Light"/>
              </a:endParaRPr>
            </a:p>
          </p:txBody>
        </p:sp>
      </p:grpSp>
      <p:sp>
        <p:nvSpPr>
          <p:cNvPr id="673" name="Google Shape;673;gb0e4b047f7_0_742"/>
          <p:cNvSpPr txBox="1">
            <a:spLocks noGrp="1"/>
          </p:cNvSpPr>
          <p:nvPr>
            <p:ph type="subTitle" idx="1"/>
          </p:nvPr>
        </p:nvSpPr>
        <p:spPr>
          <a:xfrm>
            <a:off x="1202050" y="2984573"/>
            <a:ext cx="1508400" cy="2952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Fredoka One"/>
              <a:buNone/>
              <a:defRPr>
                <a:solidFill>
                  <a:schemeClr val="dk1"/>
                </a:solidFill>
                <a:latin typeface="Fredoka One"/>
                <a:ea typeface="Fredoka One"/>
                <a:cs typeface="Fredoka One"/>
                <a:sym typeface="Fredoka One"/>
              </a:defRPr>
            </a:lvl1pPr>
            <a:lvl2pPr lvl="1" algn="ctr" rtl="0">
              <a:lnSpc>
                <a:spcPct val="115000"/>
              </a:lnSpc>
              <a:spcBef>
                <a:spcPts val="1600"/>
              </a:spcBef>
              <a:spcAft>
                <a:spcPts val="0"/>
              </a:spcAft>
              <a:buClr>
                <a:schemeClr val="dk1"/>
              </a:buClr>
              <a:buSzPts val="1400"/>
              <a:buFont typeface="Fredoka One"/>
              <a:buNone/>
              <a:defRPr>
                <a:solidFill>
                  <a:schemeClr val="dk1"/>
                </a:solidFill>
                <a:latin typeface="Fredoka One"/>
                <a:ea typeface="Fredoka One"/>
                <a:cs typeface="Fredoka One"/>
                <a:sym typeface="Fredoka One"/>
              </a:defRPr>
            </a:lvl2pPr>
            <a:lvl3pPr lvl="2" algn="ctr" rtl="0">
              <a:lnSpc>
                <a:spcPct val="115000"/>
              </a:lnSpc>
              <a:spcBef>
                <a:spcPts val="1600"/>
              </a:spcBef>
              <a:spcAft>
                <a:spcPts val="0"/>
              </a:spcAft>
              <a:buClr>
                <a:schemeClr val="dk1"/>
              </a:buClr>
              <a:buSzPts val="1400"/>
              <a:buFont typeface="Fredoka One"/>
              <a:buNone/>
              <a:defRPr>
                <a:solidFill>
                  <a:schemeClr val="dk1"/>
                </a:solidFill>
                <a:latin typeface="Fredoka One"/>
                <a:ea typeface="Fredoka One"/>
                <a:cs typeface="Fredoka One"/>
                <a:sym typeface="Fredoka One"/>
              </a:defRPr>
            </a:lvl3pPr>
            <a:lvl4pPr lvl="3" algn="ctr" rtl="0">
              <a:lnSpc>
                <a:spcPct val="115000"/>
              </a:lnSpc>
              <a:spcBef>
                <a:spcPts val="1600"/>
              </a:spcBef>
              <a:spcAft>
                <a:spcPts val="0"/>
              </a:spcAft>
              <a:buClr>
                <a:schemeClr val="dk1"/>
              </a:buClr>
              <a:buSzPts val="1400"/>
              <a:buFont typeface="Fredoka One"/>
              <a:buNone/>
              <a:defRPr>
                <a:solidFill>
                  <a:schemeClr val="dk1"/>
                </a:solidFill>
                <a:latin typeface="Fredoka One"/>
                <a:ea typeface="Fredoka One"/>
                <a:cs typeface="Fredoka One"/>
                <a:sym typeface="Fredoka One"/>
              </a:defRPr>
            </a:lvl4pPr>
            <a:lvl5pPr lvl="4" algn="ctr" rtl="0">
              <a:lnSpc>
                <a:spcPct val="115000"/>
              </a:lnSpc>
              <a:spcBef>
                <a:spcPts val="1600"/>
              </a:spcBef>
              <a:spcAft>
                <a:spcPts val="0"/>
              </a:spcAft>
              <a:buClr>
                <a:schemeClr val="dk1"/>
              </a:buClr>
              <a:buSzPts val="1400"/>
              <a:buFont typeface="Fredoka One"/>
              <a:buNone/>
              <a:defRPr>
                <a:solidFill>
                  <a:schemeClr val="dk1"/>
                </a:solidFill>
                <a:latin typeface="Fredoka One"/>
                <a:ea typeface="Fredoka One"/>
                <a:cs typeface="Fredoka One"/>
                <a:sym typeface="Fredoka One"/>
              </a:defRPr>
            </a:lvl5pPr>
            <a:lvl6pPr lvl="5" algn="ctr" rtl="0">
              <a:lnSpc>
                <a:spcPct val="115000"/>
              </a:lnSpc>
              <a:spcBef>
                <a:spcPts val="1600"/>
              </a:spcBef>
              <a:spcAft>
                <a:spcPts val="0"/>
              </a:spcAft>
              <a:buClr>
                <a:schemeClr val="dk1"/>
              </a:buClr>
              <a:buSzPts val="1400"/>
              <a:buFont typeface="Fredoka One"/>
              <a:buNone/>
              <a:defRPr>
                <a:solidFill>
                  <a:schemeClr val="dk1"/>
                </a:solidFill>
                <a:latin typeface="Fredoka One"/>
                <a:ea typeface="Fredoka One"/>
                <a:cs typeface="Fredoka One"/>
                <a:sym typeface="Fredoka One"/>
              </a:defRPr>
            </a:lvl6pPr>
            <a:lvl7pPr lvl="6" algn="ctr" rtl="0">
              <a:lnSpc>
                <a:spcPct val="115000"/>
              </a:lnSpc>
              <a:spcBef>
                <a:spcPts val="1600"/>
              </a:spcBef>
              <a:spcAft>
                <a:spcPts val="0"/>
              </a:spcAft>
              <a:buClr>
                <a:schemeClr val="dk1"/>
              </a:buClr>
              <a:buSzPts val="1400"/>
              <a:buFont typeface="Fredoka One"/>
              <a:buNone/>
              <a:defRPr>
                <a:solidFill>
                  <a:schemeClr val="dk1"/>
                </a:solidFill>
                <a:latin typeface="Fredoka One"/>
                <a:ea typeface="Fredoka One"/>
                <a:cs typeface="Fredoka One"/>
                <a:sym typeface="Fredoka One"/>
              </a:defRPr>
            </a:lvl7pPr>
            <a:lvl8pPr lvl="7" algn="ctr" rtl="0">
              <a:lnSpc>
                <a:spcPct val="115000"/>
              </a:lnSpc>
              <a:spcBef>
                <a:spcPts val="1600"/>
              </a:spcBef>
              <a:spcAft>
                <a:spcPts val="0"/>
              </a:spcAft>
              <a:buClr>
                <a:schemeClr val="dk1"/>
              </a:buClr>
              <a:buSzPts val="1400"/>
              <a:buFont typeface="Fredoka One"/>
              <a:buNone/>
              <a:defRPr>
                <a:solidFill>
                  <a:schemeClr val="dk1"/>
                </a:solidFill>
                <a:latin typeface="Fredoka One"/>
                <a:ea typeface="Fredoka One"/>
                <a:cs typeface="Fredoka One"/>
                <a:sym typeface="Fredoka One"/>
              </a:defRPr>
            </a:lvl8pPr>
            <a:lvl9pPr lvl="8" algn="ctr" rtl="0">
              <a:lnSpc>
                <a:spcPct val="115000"/>
              </a:lnSpc>
              <a:spcBef>
                <a:spcPts val="1600"/>
              </a:spcBef>
              <a:spcAft>
                <a:spcPts val="1600"/>
              </a:spcAft>
              <a:buClr>
                <a:schemeClr val="dk1"/>
              </a:buClr>
              <a:buSzPts val="1400"/>
              <a:buFont typeface="Fredoka One"/>
              <a:buNone/>
              <a:defRPr>
                <a:solidFill>
                  <a:schemeClr val="dk1"/>
                </a:solidFill>
                <a:latin typeface="Fredoka One"/>
                <a:ea typeface="Fredoka One"/>
                <a:cs typeface="Fredoka One"/>
                <a:sym typeface="Fredoka One"/>
              </a:defRPr>
            </a:lvl9pPr>
          </a:lstStyle>
          <a:p>
            <a:endParaRPr/>
          </a:p>
        </p:txBody>
      </p:sp>
      <p:sp>
        <p:nvSpPr>
          <p:cNvPr id="674" name="Google Shape;674;gb0e4b047f7_0_742"/>
          <p:cNvSpPr txBox="1">
            <a:spLocks noGrp="1"/>
          </p:cNvSpPr>
          <p:nvPr>
            <p:ph type="subTitle" idx="2"/>
          </p:nvPr>
        </p:nvSpPr>
        <p:spPr>
          <a:xfrm>
            <a:off x="976600" y="3448023"/>
            <a:ext cx="1959300" cy="9273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15000"/>
              </a:lnSpc>
              <a:spcBef>
                <a:spcPts val="0"/>
              </a:spcBef>
              <a:spcAft>
                <a:spcPts val="0"/>
              </a:spcAft>
              <a:buSzPts val="1400"/>
              <a:buNone/>
              <a:defRPr/>
            </a:lvl2pPr>
            <a:lvl3pPr lvl="2" algn="ctr" rtl="0">
              <a:lnSpc>
                <a:spcPct val="115000"/>
              </a:lnSpc>
              <a:spcBef>
                <a:spcPts val="1600"/>
              </a:spcBef>
              <a:spcAft>
                <a:spcPts val="0"/>
              </a:spcAft>
              <a:buSzPts val="1400"/>
              <a:buNone/>
              <a:defRPr/>
            </a:lvl3pPr>
            <a:lvl4pPr lvl="3" algn="ctr" rtl="0">
              <a:lnSpc>
                <a:spcPct val="115000"/>
              </a:lnSpc>
              <a:spcBef>
                <a:spcPts val="1600"/>
              </a:spcBef>
              <a:spcAft>
                <a:spcPts val="0"/>
              </a:spcAft>
              <a:buSzPts val="1400"/>
              <a:buNone/>
              <a:defRPr/>
            </a:lvl4pPr>
            <a:lvl5pPr lvl="4" algn="ctr" rtl="0">
              <a:lnSpc>
                <a:spcPct val="115000"/>
              </a:lnSpc>
              <a:spcBef>
                <a:spcPts val="1600"/>
              </a:spcBef>
              <a:spcAft>
                <a:spcPts val="0"/>
              </a:spcAft>
              <a:buSzPts val="1400"/>
              <a:buNone/>
              <a:defRPr/>
            </a:lvl5pPr>
            <a:lvl6pPr lvl="5" algn="ctr" rtl="0">
              <a:lnSpc>
                <a:spcPct val="115000"/>
              </a:lnSpc>
              <a:spcBef>
                <a:spcPts val="1600"/>
              </a:spcBef>
              <a:spcAft>
                <a:spcPts val="0"/>
              </a:spcAft>
              <a:buSzPts val="1400"/>
              <a:buNone/>
              <a:defRPr/>
            </a:lvl6pPr>
            <a:lvl7pPr lvl="6" algn="ctr" rtl="0">
              <a:lnSpc>
                <a:spcPct val="115000"/>
              </a:lnSpc>
              <a:spcBef>
                <a:spcPts val="1600"/>
              </a:spcBef>
              <a:spcAft>
                <a:spcPts val="0"/>
              </a:spcAft>
              <a:buSzPts val="1400"/>
              <a:buNone/>
              <a:defRPr/>
            </a:lvl7pPr>
            <a:lvl8pPr lvl="7" algn="ctr" rtl="0">
              <a:lnSpc>
                <a:spcPct val="115000"/>
              </a:lnSpc>
              <a:spcBef>
                <a:spcPts val="1600"/>
              </a:spcBef>
              <a:spcAft>
                <a:spcPts val="0"/>
              </a:spcAft>
              <a:buSzPts val="1400"/>
              <a:buNone/>
              <a:defRPr/>
            </a:lvl8pPr>
            <a:lvl9pPr lvl="8" algn="ctr" rtl="0">
              <a:lnSpc>
                <a:spcPct val="115000"/>
              </a:lnSpc>
              <a:spcBef>
                <a:spcPts val="1600"/>
              </a:spcBef>
              <a:spcAft>
                <a:spcPts val="1600"/>
              </a:spcAft>
              <a:buSzPts val="1400"/>
              <a:buNone/>
              <a:defRPr/>
            </a:lvl9pPr>
          </a:lstStyle>
          <a:p>
            <a:endParaRPr/>
          </a:p>
        </p:txBody>
      </p:sp>
      <p:sp>
        <p:nvSpPr>
          <p:cNvPr id="675" name="Google Shape;675;gb0e4b047f7_0_742"/>
          <p:cNvSpPr txBox="1">
            <a:spLocks noGrp="1"/>
          </p:cNvSpPr>
          <p:nvPr>
            <p:ph type="subTitle" idx="3"/>
          </p:nvPr>
        </p:nvSpPr>
        <p:spPr>
          <a:xfrm>
            <a:off x="3927742" y="2984573"/>
            <a:ext cx="1508400" cy="2952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Fredoka One"/>
              <a:buNone/>
              <a:defRPr>
                <a:solidFill>
                  <a:schemeClr val="dk1"/>
                </a:solidFill>
                <a:latin typeface="Fredoka One"/>
                <a:ea typeface="Fredoka One"/>
                <a:cs typeface="Fredoka One"/>
                <a:sym typeface="Fredoka One"/>
              </a:defRPr>
            </a:lvl1pPr>
            <a:lvl2pPr lvl="1" algn="ctr" rtl="0">
              <a:lnSpc>
                <a:spcPct val="115000"/>
              </a:lnSpc>
              <a:spcBef>
                <a:spcPts val="1600"/>
              </a:spcBef>
              <a:spcAft>
                <a:spcPts val="0"/>
              </a:spcAft>
              <a:buClr>
                <a:schemeClr val="dk1"/>
              </a:buClr>
              <a:buSzPts val="1400"/>
              <a:buFont typeface="Fredoka One"/>
              <a:buNone/>
              <a:defRPr>
                <a:solidFill>
                  <a:schemeClr val="dk1"/>
                </a:solidFill>
                <a:latin typeface="Fredoka One"/>
                <a:ea typeface="Fredoka One"/>
                <a:cs typeface="Fredoka One"/>
                <a:sym typeface="Fredoka One"/>
              </a:defRPr>
            </a:lvl2pPr>
            <a:lvl3pPr lvl="2" algn="ctr" rtl="0">
              <a:lnSpc>
                <a:spcPct val="115000"/>
              </a:lnSpc>
              <a:spcBef>
                <a:spcPts val="1600"/>
              </a:spcBef>
              <a:spcAft>
                <a:spcPts val="0"/>
              </a:spcAft>
              <a:buClr>
                <a:schemeClr val="dk1"/>
              </a:buClr>
              <a:buSzPts val="1400"/>
              <a:buFont typeface="Fredoka One"/>
              <a:buNone/>
              <a:defRPr>
                <a:solidFill>
                  <a:schemeClr val="dk1"/>
                </a:solidFill>
                <a:latin typeface="Fredoka One"/>
                <a:ea typeface="Fredoka One"/>
                <a:cs typeface="Fredoka One"/>
                <a:sym typeface="Fredoka One"/>
              </a:defRPr>
            </a:lvl3pPr>
            <a:lvl4pPr lvl="3" algn="ctr" rtl="0">
              <a:lnSpc>
                <a:spcPct val="115000"/>
              </a:lnSpc>
              <a:spcBef>
                <a:spcPts val="1600"/>
              </a:spcBef>
              <a:spcAft>
                <a:spcPts val="0"/>
              </a:spcAft>
              <a:buClr>
                <a:schemeClr val="dk1"/>
              </a:buClr>
              <a:buSzPts val="1400"/>
              <a:buFont typeface="Fredoka One"/>
              <a:buNone/>
              <a:defRPr>
                <a:solidFill>
                  <a:schemeClr val="dk1"/>
                </a:solidFill>
                <a:latin typeface="Fredoka One"/>
                <a:ea typeface="Fredoka One"/>
                <a:cs typeface="Fredoka One"/>
                <a:sym typeface="Fredoka One"/>
              </a:defRPr>
            </a:lvl4pPr>
            <a:lvl5pPr lvl="4" algn="ctr" rtl="0">
              <a:lnSpc>
                <a:spcPct val="115000"/>
              </a:lnSpc>
              <a:spcBef>
                <a:spcPts val="1600"/>
              </a:spcBef>
              <a:spcAft>
                <a:spcPts val="0"/>
              </a:spcAft>
              <a:buClr>
                <a:schemeClr val="dk1"/>
              </a:buClr>
              <a:buSzPts val="1400"/>
              <a:buFont typeface="Fredoka One"/>
              <a:buNone/>
              <a:defRPr>
                <a:solidFill>
                  <a:schemeClr val="dk1"/>
                </a:solidFill>
                <a:latin typeface="Fredoka One"/>
                <a:ea typeface="Fredoka One"/>
                <a:cs typeface="Fredoka One"/>
                <a:sym typeface="Fredoka One"/>
              </a:defRPr>
            </a:lvl5pPr>
            <a:lvl6pPr lvl="5" algn="ctr" rtl="0">
              <a:lnSpc>
                <a:spcPct val="115000"/>
              </a:lnSpc>
              <a:spcBef>
                <a:spcPts val="1600"/>
              </a:spcBef>
              <a:spcAft>
                <a:spcPts val="0"/>
              </a:spcAft>
              <a:buClr>
                <a:schemeClr val="dk1"/>
              </a:buClr>
              <a:buSzPts val="1400"/>
              <a:buFont typeface="Fredoka One"/>
              <a:buNone/>
              <a:defRPr>
                <a:solidFill>
                  <a:schemeClr val="dk1"/>
                </a:solidFill>
                <a:latin typeface="Fredoka One"/>
                <a:ea typeface="Fredoka One"/>
                <a:cs typeface="Fredoka One"/>
                <a:sym typeface="Fredoka One"/>
              </a:defRPr>
            </a:lvl6pPr>
            <a:lvl7pPr lvl="6" algn="ctr" rtl="0">
              <a:lnSpc>
                <a:spcPct val="115000"/>
              </a:lnSpc>
              <a:spcBef>
                <a:spcPts val="1600"/>
              </a:spcBef>
              <a:spcAft>
                <a:spcPts val="0"/>
              </a:spcAft>
              <a:buClr>
                <a:schemeClr val="dk1"/>
              </a:buClr>
              <a:buSzPts val="1400"/>
              <a:buFont typeface="Fredoka One"/>
              <a:buNone/>
              <a:defRPr>
                <a:solidFill>
                  <a:schemeClr val="dk1"/>
                </a:solidFill>
                <a:latin typeface="Fredoka One"/>
                <a:ea typeface="Fredoka One"/>
                <a:cs typeface="Fredoka One"/>
                <a:sym typeface="Fredoka One"/>
              </a:defRPr>
            </a:lvl7pPr>
            <a:lvl8pPr lvl="7" algn="ctr" rtl="0">
              <a:lnSpc>
                <a:spcPct val="115000"/>
              </a:lnSpc>
              <a:spcBef>
                <a:spcPts val="1600"/>
              </a:spcBef>
              <a:spcAft>
                <a:spcPts val="0"/>
              </a:spcAft>
              <a:buClr>
                <a:schemeClr val="dk1"/>
              </a:buClr>
              <a:buSzPts val="1400"/>
              <a:buFont typeface="Fredoka One"/>
              <a:buNone/>
              <a:defRPr>
                <a:solidFill>
                  <a:schemeClr val="dk1"/>
                </a:solidFill>
                <a:latin typeface="Fredoka One"/>
                <a:ea typeface="Fredoka One"/>
                <a:cs typeface="Fredoka One"/>
                <a:sym typeface="Fredoka One"/>
              </a:defRPr>
            </a:lvl8pPr>
            <a:lvl9pPr lvl="8" algn="ctr" rtl="0">
              <a:lnSpc>
                <a:spcPct val="115000"/>
              </a:lnSpc>
              <a:spcBef>
                <a:spcPts val="1600"/>
              </a:spcBef>
              <a:spcAft>
                <a:spcPts val="1600"/>
              </a:spcAft>
              <a:buClr>
                <a:schemeClr val="dk1"/>
              </a:buClr>
              <a:buSzPts val="1400"/>
              <a:buFont typeface="Fredoka One"/>
              <a:buNone/>
              <a:defRPr>
                <a:solidFill>
                  <a:schemeClr val="dk1"/>
                </a:solidFill>
                <a:latin typeface="Fredoka One"/>
                <a:ea typeface="Fredoka One"/>
                <a:cs typeface="Fredoka One"/>
                <a:sym typeface="Fredoka One"/>
              </a:defRPr>
            </a:lvl9pPr>
          </a:lstStyle>
          <a:p>
            <a:endParaRPr/>
          </a:p>
        </p:txBody>
      </p:sp>
      <p:sp>
        <p:nvSpPr>
          <p:cNvPr id="676" name="Google Shape;676;gb0e4b047f7_0_742"/>
          <p:cNvSpPr txBox="1">
            <a:spLocks noGrp="1"/>
          </p:cNvSpPr>
          <p:nvPr>
            <p:ph type="subTitle" idx="4"/>
          </p:nvPr>
        </p:nvSpPr>
        <p:spPr>
          <a:xfrm>
            <a:off x="3703479" y="3448025"/>
            <a:ext cx="1956900" cy="9273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15000"/>
              </a:lnSpc>
              <a:spcBef>
                <a:spcPts val="0"/>
              </a:spcBef>
              <a:spcAft>
                <a:spcPts val="0"/>
              </a:spcAft>
              <a:buSzPts val="1400"/>
              <a:buNone/>
              <a:defRPr/>
            </a:lvl2pPr>
            <a:lvl3pPr lvl="2" algn="ctr" rtl="0">
              <a:lnSpc>
                <a:spcPct val="115000"/>
              </a:lnSpc>
              <a:spcBef>
                <a:spcPts val="1600"/>
              </a:spcBef>
              <a:spcAft>
                <a:spcPts val="0"/>
              </a:spcAft>
              <a:buSzPts val="1400"/>
              <a:buNone/>
              <a:defRPr/>
            </a:lvl3pPr>
            <a:lvl4pPr lvl="3" algn="ctr" rtl="0">
              <a:lnSpc>
                <a:spcPct val="115000"/>
              </a:lnSpc>
              <a:spcBef>
                <a:spcPts val="1600"/>
              </a:spcBef>
              <a:spcAft>
                <a:spcPts val="0"/>
              </a:spcAft>
              <a:buSzPts val="1400"/>
              <a:buNone/>
              <a:defRPr/>
            </a:lvl4pPr>
            <a:lvl5pPr lvl="4" algn="ctr" rtl="0">
              <a:lnSpc>
                <a:spcPct val="115000"/>
              </a:lnSpc>
              <a:spcBef>
                <a:spcPts val="1600"/>
              </a:spcBef>
              <a:spcAft>
                <a:spcPts val="0"/>
              </a:spcAft>
              <a:buSzPts val="1400"/>
              <a:buNone/>
              <a:defRPr/>
            </a:lvl5pPr>
            <a:lvl6pPr lvl="5" algn="ctr" rtl="0">
              <a:lnSpc>
                <a:spcPct val="115000"/>
              </a:lnSpc>
              <a:spcBef>
                <a:spcPts val="1600"/>
              </a:spcBef>
              <a:spcAft>
                <a:spcPts val="0"/>
              </a:spcAft>
              <a:buSzPts val="1400"/>
              <a:buNone/>
              <a:defRPr/>
            </a:lvl6pPr>
            <a:lvl7pPr lvl="6" algn="ctr" rtl="0">
              <a:lnSpc>
                <a:spcPct val="115000"/>
              </a:lnSpc>
              <a:spcBef>
                <a:spcPts val="1600"/>
              </a:spcBef>
              <a:spcAft>
                <a:spcPts val="0"/>
              </a:spcAft>
              <a:buSzPts val="1400"/>
              <a:buNone/>
              <a:defRPr/>
            </a:lvl7pPr>
            <a:lvl8pPr lvl="7" algn="ctr" rtl="0">
              <a:lnSpc>
                <a:spcPct val="115000"/>
              </a:lnSpc>
              <a:spcBef>
                <a:spcPts val="1600"/>
              </a:spcBef>
              <a:spcAft>
                <a:spcPts val="0"/>
              </a:spcAft>
              <a:buSzPts val="1400"/>
              <a:buNone/>
              <a:defRPr/>
            </a:lvl8pPr>
            <a:lvl9pPr lvl="8" algn="ctr" rtl="0">
              <a:lnSpc>
                <a:spcPct val="115000"/>
              </a:lnSpc>
              <a:spcBef>
                <a:spcPts val="1600"/>
              </a:spcBef>
              <a:spcAft>
                <a:spcPts val="1600"/>
              </a:spcAft>
              <a:buSzPts val="1400"/>
              <a:buNone/>
              <a:defRPr/>
            </a:lvl9pPr>
          </a:lstStyle>
          <a:p>
            <a:endParaRPr/>
          </a:p>
        </p:txBody>
      </p:sp>
      <p:sp>
        <p:nvSpPr>
          <p:cNvPr id="677" name="Google Shape;677;gb0e4b047f7_0_742"/>
          <p:cNvSpPr txBox="1">
            <a:spLocks noGrp="1"/>
          </p:cNvSpPr>
          <p:nvPr>
            <p:ph type="subTitle" idx="5"/>
          </p:nvPr>
        </p:nvSpPr>
        <p:spPr>
          <a:xfrm>
            <a:off x="6545807" y="2984573"/>
            <a:ext cx="1508400" cy="2952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Fredoka One"/>
              <a:buNone/>
              <a:defRPr>
                <a:solidFill>
                  <a:schemeClr val="dk1"/>
                </a:solidFill>
                <a:latin typeface="Fredoka One"/>
                <a:ea typeface="Fredoka One"/>
                <a:cs typeface="Fredoka One"/>
                <a:sym typeface="Fredoka One"/>
              </a:defRPr>
            </a:lvl1pPr>
            <a:lvl2pPr lvl="1" algn="ctr" rtl="0">
              <a:lnSpc>
                <a:spcPct val="115000"/>
              </a:lnSpc>
              <a:spcBef>
                <a:spcPts val="1600"/>
              </a:spcBef>
              <a:spcAft>
                <a:spcPts val="0"/>
              </a:spcAft>
              <a:buClr>
                <a:schemeClr val="dk1"/>
              </a:buClr>
              <a:buSzPts val="1400"/>
              <a:buFont typeface="Fredoka One"/>
              <a:buNone/>
              <a:defRPr>
                <a:solidFill>
                  <a:schemeClr val="dk1"/>
                </a:solidFill>
                <a:latin typeface="Fredoka One"/>
                <a:ea typeface="Fredoka One"/>
                <a:cs typeface="Fredoka One"/>
                <a:sym typeface="Fredoka One"/>
              </a:defRPr>
            </a:lvl2pPr>
            <a:lvl3pPr lvl="2" algn="ctr" rtl="0">
              <a:lnSpc>
                <a:spcPct val="115000"/>
              </a:lnSpc>
              <a:spcBef>
                <a:spcPts val="1600"/>
              </a:spcBef>
              <a:spcAft>
                <a:spcPts val="0"/>
              </a:spcAft>
              <a:buClr>
                <a:schemeClr val="dk1"/>
              </a:buClr>
              <a:buSzPts val="1400"/>
              <a:buFont typeface="Fredoka One"/>
              <a:buNone/>
              <a:defRPr>
                <a:solidFill>
                  <a:schemeClr val="dk1"/>
                </a:solidFill>
                <a:latin typeface="Fredoka One"/>
                <a:ea typeface="Fredoka One"/>
                <a:cs typeface="Fredoka One"/>
                <a:sym typeface="Fredoka One"/>
              </a:defRPr>
            </a:lvl3pPr>
            <a:lvl4pPr lvl="3" algn="ctr" rtl="0">
              <a:lnSpc>
                <a:spcPct val="115000"/>
              </a:lnSpc>
              <a:spcBef>
                <a:spcPts val="1600"/>
              </a:spcBef>
              <a:spcAft>
                <a:spcPts val="0"/>
              </a:spcAft>
              <a:buClr>
                <a:schemeClr val="dk1"/>
              </a:buClr>
              <a:buSzPts val="1400"/>
              <a:buFont typeface="Fredoka One"/>
              <a:buNone/>
              <a:defRPr>
                <a:solidFill>
                  <a:schemeClr val="dk1"/>
                </a:solidFill>
                <a:latin typeface="Fredoka One"/>
                <a:ea typeface="Fredoka One"/>
                <a:cs typeface="Fredoka One"/>
                <a:sym typeface="Fredoka One"/>
              </a:defRPr>
            </a:lvl4pPr>
            <a:lvl5pPr lvl="4" algn="ctr" rtl="0">
              <a:lnSpc>
                <a:spcPct val="115000"/>
              </a:lnSpc>
              <a:spcBef>
                <a:spcPts val="1600"/>
              </a:spcBef>
              <a:spcAft>
                <a:spcPts val="0"/>
              </a:spcAft>
              <a:buClr>
                <a:schemeClr val="dk1"/>
              </a:buClr>
              <a:buSzPts val="1400"/>
              <a:buFont typeface="Fredoka One"/>
              <a:buNone/>
              <a:defRPr>
                <a:solidFill>
                  <a:schemeClr val="dk1"/>
                </a:solidFill>
                <a:latin typeface="Fredoka One"/>
                <a:ea typeface="Fredoka One"/>
                <a:cs typeface="Fredoka One"/>
                <a:sym typeface="Fredoka One"/>
              </a:defRPr>
            </a:lvl5pPr>
            <a:lvl6pPr lvl="5" algn="ctr" rtl="0">
              <a:lnSpc>
                <a:spcPct val="115000"/>
              </a:lnSpc>
              <a:spcBef>
                <a:spcPts val="1600"/>
              </a:spcBef>
              <a:spcAft>
                <a:spcPts val="0"/>
              </a:spcAft>
              <a:buClr>
                <a:schemeClr val="dk1"/>
              </a:buClr>
              <a:buSzPts val="1400"/>
              <a:buFont typeface="Fredoka One"/>
              <a:buNone/>
              <a:defRPr>
                <a:solidFill>
                  <a:schemeClr val="dk1"/>
                </a:solidFill>
                <a:latin typeface="Fredoka One"/>
                <a:ea typeface="Fredoka One"/>
                <a:cs typeface="Fredoka One"/>
                <a:sym typeface="Fredoka One"/>
              </a:defRPr>
            </a:lvl6pPr>
            <a:lvl7pPr lvl="6" algn="ctr" rtl="0">
              <a:lnSpc>
                <a:spcPct val="115000"/>
              </a:lnSpc>
              <a:spcBef>
                <a:spcPts val="1600"/>
              </a:spcBef>
              <a:spcAft>
                <a:spcPts val="0"/>
              </a:spcAft>
              <a:buClr>
                <a:schemeClr val="dk1"/>
              </a:buClr>
              <a:buSzPts val="1400"/>
              <a:buFont typeface="Fredoka One"/>
              <a:buNone/>
              <a:defRPr>
                <a:solidFill>
                  <a:schemeClr val="dk1"/>
                </a:solidFill>
                <a:latin typeface="Fredoka One"/>
                <a:ea typeface="Fredoka One"/>
                <a:cs typeface="Fredoka One"/>
                <a:sym typeface="Fredoka One"/>
              </a:defRPr>
            </a:lvl7pPr>
            <a:lvl8pPr lvl="7" algn="ctr" rtl="0">
              <a:lnSpc>
                <a:spcPct val="115000"/>
              </a:lnSpc>
              <a:spcBef>
                <a:spcPts val="1600"/>
              </a:spcBef>
              <a:spcAft>
                <a:spcPts val="0"/>
              </a:spcAft>
              <a:buClr>
                <a:schemeClr val="dk1"/>
              </a:buClr>
              <a:buSzPts val="1400"/>
              <a:buFont typeface="Fredoka One"/>
              <a:buNone/>
              <a:defRPr>
                <a:solidFill>
                  <a:schemeClr val="dk1"/>
                </a:solidFill>
                <a:latin typeface="Fredoka One"/>
                <a:ea typeface="Fredoka One"/>
                <a:cs typeface="Fredoka One"/>
                <a:sym typeface="Fredoka One"/>
              </a:defRPr>
            </a:lvl8pPr>
            <a:lvl9pPr lvl="8" algn="ctr" rtl="0">
              <a:lnSpc>
                <a:spcPct val="115000"/>
              </a:lnSpc>
              <a:spcBef>
                <a:spcPts val="1600"/>
              </a:spcBef>
              <a:spcAft>
                <a:spcPts val="1600"/>
              </a:spcAft>
              <a:buClr>
                <a:schemeClr val="dk1"/>
              </a:buClr>
              <a:buSzPts val="1400"/>
              <a:buFont typeface="Fredoka One"/>
              <a:buNone/>
              <a:defRPr>
                <a:solidFill>
                  <a:schemeClr val="dk1"/>
                </a:solidFill>
                <a:latin typeface="Fredoka One"/>
                <a:ea typeface="Fredoka One"/>
                <a:cs typeface="Fredoka One"/>
                <a:sym typeface="Fredoka One"/>
              </a:defRPr>
            </a:lvl9pPr>
          </a:lstStyle>
          <a:p>
            <a:endParaRPr/>
          </a:p>
        </p:txBody>
      </p:sp>
      <p:sp>
        <p:nvSpPr>
          <p:cNvPr id="678" name="Google Shape;678;gb0e4b047f7_0_742"/>
          <p:cNvSpPr txBox="1">
            <a:spLocks noGrp="1"/>
          </p:cNvSpPr>
          <p:nvPr>
            <p:ph type="subTitle" idx="6"/>
          </p:nvPr>
        </p:nvSpPr>
        <p:spPr>
          <a:xfrm>
            <a:off x="6321550" y="3448025"/>
            <a:ext cx="1956900" cy="9273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15000"/>
              </a:lnSpc>
              <a:spcBef>
                <a:spcPts val="0"/>
              </a:spcBef>
              <a:spcAft>
                <a:spcPts val="0"/>
              </a:spcAft>
              <a:buSzPts val="1400"/>
              <a:buNone/>
              <a:defRPr/>
            </a:lvl2pPr>
            <a:lvl3pPr lvl="2" algn="ctr" rtl="0">
              <a:lnSpc>
                <a:spcPct val="115000"/>
              </a:lnSpc>
              <a:spcBef>
                <a:spcPts val="1600"/>
              </a:spcBef>
              <a:spcAft>
                <a:spcPts val="0"/>
              </a:spcAft>
              <a:buSzPts val="1400"/>
              <a:buNone/>
              <a:defRPr/>
            </a:lvl3pPr>
            <a:lvl4pPr lvl="3" algn="ctr" rtl="0">
              <a:lnSpc>
                <a:spcPct val="115000"/>
              </a:lnSpc>
              <a:spcBef>
                <a:spcPts val="1600"/>
              </a:spcBef>
              <a:spcAft>
                <a:spcPts val="0"/>
              </a:spcAft>
              <a:buSzPts val="1400"/>
              <a:buNone/>
              <a:defRPr/>
            </a:lvl4pPr>
            <a:lvl5pPr lvl="4" algn="ctr" rtl="0">
              <a:lnSpc>
                <a:spcPct val="115000"/>
              </a:lnSpc>
              <a:spcBef>
                <a:spcPts val="1600"/>
              </a:spcBef>
              <a:spcAft>
                <a:spcPts val="0"/>
              </a:spcAft>
              <a:buSzPts val="1400"/>
              <a:buNone/>
              <a:defRPr/>
            </a:lvl5pPr>
            <a:lvl6pPr lvl="5" algn="ctr" rtl="0">
              <a:lnSpc>
                <a:spcPct val="115000"/>
              </a:lnSpc>
              <a:spcBef>
                <a:spcPts val="1600"/>
              </a:spcBef>
              <a:spcAft>
                <a:spcPts val="0"/>
              </a:spcAft>
              <a:buSzPts val="1400"/>
              <a:buNone/>
              <a:defRPr/>
            </a:lvl6pPr>
            <a:lvl7pPr lvl="6" algn="ctr" rtl="0">
              <a:lnSpc>
                <a:spcPct val="115000"/>
              </a:lnSpc>
              <a:spcBef>
                <a:spcPts val="1600"/>
              </a:spcBef>
              <a:spcAft>
                <a:spcPts val="0"/>
              </a:spcAft>
              <a:buSzPts val="1400"/>
              <a:buNone/>
              <a:defRPr/>
            </a:lvl7pPr>
            <a:lvl8pPr lvl="7" algn="ctr" rtl="0">
              <a:lnSpc>
                <a:spcPct val="115000"/>
              </a:lnSpc>
              <a:spcBef>
                <a:spcPts val="1600"/>
              </a:spcBef>
              <a:spcAft>
                <a:spcPts val="0"/>
              </a:spcAft>
              <a:buSzPts val="1400"/>
              <a:buNone/>
              <a:defRPr/>
            </a:lvl8pPr>
            <a:lvl9pPr lvl="8" algn="ctr" rtl="0">
              <a:lnSpc>
                <a:spcPct val="115000"/>
              </a:lnSpc>
              <a:spcBef>
                <a:spcPts val="1600"/>
              </a:spcBef>
              <a:spcAft>
                <a:spcPts val="1600"/>
              </a:spcAft>
              <a:buSzPts val="1400"/>
              <a:buNone/>
              <a:defRPr/>
            </a:lvl9pPr>
          </a:lstStyle>
          <a:p>
            <a:endParaRPr/>
          </a:p>
        </p:txBody>
      </p:sp>
      <p:grpSp>
        <p:nvGrpSpPr>
          <p:cNvPr id="679" name="Google Shape;679;gb0e4b047f7_0_742"/>
          <p:cNvGrpSpPr/>
          <p:nvPr/>
        </p:nvGrpSpPr>
        <p:grpSpPr>
          <a:xfrm>
            <a:off x="7429503" y="-9546"/>
            <a:ext cx="1724010" cy="1267222"/>
            <a:chOff x="7429503" y="-9546"/>
            <a:chExt cx="1724010" cy="1267222"/>
          </a:xfrm>
        </p:grpSpPr>
        <p:sp>
          <p:nvSpPr>
            <p:cNvPr id="680" name="Google Shape;680;gb0e4b047f7_0_742"/>
            <p:cNvSpPr/>
            <p:nvPr/>
          </p:nvSpPr>
          <p:spPr>
            <a:xfrm rot="10800000" flipH="1">
              <a:off x="7429503" y="-9546"/>
              <a:ext cx="1647810" cy="1267222"/>
            </a:xfrm>
            <a:custGeom>
              <a:avLst/>
              <a:gdLst/>
              <a:ahLst/>
              <a:cxnLst/>
              <a:rect l="l" t="t" r="r" b="b"/>
              <a:pathLst>
                <a:path w="21600" h="21492" extrusionOk="0">
                  <a:moveTo>
                    <a:pt x="21600" y="673"/>
                  </a:moveTo>
                  <a:cubicBezTo>
                    <a:pt x="21600" y="673"/>
                    <a:pt x="21600" y="673"/>
                    <a:pt x="21600" y="20101"/>
                  </a:cubicBezTo>
                  <a:lnTo>
                    <a:pt x="21600" y="21492"/>
                  </a:lnTo>
                  <a:lnTo>
                    <a:pt x="0" y="21492"/>
                  </a:lnTo>
                  <a:lnTo>
                    <a:pt x="0" y="20470"/>
                  </a:lnTo>
                  <a:lnTo>
                    <a:pt x="49" y="20352"/>
                  </a:lnTo>
                  <a:cubicBezTo>
                    <a:pt x="318" y="19776"/>
                    <a:pt x="697" y="19269"/>
                    <a:pt x="1149" y="18885"/>
                  </a:cubicBezTo>
                  <a:cubicBezTo>
                    <a:pt x="2434" y="17802"/>
                    <a:pt x="4139" y="17710"/>
                    <a:pt x="5564" y="16909"/>
                  </a:cubicBezTo>
                  <a:cubicBezTo>
                    <a:pt x="7575" y="15786"/>
                    <a:pt x="8838" y="13383"/>
                    <a:pt x="9743" y="10987"/>
                  </a:cubicBezTo>
                  <a:cubicBezTo>
                    <a:pt x="10654" y="8597"/>
                    <a:pt x="11352" y="6037"/>
                    <a:pt x="12738" y="3989"/>
                  </a:cubicBezTo>
                  <a:cubicBezTo>
                    <a:pt x="14029" y="2085"/>
                    <a:pt x="15884" y="726"/>
                    <a:pt x="17907" y="201"/>
                  </a:cubicBezTo>
                  <a:cubicBezTo>
                    <a:pt x="18890" y="-49"/>
                    <a:pt x="19935" y="-108"/>
                    <a:pt x="20885" y="273"/>
                  </a:cubicBezTo>
                  <a:cubicBezTo>
                    <a:pt x="21131" y="371"/>
                    <a:pt x="21371" y="509"/>
                    <a:pt x="21600" y="673"/>
                  </a:cubicBezTo>
                  <a:close/>
                </a:path>
              </a:pathLst>
            </a:custGeom>
            <a:solidFill>
              <a:schemeClr val="dk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Source Sans Pro"/>
                <a:buNone/>
              </a:pPr>
              <a:endParaRPr sz="1800" b="0" i="0" u="none" strike="noStrike" cap="none">
                <a:solidFill>
                  <a:srgbClr val="000000"/>
                </a:solidFill>
                <a:latin typeface="Source Sans Pro"/>
                <a:ea typeface="Source Sans Pro"/>
                <a:cs typeface="Source Sans Pro"/>
                <a:sym typeface="Source Sans Pro"/>
              </a:endParaRPr>
            </a:p>
          </p:txBody>
        </p:sp>
        <p:sp>
          <p:nvSpPr>
            <p:cNvPr id="681" name="Google Shape;681;gb0e4b047f7_0_742"/>
            <p:cNvSpPr/>
            <p:nvPr/>
          </p:nvSpPr>
          <p:spPr>
            <a:xfrm rot="10800000" flipH="1">
              <a:off x="7505703" y="-9546"/>
              <a:ext cx="1647810" cy="1267222"/>
            </a:xfrm>
            <a:custGeom>
              <a:avLst/>
              <a:gdLst/>
              <a:ahLst/>
              <a:cxnLst/>
              <a:rect l="l" t="t" r="r" b="b"/>
              <a:pathLst>
                <a:path w="21600" h="21492" extrusionOk="0">
                  <a:moveTo>
                    <a:pt x="21600" y="673"/>
                  </a:moveTo>
                  <a:cubicBezTo>
                    <a:pt x="21600" y="673"/>
                    <a:pt x="21600" y="673"/>
                    <a:pt x="21600" y="20101"/>
                  </a:cubicBezTo>
                  <a:lnTo>
                    <a:pt x="21600" y="21492"/>
                  </a:lnTo>
                  <a:lnTo>
                    <a:pt x="0" y="21492"/>
                  </a:lnTo>
                  <a:lnTo>
                    <a:pt x="0" y="20470"/>
                  </a:lnTo>
                  <a:lnTo>
                    <a:pt x="49" y="20352"/>
                  </a:lnTo>
                  <a:cubicBezTo>
                    <a:pt x="318" y="19776"/>
                    <a:pt x="697" y="19269"/>
                    <a:pt x="1149" y="18885"/>
                  </a:cubicBezTo>
                  <a:cubicBezTo>
                    <a:pt x="2434" y="17802"/>
                    <a:pt x="4139" y="17710"/>
                    <a:pt x="5564" y="16909"/>
                  </a:cubicBezTo>
                  <a:cubicBezTo>
                    <a:pt x="7575" y="15786"/>
                    <a:pt x="8838" y="13383"/>
                    <a:pt x="9743" y="10987"/>
                  </a:cubicBezTo>
                  <a:cubicBezTo>
                    <a:pt x="10654" y="8597"/>
                    <a:pt x="11352" y="6037"/>
                    <a:pt x="12738" y="3989"/>
                  </a:cubicBezTo>
                  <a:cubicBezTo>
                    <a:pt x="14029" y="2085"/>
                    <a:pt x="15884" y="726"/>
                    <a:pt x="17907" y="201"/>
                  </a:cubicBezTo>
                  <a:cubicBezTo>
                    <a:pt x="18890" y="-49"/>
                    <a:pt x="19935" y="-108"/>
                    <a:pt x="20885" y="273"/>
                  </a:cubicBezTo>
                  <a:cubicBezTo>
                    <a:pt x="21131" y="371"/>
                    <a:pt x="21371" y="509"/>
                    <a:pt x="21600" y="673"/>
                  </a:cubicBezTo>
                  <a:close/>
                </a:path>
              </a:pathLst>
            </a:custGeom>
            <a:gradFill>
              <a:gsLst>
                <a:gs pos="0">
                  <a:srgbClr val="33CCCC"/>
                </a:gs>
                <a:gs pos="100000">
                  <a:srgbClr val="0084B4"/>
                </a:gs>
              </a:gsLst>
              <a:lin ang="2698631" scaled="0"/>
            </a:gra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Source Sans Pro"/>
                <a:buNone/>
              </a:pPr>
              <a:endParaRPr sz="1800" b="0" i="0" u="none" strike="noStrike" cap="none">
                <a:solidFill>
                  <a:srgbClr val="000000"/>
                </a:solidFill>
                <a:latin typeface="Source Sans Pro"/>
                <a:ea typeface="Source Sans Pro"/>
                <a:cs typeface="Source Sans Pro"/>
                <a:sym typeface="Source Sans Pro"/>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able of contents">
  <p:cSld name="BLANK_1_1">
    <p:spTree>
      <p:nvGrpSpPr>
        <p:cNvPr id="1" name="Shape 682"/>
        <p:cNvGrpSpPr/>
        <p:nvPr/>
      </p:nvGrpSpPr>
      <p:grpSpPr>
        <a:xfrm>
          <a:off x="0" y="0"/>
          <a:ext cx="0" cy="0"/>
          <a:chOff x="0" y="0"/>
          <a:chExt cx="0" cy="0"/>
        </a:xfrm>
      </p:grpSpPr>
      <p:sp>
        <p:nvSpPr>
          <p:cNvPr id="683" name="Google Shape;683;gb0e4b047f7_0_757"/>
          <p:cNvSpPr/>
          <p:nvPr/>
        </p:nvSpPr>
        <p:spPr>
          <a:xfrm>
            <a:off x="7455414" y="0"/>
            <a:ext cx="2161701" cy="5143500"/>
          </a:xfrm>
          <a:custGeom>
            <a:avLst/>
            <a:gdLst/>
            <a:ahLst/>
            <a:cxnLst/>
            <a:rect l="l" t="t" r="r" b="b"/>
            <a:pathLst>
              <a:path w="20931" h="21600" extrusionOk="0">
                <a:moveTo>
                  <a:pt x="4380" y="0"/>
                </a:moveTo>
                <a:lnTo>
                  <a:pt x="20931" y="0"/>
                </a:lnTo>
                <a:lnTo>
                  <a:pt x="20931" y="21600"/>
                </a:lnTo>
                <a:lnTo>
                  <a:pt x="2326" y="21600"/>
                </a:lnTo>
                <a:lnTo>
                  <a:pt x="2091" y="21279"/>
                </a:lnTo>
                <a:cubicBezTo>
                  <a:pt x="-291" y="17572"/>
                  <a:pt x="-669" y="13366"/>
                  <a:pt x="1117" y="10331"/>
                </a:cubicBezTo>
                <a:cubicBezTo>
                  <a:pt x="2519" y="7971"/>
                  <a:pt x="5153" y="6156"/>
                  <a:pt x="5053" y="3218"/>
                </a:cubicBezTo>
                <a:cubicBezTo>
                  <a:pt x="5034" y="2222"/>
                  <a:pt x="4662" y="1174"/>
                  <a:pt x="4410" y="137"/>
                </a:cubicBezTo>
                <a:close/>
              </a:path>
            </a:pathLst>
          </a:custGeom>
          <a:solidFill>
            <a:schemeClr val="dk1"/>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Source Sans Pro"/>
              <a:buNone/>
            </a:pPr>
            <a:endParaRPr sz="1800" b="0" i="0" u="none" strike="noStrike" cap="none">
              <a:solidFill>
                <a:srgbClr val="FFFFFF"/>
              </a:solidFill>
              <a:latin typeface="Source Sans Pro"/>
              <a:ea typeface="Source Sans Pro"/>
              <a:cs typeface="Source Sans Pro"/>
              <a:sym typeface="Source Sans Pro"/>
            </a:endParaRPr>
          </a:p>
        </p:txBody>
      </p:sp>
      <p:sp>
        <p:nvSpPr>
          <p:cNvPr id="684" name="Google Shape;684;gb0e4b047f7_0_757"/>
          <p:cNvSpPr/>
          <p:nvPr/>
        </p:nvSpPr>
        <p:spPr>
          <a:xfrm>
            <a:off x="7531614" y="0"/>
            <a:ext cx="2161701" cy="5143500"/>
          </a:xfrm>
          <a:custGeom>
            <a:avLst/>
            <a:gdLst/>
            <a:ahLst/>
            <a:cxnLst/>
            <a:rect l="l" t="t" r="r" b="b"/>
            <a:pathLst>
              <a:path w="20931" h="21600" extrusionOk="0">
                <a:moveTo>
                  <a:pt x="4380" y="0"/>
                </a:moveTo>
                <a:lnTo>
                  <a:pt x="20931" y="0"/>
                </a:lnTo>
                <a:lnTo>
                  <a:pt x="20931" y="21600"/>
                </a:lnTo>
                <a:lnTo>
                  <a:pt x="2326" y="21600"/>
                </a:lnTo>
                <a:lnTo>
                  <a:pt x="2091" y="21279"/>
                </a:lnTo>
                <a:cubicBezTo>
                  <a:pt x="-291" y="17572"/>
                  <a:pt x="-669" y="13366"/>
                  <a:pt x="1117" y="10331"/>
                </a:cubicBezTo>
                <a:cubicBezTo>
                  <a:pt x="2519" y="7971"/>
                  <a:pt x="5153" y="6156"/>
                  <a:pt x="5053" y="3218"/>
                </a:cubicBezTo>
                <a:cubicBezTo>
                  <a:pt x="5034" y="2222"/>
                  <a:pt x="4662" y="1174"/>
                  <a:pt x="4410" y="137"/>
                </a:cubicBezTo>
                <a:close/>
              </a:path>
            </a:pathLst>
          </a:custGeom>
          <a:gradFill>
            <a:gsLst>
              <a:gs pos="0">
                <a:srgbClr val="3D73AF"/>
              </a:gs>
              <a:gs pos="100000">
                <a:srgbClr val="00AFA0"/>
              </a:gs>
            </a:gsLst>
            <a:lin ang="10801400"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Source Sans Pro"/>
              <a:buNone/>
            </a:pPr>
            <a:endParaRPr sz="1800" b="0" i="0" u="none" strike="noStrike" cap="none">
              <a:solidFill>
                <a:srgbClr val="FFFFFF"/>
              </a:solidFill>
              <a:latin typeface="Source Sans Pro"/>
              <a:ea typeface="Source Sans Pro"/>
              <a:cs typeface="Source Sans Pro"/>
              <a:sym typeface="Source Sans Pro"/>
            </a:endParaRPr>
          </a:p>
        </p:txBody>
      </p:sp>
      <p:sp>
        <p:nvSpPr>
          <p:cNvPr id="685" name="Google Shape;685;gb0e4b047f7_0_757"/>
          <p:cNvSpPr txBox="1">
            <a:spLocks noGrp="1"/>
          </p:cNvSpPr>
          <p:nvPr>
            <p:ph type="title"/>
          </p:nvPr>
        </p:nvSpPr>
        <p:spPr>
          <a:xfrm>
            <a:off x="713225" y="539500"/>
            <a:ext cx="6506700" cy="4782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500"/>
              <a:buNone/>
              <a:defRPr/>
            </a:lvl1pPr>
            <a:lvl2pPr lvl="1" algn="l" rtl="0">
              <a:lnSpc>
                <a:spcPct val="100000"/>
              </a:lnSpc>
              <a:spcBef>
                <a:spcPts val="0"/>
              </a:spcBef>
              <a:spcAft>
                <a:spcPts val="0"/>
              </a:spcAft>
              <a:buSzPts val="2500"/>
              <a:buNone/>
              <a:defRPr/>
            </a:lvl2pPr>
            <a:lvl3pPr lvl="2" algn="l" rtl="0">
              <a:lnSpc>
                <a:spcPct val="100000"/>
              </a:lnSpc>
              <a:spcBef>
                <a:spcPts val="0"/>
              </a:spcBef>
              <a:spcAft>
                <a:spcPts val="0"/>
              </a:spcAft>
              <a:buSzPts val="2500"/>
              <a:buNone/>
              <a:defRPr/>
            </a:lvl3pPr>
            <a:lvl4pPr lvl="3" algn="l" rtl="0">
              <a:lnSpc>
                <a:spcPct val="100000"/>
              </a:lnSpc>
              <a:spcBef>
                <a:spcPts val="0"/>
              </a:spcBef>
              <a:spcAft>
                <a:spcPts val="0"/>
              </a:spcAft>
              <a:buSzPts val="2500"/>
              <a:buNone/>
              <a:defRPr/>
            </a:lvl4pPr>
            <a:lvl5pPr lvl="4" algn="l" rtl="0">
              <a:lnSpc>
                <a:spcPct val="100000"/>
              </a:lnSpc>
              <a:spcBef>
                <a:spcPts val="0"/>
              </a:spcBef>
              <a:spcAft>
                <a:spcPts val="0"/>
              </a:spcAft>
              <a:buSzPts val="2500"/>
              <a:buNone/>
              <a:defRPr/>
            </a:lvl5pPr>
            <a:lvl6pPr lvl="5" algn="l" rtl="0">
              <a:lnSpc>
                <a:spcPct val="100000"/>
              </a:lnSpc>
              <a:spcBef>
                <a:spcPts val="0"/>
              </a:spcBef>
              <a:spcAft>
                <a:spcPts val="0"/>
              </a:spcAft>
              <a:buSzPts val="2500"/>
              <a:buNone/>
              <a:defRPr/>
            </a:lvl6pPr>
            <a:lvl7pPr lvl="6" algn="l" rtl="0">
              <a:lnSpc>
                <a:spcPct val="100000"/>
              </a:lnSpc>
              <a:spcBef>
                <a:spcPts val="0"/>
              </a:spcBef>
              <a:spcAft>
                <a:spcPts val="0"/>
              </a:spcAft>
              <a:buSzPts val="2500"/>
              <a:buNone/>
              <a:defRPr/>
            </a:lvl7pPr>
            <a:lvl8pPr lvl="7" algn="l" rtl="0">
              <a:lnSpc>
                <a:spcPct val="100000"/>
              </a:lnSpc>
              <a:spcBef>
                <a:spcPts val="0"/>
              </a:spcBef>
              <a:spcAft>
                <a:spcPts val="0"/>
              </a:spcAft>
              <a:buSzPts val="2500"/>
              <a:buNone/>
              <a:defRPr/>
            </a:lvl8pPr>
            <a:lvl9pPr lvl="8" algn="l" rtl="0">
              <a:lnSpc>
                <a:spcPct val="100000"/>
              </a:lnSpc>
              <a:spcBef>
                <a:spcPts val="0"/>
              </a:spcBef>
              <a:spcAft>
                <a:spcPts val="0"/>
              </a:spcAft>
              <a:buSzPts val="2500"/>
              <a:buNone/>
              <a:defRPr/>
            </a:lvl9pPr>
          </a:lstStyle>
          <a:p>
            <a:endParaRPr/>
          </a:p>
        </p:txBody>
      </p:sp>
      <p:grpSp>
        <p:nvGrpSpPr>
          <p:cNvPr id="686" name="Google Shape;686;gb0e4b047f7_0_757"/>
          <p:cNvGrpSpPr/>
          <p:nvPr/>
        </p:nvGrpSpPr>
        <p:grpSpPr>
          <a:xfrm flipH="1">
            <a:off x="-13220" y="886047"/>
            <a:ext cx="2029619" cy="335562"/>
            <a:chOff x="1474881" y="3308553"/>
            <a:chExt cx="3226226" cy="533400"/>
          </a:xfrm>
        </p:grpSpPr>
        <p:sp>
          <p:nvSpPr>
            <p:cNvPr id="687" name="Google Shape;687;gb0e4b047f7_0_757"/>
            <p:cNvSpPr/>
            <p:nvPr/>
          </p:nvSpPr>
          <p:spPr>
            <a:xfrm>
              <a:off x="3794645" y="3308553"/>
              <a:ext cx="906462" cy="533400"/>
            </a:xfrm>
            <a:custGeom>
              <a:avLst/>
              <a:gdLst/>
              <a:ahLst/>
              <a:cxnLst/>
              <a:rect l="l" t="t" r="r" b="b"/>
              <a:pathLst>
                <a:path w="348" h="203" extrusionOk="0">
                  <a:moveTo>
                    <a:pt x="340" y="127"/>
                  </a:moveTo>
                  <a:cubicBezTo>
                    <a:pt x="214" y="127"/>
                    <a:pt x="214" y="127"/>
                    <a:pt x="214" y="127"/>
                  </a:cubicBezTo>
                  <a:cubicBezTo>
                    <a:pt x="211" y="127"/>
                    <a:pt x="207" y="127"/>
                    <a:pt x="207" y="129"/>
                  </a:cubicBezTo>
                  <a:cubicBezTo>
                    <a:pt x="202" y="146"/>
                    <a:pt x="202" y="146"/>
                    <a:pt x="202" y="146"/>
                  </a:cubicBezTo>
                  <a:cubicBezTo>
                    <a:pt x="177" y="7"/>
                    <a:pt x="177" y="7"/>
                    <a:pt x="177" y="7"/>
                  </a:cubicBezTo>
                  <a:cubicBezTo>
                    <a:pt x="176" y="3"/>
                    <a:pt x="173" y="1"/>
                    <a:pt x="169" y="0"/>
                  </a:cubicBezTo>
                  <a:cubicBezTo>
                    <a:pt x="165" y="0"/>
                    <a:pt x="162" y="3"/>
                    <a:pt x="161" y="7"/>
                  </a:cubicBezTo>
                  <a:cubicBezTo>
                    <a:pt x="126" y="149"/>
                    <a:pt x="126" y="149"/>
                    <a:pt x="126" y="149"/>
                  </a:cubicBezTo>
                  <a:cubicBezTo>
                    <a:pt x="104" y="62"/>
                    <a:pt x="104" y="62"/>
                    <a:pt x="104" y="62"/>
                  </a:cubicBezTo>
                  <a:cubicBezTo>
                    <a:pt x="103" y="59"/>
                    <a:pt x="100" y="57"/>
                    <a:pt x="97" y="57"/>
                  </a:cubicBezTo>
                  <a:cubicBezTo>
                    <a:pt x="94" y="57"/>
                    <a:pt x="90" y="61"/>
                    <a:pt x="89" y="64"/>
                  </a:cubicBezTo>
                  <a:cubicBezTo>
                    <a:pt x="66" y="127"/>
                    <a:pt x="66" y="127"/>
                    <a:pt x="66" y="127"/>
                  </a:cubicBezTo>
                  <a:cubicBezTo>
                    <a:pt x="0" y="127"/>
                    <a:pt x="0" y="127"/>
                    <a:pt x="0" y="127"/>
                  </a:cubicBezTo>
                  <a:cubicBezTo>
                    <a:pt x="0" y="143"/>
                    <a:pt x="0" y="143"/>
                    <a:pt x="0" y="143"/>
                  </a:cubicBezTo>
                  <a:cubicBezTo>
                    <a:pt x="72" y="143"/>
                    <a:pt x="72" y="143"/>
                    <a:pt x="72" y="143"/>
                  </a:cubicBezTo>
                  <a:cubicBezTo>
                    <a:pt x="75" y="143"/>
                    <a:pt x="78" y="137"/>
                    <a:pt x="79" y="134"/>
                  </a:cubicBezTo>
                  <a:cubicBezTo>
                    <a:pt x="95" y="90"/>
                    <a:pt x="95" y="90"/>
                    <a:pt x="95" y="90"/>
                  </a:cubicBezTo>
                  <a:cubicBezTo>
                    <a:pt x="118" y="186"/>
                    <a:pt x="118" y="186"/>
                    <a:pt x="118" y="186"/>
                  </a:cubicBezTo>
                  <a:cubicBezTo>
                    <a:pt x="119" y="190"/>
                    <a:pt x="122" y="195"/>
                    <a:pt x="126" y="195"/>
                  </a:cubicBezTo>
                  <a:cubicBezTo>
                    <a:pt x="126" y="195"/>
                    <a:pt x="126" y="195"/>
                    <a:pt x="126" y="195"/>
                  </a:cubicBezTo>
                  <a:cubicBezTo>
                    <a:pt x="130" y="195"/>
                    <a:pt x="133" y="191"/>
                    <a:pt x="134" y="188"/>
                  </a:cubicBezTo>
                  <a:cubicBezTo>
                    <a:pt x="168" y="49"/>
                    <a:pt x="168" y="49"/>
                    <a:pt x="168" y="49"/>
                  </a:cubicBezTo>
                  <a:cubicBezTo>
                    <a:pt x="193" y="191"/>
                    <a:pt x="193" y="191"/>
                    <a:pt x="193" y="191"/>
                  </a:cubicBezTo>
                  <a:cubicBezTo>
                    <a:pt x="193" y="194"/>
                    <a:pt x="196" y="203"/>
                    <a:pt x="200" y="203"/>
                  </a:cubicBezTo>
                  <a:cubicBezTo>
                    <a:pt x="200" y="203"/>
                    <a:pt x="200" y="203"/>
                    <a:pt x="200" y="203"/>
                  </a:cubicBezTo>
                  <a:cubicBezTo>
                    <a:pt x="204" y="203"/>
                    <a:pt x="207" y="199"/>
                    <a:pt x="208" y="196"/>
                  </a:cubicBezTo>
                  <a:cubicBezTo>
                    <a:pt x="221" y="143"/>
                    <a:pt x="221" y="143"/>
                    <a:pt x="221" y="143"/>
                  </a:cubicBezTo>
                  <a:cubicBezTo>
                    <a:pt x="340" y="143"/>
                    <a:pt x="340" y="143"/>
                    <a:pt x="340" y="143"/>
                  </a:cubicBezTo>
                  <a:cubicBezTo>
                    <a:pt x="344" y="143"/>
                    <a:pt x="348" y="139"/>
                    <a:pt x="348" y="135"/>
                  </a:cubicBezTo>
                  <a:cubicBezTo>
                    <a:pt x="348" y="131"/>
                    <a:pt x="344" y="127"/>
                    <a:pt x="340" y="12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Source Sans Pro Light"/>
                <a:ea typeface="Source Sans Pro Light"/>
                <a:cs typeface="Source Sans Pro Light"/>
                <a:sym typeface="Source Sans Pro Light"/>
              </a:endParaRPr>
            </a:p>
          </p:txBody>
        </p:sp>
        <p:sp>
          <p:nvSpPr>
            <p:cNvPr id="688" name="Google Shape;688;gb0e4b047f7_0_757"/>
            <p:cNvSpPr/>
            <p:nvPr/>
          </p:nvSpPr>
          <p:spPr>
            <a:xfrm>
              <a:off x="1474881" y="3641928"/>
              <a:ext cx="2412000" cy="429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Source Sans Pro Light"/>
                <a:ea typeface="Source Sans Pro Light"/>
                <a:cs typeface="Source Sans Pro Light"/>
                <a:sym typeface="Source Sans Pro Light"/>
              </a:endParaRPr>
            </a:p>
          </p:txBody>
        </p:sp>
      </p:grpSp>
      <p:sp>
        <p:nvSpPr>
          <p:cNvPr id="689" name="Google Shape;689;gb0e4b047f7_0_757"/>
          <p:cNvSpPr txBox="1">
            <a:spLocks noGrp="1"/>
          </p:cNvSpPr>
          <p:nvPr>
            <p:ph type="subTitle" idx="1"/>
          </p:nvPr>
        </p:nvSpPr>
        <p:spPr>
          <a:xfrm>
            <a:off x="1609725" y="1668960"/>
            <a:ext cx="2181300" cy="3936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Clr>
                <a:schemeClr val="dk1"/>
              </a:buClr>
              <a:buSzPts val="1800"/>
              <a:buFont typeface="Fredoka One"/>
              <a:buNone/>
              <a:defRPr>
                <a:solidFill>
                  <a:schemeClr val="dk1"/>
                </a:solidFill>
                <a:latin typeface="Fredoka One"/>
                <a:ea typeface="Fredoka One"/>
                <a:cs typeface="Fredoka One"/>
                <a:sym typeface="Fredoka One"/>
              </a:defRPr>
            </a:lvl1pPr>
            <a:lvl2pPr lvl="1" algn="l" rtl="0">
              <a:lnSpc>
                <a:spcPct val="115000"/>
              </a:lnSpc>
              <a:spcBef>
                <a:spcPts val="0"/>
              </a:spcBef>
              <a:spcAft>
                <a:spcPts val="0"/>
              </a:spcAft>
              <a:buSzPts val="1400"/>
              <a:buNone/>
              <a:defRPr/>
            </a:lvl2pPr>
            <a:lvl3pPr lvl="2" algn="l" rtl="0">
              <a:lnSpc>
                <a:spcPct val="115000"/>
              </a:lnSpc>
              <a:spcBef>
                <a:spcPts val="0"/>
              </a:spcBef>
              <a:spcAft>
                <a:spcPts val="0"/>
              </a:spcAft>
              <a:buSzPts val="1400"/>
              <a:buNone/>
              <a:defRPr/>
            </a:lvl3pPr>
            <a:lvl4pPr lvl="3" algn="l" rtl="0">
              <a:lnSpc>
                <a:spcPct val="115000"/>
              </a:lnSpc>
              <a:spcBef>
                <a:spcPts val="0"/>
              </a:spcBef>
              <a:spcAft>
                <a:spcPts val="0"/>
              </a:spcAft>
              <a:buSzPts val="1400"/>
              <a:buNone/>
              <a:defRPr/>
            </a:lvl4pPr>
            <a:lvl5pPr lvl="4" algn="l" rtl="0">
              <a:lnSpc>
                <a:spcPct val="115000"/>
              </a:lnSpc>
              <a:spcBef>
                <a:spcPts val="0"/>
              </a:spcBef>
              <a:spcAft>
                <a:spcPts val="0"/>
              </a:spcAft>
              <a:buSzPts val="1400"/>
              <a:buNone/>
              <a:defRPr/>
            </a:lvl5pPr>
            <a:lvl6pPr lvl="5" algn="l" rtl="0">
              <a:lnSpc>
                <a:spcPct val="115000"/>
              </a:lnSpc>
              <a:spcBef>
                <a:spcPts val="0"/>
              </a:spcBef>
              <a:spcAft>
                <a:spcPts val="0"/>
              </a:spcAft>
              <a:buSzPts val="1400"/>
              <a:buNone/>
              <a:defRPr/>
            </a:lvl6pPr>
            <a:lvl7pPr lvl="6" algn="l" rtl="0">
              <a:lnSpc>
                <a:spcPct val="115000"/>
              </a:lnSpc>
              <a:spcBef>
                <a:spcPts val="0"/>
              </a:spcBef>
              <a:spcAft>
                <a:spcPts val="0"/>
              </a:spcAft>
              <a:buSzPts val="1400"/>
              <a:buNone/>
              <a:defRPr/>
            </a:lvl7pPr>
            <a:lvl8pPr lvl="7" algn="l" rtl="0">
              <a:lnSpc>
                <a:spcPct val="115000"/>
              </a:lnSpc>
              <a:spcBef>
                <a:spcPts val="0"/>
              </a:spcBef>
              <a:spcAft>
                <a:spcPts val="0"/>
              </a:spcAft>
              <a:buSzPts val="1400"/>
              <a:buNone/>
              <a:defRPr/>
            </a:lvl8pPr>
            <a:lvl9pPr lvl="8" algn="l" rtl="0">
              <a:lnSpc>
                <a:spcPct val="115000"/>
              </a:lnSpc>
              <a:spcBef>
                <a:spcPts val="0"/>
              </a:spcBef>
              <a:spcAft>
                <a:spcPts val="0"/>
              </a:spcAft>
              <a:buSzPts val="1400"/>
              <a:buNone/>
              <a:defRPr/>
            </a:lvl9pPr>
          </a:lstStyle>
          <a:p>
            <a:endParaRPr/>
          </a:p>
        </p:txBody>
      </p:sp>
      <p:sp>
        <p:nvSpPr>
          <p:cNvPr id="690" name="Google Shape;690;gb0e4b047f7_0_757"/>
          <p:cNvSpPr txBox="1">
            <a:spLocks noGrp="1"/>
          </p:cNvSpPr>
          <p:nvPr>
            <p:ph type="subTitle" idx="2"/>
          </p:nvPr>
        </p:nvSpPr>
        <p:spPr>
          <a:xfrm>
            <a:off x="1609725" y="2076375"/>
            <a:ext cx="1980900" cy="8763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1400"/>
              <a:buNone/>
              <a:defRPr sz="1400"/>
            </a:lvl1pPr>
            <a:lvl2pPr lvl="1" algn="l" rtl="0">
              <a:lnSpc>
                <a:spcPct val="115000"/>
              </a:lnSpc>
              <a:spcBef>
                <a:spcPts val="0"/>
              </a:spcBef>
              <a:spcAft>
                <a:spcPts val="0"/>
              </a:spcAft>
              <a:buSzPts val="1400"/>
              <a:buNone/>
              <a:defRPr/>
            </a:lvl2pPr>
            <a:lvl3pPr lvl="2" algn="l" rtl="0">
              <a:lnSpc>
                <a:spcPct val="115000"/>
              </a:lnSpc>
              <a:spcBef>
                <a:spcPts val="1600"/>
              </a:spcBef>
              <a:spcAft>
                <a:spcPts val="0"/>
              </a:spcAft>
              <a:buSzPts val="1400"/>
              <a:buNone/>
              <a:defRPr/>
            </a:lvl3pPr>
            <a:lvl4pPr lvl="3" algn="l" rtl="0">
              <a:lnSpc>
                <a:spcPct val="115000"/>
              </a:lnSpc>
              <a:spcBef>
                <a:spcPts val="1600"/>
              </a:spcBef>
              <a:spcAft>
                <a:spcPts val="0"/>
              </a:spcAft>
              <a:buSzPts val="1400"/>
              <a:buNone/>
              <a:defRPr/>
            </a:lvl4pPr>
            <a:lvl5pPr lvl="4" algn="l" rtl="0">
              <a:lnSpc>
                <a:spcPct val="115000"/>
              </a:lnSpc>
              <a:spcBef>
                <a:spcPts val="1600"/>
              </a:spcBef>
              <a:spcAft>
                <a:spcPts val="0"/>
              </a:spcAft>
              <a:buSzPts val="1400"/>
              <a:buNone/>
              <a:defRPr/>
            </a:lvl5pPr>
            <a:lvl6pPr lvl="5" algn="l" rtl="0">
              <a:lnSpc>
                <a:spcPct val="115000"/>
              </a:lnSpc>
              <a:spcBef>
                <a:spcPts val="1600"/>
              </a:spcBef>
              <a:spcAft>
                <a:spcPts val="0"/>
              </a:spcAft>
              <a:buSzPts val="1400"/>
              <a:buNone/>
              <a:defRPr/>
            </a:lvl6pPr>
            <a:lvl7pPr lvl="6" algn="l" rtl="0">
              <a:lnSpc>
                <a:spcPct val="115000"/>
              </a:lnSpc>
              <a:spcBef>
                <a:spcPts val="1600"/>
              </a:spcBef>
              <a:spcAft>
                <a:spcPts val="0"/>
              </a:spcAft>
              <a:buSzPts val="1400"/>
              <a:buNone/>
              <a:defRPr/>
            </a:lvl7pPr>
            <a:lvl8pPr lvl="7" algn="l" rtl="0">
              <a:lnSpc>
                <a:spcPct val="115000"/>
              </a:lnSpc>
              <a:spcBef>
                <a:spcPts val="1600"/>
              </a:spcBef>
              <a:spcAft>
                <a:spcPts val="0"/>
              </a:spcAft>
              <a:buSzPts val="1400"/>
              <a:buNone/>
              <a:defRPr/>
            </a:lvl8pPr>
            <a:lvl9pPr lvl="8" algn="l" rtl="0">
              <a:lnSpc>
                <a:spcPct val="115000"/>
              </a:lnSpc>
              <a:spcBef>
                <a:spcPts val="1600"/>
              </a:spcBef>
              <a:spcAft>
                <a:spcPts val="1600"/>
              </a:spcAft>
              <a:buSzPts val="1400"/>
              <a:buNone/>
              <a:defRPr/>
            </a:lvl9pPr>
          </a:lstStyle>
          <a:p>
            <a:endParaRPr/>
          </a:p>
        </p:txBody>
      </p:sp>
      <p:sp>
        <p:nvSpPr>
          <p:cNvPr id="691" name="Google Shape;691;gb0e4b047f7_0_757"/>
          <p:cNvSpPr txBox="1">
            <a:spLocks noGrp="1"/>
          </p:cNvSpPr>
          <p:nvPr>
            <p:ph type="title" idx="3"/>
          </p:nvPr>
        </p:nvSpPr>
        <p:spPr>
          <a:xfrm>
            <a:off x="860219" y="1668960"/>
            <a:ext cx="486900" cy="393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a:solidFill>
                  <a:schemeClr val="lt1"/>
                </a:solidFill>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692" name="Google Shape;692;gb0e4b047f7_0_757"/>
          <p:cNvSpPr txBox="1">
            <a:spLocks noGrp="1"/>
          </p:cNvSpPr>
          <p:nvPr>
            <p:ph type="subTitle" idx="4"/>
          </p:nvPr>
        </p:nvSpPr>
        <p:spPr>
          <a:xfrm>
            <a:off x="1609725" y="3497760"/>
            <a:ext cx="2181300" cy="3936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Clr>
                <a:schemeClr val="dk1"/>
              </a:buClr>
              <a:buSzPts val="1800"/>
              <a:buFont typeface="Fredoka One"/>
              <a:buNone/>
              <a:defRPr>
                <a:solidFill>
                  <a:schemeClr val="dk1"/>
                </a:solidFill>
                <a:latin typeface="Fredoka One"/>
                <a:ea typeface="Fredoka One"/>
                <a:cs typeface="Fredoka One"/>
                <a:sym typeface="Fredoka One"/>
              </a:defRPr>
            </a:lvl1pPr>
            <a:lvl2pPr lvl="1" algn="l" rtl="0">
              <a:lnSpc>
                <a:spcPct val="115000"/>
              </a:lnSpc>
              <a:spcBef>
                <a:spcPts val="0"/>
              </a:spcBef>
              <a:spcAft>
                <a:spcPts val="0"/>
              </a:spcAft>
              <a:buSzPts val="1400"/>
              <a:buNone/>
              <a:defRPr/>
            </a:lvl2pPr>
            <a:lvl3pPr lvl="2" algn="l" rtl="0">
              <a:lnSpc>
                <a:spcPct val="115000"/>
              </a:lnSpc>
              <a:spcBef>
                <a:spcPts val="0"/>
              </a:spcBef>
              <a:spcAft>
                <a:spcPts val="0"/>
              </a:spcAft>
              <a:buSzPts val="1400"/>
              <a:buNone/>
              <a:defRPr/>
            </a:lvl3pPr>
            <a:lvl4pPr lvl="3" algn="l" rtl="0">
              <a:lnSpc>
                <a:spcPct val="115000"/>
              </a:lnSpc>
              <a:spcBef>
                <a:spcPts val="0"/>
              </a:spcBef>
              <a:spcAft>
                <a:spcPts val="0"/>
              </a:spcAft>
              <a:buSzPts val="1400"/>
              <a:buNone/>
              <a:defRPr/>
            </a:lvl4pPr>
            <a:lvl5pPr lvl="4" algn="l" rtl="0">
              <a:lnSpc>
                <a:spcPct val="115000"/>
              </a:lnSpc>
              <a:spcBef>
                <a:spcPts val="0"/>
              </a:spcBef>
              <a:spcAft>
                <a:spcPts val="0"/>
              </a:spcAft>
              <a:buSzPts val="1400"/>
              <a:buNone/>
              <a:defRPr/>
            </a:lvl5pPr>
            <a:lvl6pPr lvl="5" algn="l" rtl="0">
              <a:lnSpc>
                <a:spcPct val="115000"/>
              </a:lnSpc>
              <a:spcBef>
                <a:spcPts val="0"/>
              </a:spcBef>
              <a:spcAft>
                <a:spcPts val="0"/>
              </a:spcAft>
              <a:buSzPts val="1400"/>
              <a:buNone/>
              <a:defRPr/>
            </a:lvl6pPr>
            <a:lvl7pPr lvl="6" algn="l" rtl="0">
              <a:lnSpc>
                <a:spcPct val="115000"/>
              </a:lnSpc>
              <a:spcBef>
                <a:spcPts val="0"/>
              </a:spcBef>
              <a:spcAft>
                <a:spcPts val="0"/>
              </a:spcAft>
              <a:buSzPts val="1400"/>
              <a:buNone/>
              <a:defRPr/>
            </a:lvl7pPr>
            <a:lvl8pPr lvl="7" algn="l" rtl="0">
              <a:lnSpc>
                <a:spcPct val="115000"/>
              </a:lnSpc>
              <a:spcBef>
                <a:spcPts val="0"/>
              </a:spcBef>
              <a:spcAft>
                <a:spcPts val="0"/>
              </a:spcAft>
              <a:buSzPts val="1400"/>
              <a:buNone/>
              <a:defRPr/>
            </a:lvl8pPr>
            <a:lvl9pPr lvl="8" algn="l" rtl="0">
              <a:lnSpc>
                <a:spcPct val="115000"/>
              </a:lnSpc>
              <a:spcBef>
                <a:spcPts val="0"/>
              </a:spcBef>
              <a:spcAft>
                <a:spcPts val="0"/>
              </a:spcAft>
              <a:buSzPts val="1400"/>
              <a:buNone/>
              <a:defRPr/>
            </a:lvl9pPr>
          </a:lstStyle>
          <a:p>
            <a:endParaRPr/>
          </a:p>
        </p:txBody>
      </p:sp>
      <p:sp>
        <p:nvSpPr>
          <p:cNvPr id="693" name="Google Shape;693;gb0e4b047f7_0_757"/>
          <p:cNvSpPr txBox="1">
            <a:spLocks noGrp="1"/>
          </p:cNvSpPr>
          <p:nvPr>
            <p:ph type="subTitle" idx="5"/>
          </p:nvPr>
        </p:nvSpPr>
        <p:spPr>
          <a:xfrm>
            <a:off x="1609725" y="3905175"/>
            <a:ext cx="1980900" cy="8763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1400"/>
              <a:buNone/>
              <a:defRPr sz="1400"/>
            </a:lvl1pPr>
            <a:lvl2pPr lvl="1" algn="l" rtl="0">
              <a:lnSpc>
                <a:spcPct val="115000"/>
              </a:lnSpc>
              <a:spcBef>
                <a:spcPts val="0"/>
              </a:spcBef>
              <a:spcAft>
                <a:spcPts val="0"/>
              </a:spcAft>
              <a:buSzPts val="1400"/>
              <a:buNone/>
              <a:defRPr/>
            </a:lvl2pPr>
            <a:lvl3pPr lvl="2" algn="l" rtl="0">
              <a:lnSpc>
                <a:spcPct val="115000"/>
              </a:lnSpc>
              <a:spcBef>
                <a:spcPts val="1600"/>
              </a:spcBef>
              <a:spcAft>
                <a:spcPts val="0"/>
              </a:spcAft>
              <a:buSzPts val="1400"/>
              <a:buNone/>
              <a:defRPr/>
            </a:lvl3pPr>
            <a:lvl4pPr lvl="3" algn="l" rtl="0">
              <a:lnSpc>
                <a:spcPct val="115000"/>
              </a:lnSpc>
              <a:spcBef>
                <a:spcPts val="1600"/>
              </a:spcBef>
              <a:spcAft>
                <a:spcPts val="0"/>
              </a:spcAft>
              <a:buSzPts val="1400"/>
              <a:buNone/>
              <a:defRPr/>
            </a:lvl4pPr>
            <a:lvl5pPr lvl="4" algn="l" rtl="0">
              <a:lnSpc>
                <a:spcPct val="115000"/>
              </a:lnSpc>
              <a:spcBef>
                <a:spcPts val="1600"/>
              </a:spcBef>
              <a:spcAft>
                <a:spcPts val="0"/>
              </a:spcAft>
              <a:buSzPts val="1400"/>
              <a:buNone/>
              <a:defRPr/>
            </a:lvl5pPr>
            <a:lvl6pPr lvl="5" algn="l" rtl="0">
              <a:lnSpc>
                <a:spcPct val="115000"/>
              </a:lnSpc>
              <a:spcBef>
                <a:spcPts val="1600"/>
              </a:spcBef>
              <a:spcAft>
                <a:spcPts val="0"/>
              </a:spcAft>
              <a:buSzPts val="1400"/>
              <a:buNone/>
              <a:defRPr/>
            </a:lvl6pPr>
            <a:lvl7pPr lvl="6" algn="l" rtl="0">
              <a:lnSpc>
                <a:spcPct val="115000"/>
              </a:lnSpc>
              <a:spcBef>
                <a:spcPts val="1600"/>
              </a:spcBef>
              <a:spcAft>
                <a:spcPts val="0"/>
              </a:spcAft>
              <a:buSzPts val="1400"/>
              <a:buNone/>
              <a:defRPr/>
            </a:lvl7pPr>
            <a:lvl8pPr lvl="7" algn="l" rtl="0">
              <a:lnSpc>
                <a:spcPct val="115000"/>
              </a:lnSpc>
              <a:spcBef>
                <a:spcPts val="1600"/>
              </a:spcBef>
              <a:spcAft>
                <a:spcPts val="0"/>
              </a:spcAft>
              <a:buSzPts val="1400"/>
              <a:buNone/>
              <a:defRPr/>
            </a:lvl8pPr>
            <a:lvl9pPr lvl="8" algn="l" rtl="0">
              <a:lnSpc>
                <a:spcPct val="115000"/>
              </a:lnSpc>
              <a:spcBef>
                <a:spcPts val="1600"/>
              </a:spcBef>
              <a:spcAft>
                <a:spcPts val="1600"/>
              </a:spcAft>
              <a:buSzPts val="1400"/>
              <a:buNone/>
              <a:defRPr/>
            </a:lvl9pPr>
          </a:lstStyle>
          <a:p>
            <a:endParaRPr/>
          </a:p>
        </p:txBody>
      </p:sp>
      <p:sp>
        <p:nvSpPr>
          <p:cNvPr id="694" name="Google Shape;694;gb0e4b047f7_0_757"/>
          <p:cNvSpPr txBox="1">
            <a:spLocks noGrp="1"/>
          </p:cNvSpPr>
          <p:nvPr>
            <p:ph type="title" idx="6"/>
          </p:nvPr>
        </p:nvSpPr>
        <p:spPr>
          <a:xfrm>
            <a:off x="861419" y="3497910"/>
            <a:ext cx="484500" cy="3933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a:solidFill>
                  <a:schemeClr val="lt1"/>
                </a:solidFill>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695" name="Google Shape;695;gb0e4b047f7_0_757"/>
          <p:cNvSpPr txBox="1">
            <a:spLocks noGrp="1"/>
          </p:cNvSpPr>
          <p:nvPr>
            <p:ph type="subTitle" idx="7"/>
          </p:nvPr>
        </p:nvSpPr>
        <p:spPr>
          <a:xfrm>
            <a:off x="5038725" y="1668960"/>
            <a:ext cx="2181300" cy="3936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Clr>
                <a:schemeClr val="dk1"/>
              </a:buClr>
              <a:buSzPts val="1800"/>
              <a:buFont typeface="Fredoka One"/>
              <a:buNone/>
              <a:defRPr>
                <a:solidFill>
                  <a:schemeClr val="dk1"/>
                </a:solidFill>
                <a:latin typeface="Fredoka One"/>
                <a:ea typeface="Fredoka One"/>
                <a:cs typeface="Fredoka One"/>
                <a:sym typeface="Fredoka One"/>
              </a:defRPr>
            </a:lvl1pPr>
            <a:lvl2pPr lvl="1" algn="l" rtl="0">
              <a:lnSpc>
                <a:spcPct val="115000"/>
              </a:lnSpc>
              <a:spcBef>
                <a:spcPts val="0"/>
              </a:spcBef>
              <a:spcAft>
                <a:spcPts val="0"/>
              </a:spcAft>
              <a:buSzPts val="1400"/>
              <a:buNone/>
              <a:defRPr/>
            </a:lvl2pPr>
            <a:lvl3pPr lvl="2" algn="l" rtl="0">
              <a:lnSpc>
                <a:spcPct val="115000"/>
              </a:lnSpc>
              <a:spcBef>
                <a:spcPts val="0"/>
              </a:spcBef>
              <a:spcAft>
                <a:spcPts val="0"/>
              </a:spcAft>
              <a:buSzPts val="1400"/>
              <a:buNone/>
              <a:defRPr/>
            </a:lvl3pPr>
            <a:lvl4pPr lvl="3" algn="l" rtl="0">
              <a:lnSpc>
                <a:spcPct val="115000"/>
              </a:lnSpc>
              <a:spcBef>
                <a:spcPts val="0"/>
              </a:spcBef>
              <a:spcAft>
                <a:spcPts val="0"/>
              </a:spcAft>
              <a:buSzPts val="1400"/>
              <a:buNone/>
              <a:defRPr/>
            </a:lvl4pPr>
            <a:lvl5pPr lvl="4" algn="l" rtl="0">
              <a:lnSpc>
                <a:spcPct val="115000"/>
              </a:lnSpc>
              <a:spcBef>
                <a:spcPts val="0"/>
              </a:spcBef>
              <a:spcAft>
                <a:spcPts val="0"/>
              </a:spcAft>
              <a:buSzPts val="1400"/>
              <a:buNone/>
              <a:defRPr/>
            </a:lvl5pPr>
            <a:lvl6pPr lvl="5" algn="l" rtl="0">
              <a:lnSpc>
                <a:spcPct val="115000"/>
              </a:lnSpc>
              <a:spcBef>
                <a:spcPts val="0"/>
              </a:spcBef>
              <a:spcAft>
                <a:spcPts val="0"/>
              </a:spcAft>
              <a:buSzPts val="1400"/>
              <a:buNone/>
              <a:defRPr/>
            </a:lvl6pPr>
            <a:lvl7pPr lvl="6" algn="l" rtl="0">
              <a:lnSpc>
                <a:spcPct val="115000"/>
              </a:lnSpc>
              <a:spcBef>
                <a:spcPts val="0"/>
              </a:spcBef>
              <a:spcAft>
                <a:spcPts val="0"/>
              </a:spcAft>
              <a:buSzPts val="1400"/>
              <a:buNone/>
              <a:defRPr/>
            </a:lvl7pPr>
            <a:lvl8pPr lvl="7" algn="l" rtl="0">
              <a:lnSpc>
                <a:spcPct val="115000"/>
              </a:lnSpc>
              <a:spcBef>
                <a:spcPts val="0"/>
              </a:spcBef>
              <a:spcAft>
                <a:spcPts val="0"/>
              </a:spcAft>
              <a:buSzPts val="1400"/>
              <a:buNone/>
              <a:defRPr/>
            </a:lvl8pPr>
            <a:lvl9pPr lvl="8" algn="l" rtl="0">
              <a:lnSpc>
                <a:spcPct val="115000"/>
              </a:lnSpc>
              <a:spcBef>
                <a:spcPts val="0"/>
              </a:spcBef>
              <a:spcAft>
                <a:spcPts val="0"/>
              </a:spcAft>
              <a:buSzPts val="1400"/>
              <a:buNone/>
              <a:defRPr/>
            </a:lvl9pPr>
          </a:lstStyle>
          <a:p>
            <a:endParaRPr/>
          </a:p>
        </p:txBody>
      </p:sp>
      <p:sp>
        <p:nvSpPr>
          <p:cNvPr id="696" name="Google Shape;696;gb0e4b047f7_0_757"/>
          <p:cNvSpPr txBox="1">
            <a:spLocks noGrp="1"/>
          </p:cNvSpPr>
          <p:nvPr>
            <p:ph type="subTitle" idx="8"/>
          </p:nvPr>
        </p:nvSpPr>
        <p:spPr>
          <a:xfrm>
            <a:off x="5038725" y="2076375"/>
            <a:ext cx="1980900" cy="8763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1400"/>
              <a:buNone/>
              <a:defRPr sz="1400"/>
            </a:lvl1pPr>
            <a:lvl2pPr lvl="1" algn="l" rtl="0">
              <a:lnSpc>
                <a:spcPct val="115000"/>
              </a:lnSpc>
              <a:spcBef>
                <a:spcPts val="0"/>
              </a:spcBef>
              <a:spcAft>
                <a:spcPts val="0"/>
              </a:spcAft>
              <a:buSzPts val="1400"/>
              <a:buNone/>
              <a:defRPr/>
            </a:lvl2pPr>
            <a:lvl3pPr lvl="2" algn="l" rtl="0">
              <a:lnSpc>
                <a:spcPct val="115000"/>
              </a:lnSpc>
              <a:spcBef>
                <a:spcPts val="1600"/>
              </a:spcBef>
              <a:spcAft>
                <a:spcPts val="0"/>
              </a:spcAft>
              <a:buSzPts val="1400"/>
              <a:buNone/>
              <a:defRPr/>
            </a:lvl3pPr>
            <a:lvl4pPr lvl="3" algn="l" rtl="0">
              <a:lnSpc>
                <a:spcPct val="115000"/>
              </a:lnSpc>
              <a:spcBef>
                <a:spcPts val="1600"/>
              </a:spcBef>
              <a:spcAft>
                <a:spcPts val="0"/>
              </a:spcAft>
              <a:buSzPts val="1400"/>
              <a:buNone/>
              <a:defRPr/>
            </a:lvl4pPr>
            <a:lvl5pPr lvl="4" algn="l" rtl="0">
              <a:lnSpc>
                <a:spcPct val="115000"/>
              </a:lnSpc>
              <a:spcBef>
                <a:spcPts val="1600"/>
              </a:spcBef>
              <a:spcAft>
                <a:spcPts val="0"/>
              </a:spcAft>
              <a:buSzPts val="1400"/>
              <a:buNone/>
              <a:defRPr/>
            </a:lvl5pPr>
            <a:lvl6pPr lvl="5" algn="l" rtl="0">
              <a:lnSpc>
                <a:spcPct val="115000"/>
              </a:lnSpc>
              <a:spcBef>
                <a:spcPts val="1600"/>
              </a:spcBef>
              <a:spcAft>
                <a:spcPts val="0"/>
              </a:spcAft>
              <a:buSzPts val="1400"/>
              <a:buNone/>
              <a:defRPr/>
            </a:lvl6pPr>
            <a:lvl7pPr lvl="6" algn="l" rtl="0">
              <a:lnSpc>
                <a:spcPct val="115000"/>
              </a:lnSpc>
              <a:spcBef>
                <a:spcPts val="1600"/>
              </a:spcBef>
              <a:spcAft>
                <a:spcPts val="0"/>
              </a:spcAft>
              <a:buSzPts val="1400"/>
              <a:buNone/>
              <a:defRPr/>
            </a:lvl7pPr>
            <a:lvl8pPr lvl="7" algn="l" rtl="0">
              <a:lnSpc>
                <a:spcPct val="115000"/>
              </a:lnSpc>
              <a:spcBef>
                <a:spcPts val="1600"/>
              </a:spcBef>
              <a:spcAft>
                <a:spcPts val="0"/>
              </a:spcAft>
              <a:buSzPts val="1400"/>
              <a:buNone/>
              <a:defRPr/>
            </a:lvl8pPr>
            <a:lvl9pPr lvl="8" algn="l" rtl="0">
              <a:lnSpc>
                <a:spcPct val="115000"/>
              </a:lnSpc>
              <a:spcBef>
                <a:spcPts val="1600"/>
              </a:spcBef>
              <a:spcAft>
                <a:spcPts val="1600"/>
              </a:spcAft>
              <a:buSzPts val="1400"/>
              <a:buNone/>
              <a:defRPr/>
            </a:lvl9pPr>
          </a:lstStyle>
          <a:p>
            <a:endParaRPr/>
          </a:p>
        </p:txBody>
      </p:sp>
      <p:sp>
        <p:nvSpPr>
          <p:cNvPr id="697" name="Google Shape;697;gb0e4b047f7_0_757"/>
          <p:cNvSpPr txBox="1">
            <a:spLocks noGrp="1"/>
          </p:cNvSpPr>
          <p:nvPr>
            <p:ph type="title" idx="9"/>
          </p:nvPr>
        </p:nvSpPr>
        <p:spPr>
          <a:xfrm>
            <a:off x="4366619" y="1669110"/>
            <a:ext cx="484500" cy="3933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a:solidFill>
                  <a:schemeClr val="lt1"/>
                </a:solidFill>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698" name="Google Shape;698;gb0e4b047f7_0_757"/>
          <p:cNvSpPr txBox="1">
            <a:spLocks noGrp="1"/>
          </p:cNvSpPr>
          <p:nvPr>
            <p:ph type="subTitle" idx="13"/>
          </p:nvPr>
        </p:nvSpPr>
        <p:spPr>
          <a:xfrm>
            <a:off x="5038725" y="3497760"/>
            <a:ext cx="2181300" cy="3936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Clr>
                <a:schemeClr val="dk1"/>
              </a:buClr>
              <a:buSzPts val="1800"/>
              <a:buFont typeface="Fredoka One"/>
              <a:buNone/>
              <a:defRPr>
                <a:solidFill>
                  <a:schemeClr val="dk1"/>
                </a:solidFill>
                <a:latin typeface="Fredoka One"/>
                <a:ea typeface="Fredoka One"/>
                <a:cs typeface="Fredoka One"/>
                <a:sym typeface="Fredoka One"/>
              </a:defRPr>
            </a:lvl1pPr>
            <a:lvl2pPr lvl="1" algn="l" rtl="0">
              <a:lnSpc>
                <a:spcPct val="115000"/>
              </a:lnSpc>
              <a:spcBef>
                <a:spcPts val="0"/>
              </a:spcBef>
              <a:spcAft>
                <a:spcPts val="0"/>
              </a:spcAft>
              <a:buSzPts val="1400"/>
              <a:buNone/>
              <a:defRPr/>
            </a:lvl2pPr>
            <a:lvl3pPr lvl="2" algn="l" rtl="0">
              <a:lnSpc>
                <a:spcPct val="115000"/>
              </a:lnSpc>
              <a:spcBef>
                <a:spcPts val="0"/>
              </a:spcBef>
              <a:spcAft>
                <a:spcPts val="0"/>
              </a:spcAft>
              <a:buSzPts val="1400"/>
              <a:buNone/>
              <a:defRPr/>
            </a:lvl3pPr>
            <a:lvl4pPr lvl="3" algn="l" rtl="0">
              <a:lnSpc>
                <a:spcPct val="115000"/>
              </a:lnSpc>
              <a:spcBef>
                <a:spcPts val="0"/>
              </a:spcBef>
              <a:spcAft>
                <a:spcPts val="0"/>
              </a:spcAft>
              <a:buSzPts val="1400"/>
              <a:buNone/>
              <a:defRPr/>
            </a:lvl4pPr>
            <a:lvl5pPr lvl="4" algn="l" rtl="0">
              <a:lnSpc>
                <a:spcPct val="115000"/>
              </a:lnSpc>
              <a:spcBef>
                <a:spcPts val="0"/>
              </a:spcBef>
              <a:spcAft>
                <a:spcPts val="0"/>
              </a:spcAft>
              <a:buSzPts val="1400"/>
              <a:buNone/>
              <a:defRPr/>
            </a:lvl5pPr>
            <a:lvl6pPr lvl="5" algn="l" rtl="0">
              <a:lnSpc>
                <a:spcPct val="115000"/>
              </a:lnSpc>
              <a:spcBef>
                <a:spcPts val="0"/>
              </a:spcBef>
              <a:spcAft>
                <a:spcPts val="0"/>
              </a:spcAft>
              <a:buSzPts val="1400"/>
              <a:buNone/>
              <a:defRPr/>
            </a:lvl6pPr>
            <a:lvl7pPr lvl="6" algn="l" rtl="0">
              <a:lnSpc>
                <a:spcPct val="115000"/>
              </a:lnSpc>
              <a:spcBef>
                <a:spcPts val="0"/>
              </a:spcBef>
              <a:spcAft>
                <a:spcPts val="0"/>
              </a:spcAft>
              <a:buSzPts val="1400"/>
              <a:buNone/>
              <a:defRPr/>
            </a:lvl7pPr>
            <a:lvl8pPr lvl="7" algn="l" rtl="0">
              <a:lnSpc>
                <a:spcPct val="115000"/>
              </a:lnSpc>
              <a:spcBef>
                <a:spcPts val="0"/>
              </a:spcBef>
              <a:spcAft>
                <a:spcPts val="0"/>
              </a:spcAft>
              <a:buSzPts val="1400"/>
              <a:buNone/>
              <a:defRPr/>
            </a:lvl8pPr>
            <a:lvl9pPr lvl="8" algn="l" rtl="0">
              <a:lnSpc>
                <a:spcPct val="115000"/>
              </a:lnSpc>
              <a:spcBef>
                <a:spcPts val="0"/>
              </a:spcBef>
              <a:spcAft>
                <a:spcPts val="0"/>
              </a:spcAft>
              <a:buSzPts val="1400"/>
              <a:buNone/>
              <a:defRPr/>
            </a:lvl9pPr>
          </a:lstStyle>
          <a:p>
            <a:endParaRPr/>
          </a:p>
        </p:txBody>
      </p:sp>
      <p:sp>
        <p:nvSpPr>
          <p:cNvPr id="699" name="Google Shape;699;gb0e4b047f7_0_757"/>
          <p:cNvSpPr txBox="1">
            <a:spLocks noGrp="1"/>
          </p:cNvSpPr>
          <p:nvPr>
            <p:ph type="subTitle" idx="14"/>
          </p:nvPr>
        </p:nvSpPr>
        <p:spPr>
          <a:xfrm>
            <a:off x="5038725" y="3905175"/>
            <a:ext cx="1980900" cy="8763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1400"/>
              <a:buNone/>
              <a:defRPr sz="1400"/>
            </a:lvl1pPr>
            <a:lvl2pPr lvl="1" algn="l" rtl="0">
              <a:lnSpc>
                <a:spcPct val="115000"/>
              </a:lnSpc>
              <a:spcBef>
                <a:spcPts val="0"/>
              </a:spcBef>
              <a:spcAft>
                <a:spcPts val="0"/>
              </a:spcAft>
              <a:buSzPts val="1400"/>
              <a:buNone/>
              <a:defRPr/>
            </a:lvl2pPr>
            <a:lvl3pPr lvl="2" algn="l" rtl="0">
              <a:lnSpc>
                <a:spcPct val="115000"/>
              </a:lnSpc>
              <a:spcBef>
                <a:spcPts val="1600"/>
              </a:spcBef>
              <a:spcAft>
                <a:spcPts val="0"/>
              </a:spcAft>
              <a:buSzPts val="1400"/>
              <a:buNone/>
              <a:defRPr/>
            </a:lvl3pPr>
            <a:lvl4pPr lvl="3" algn="l" rtl="0">
              <a:lnSpc>
                <a:spcPct val="115000"/>
              </a:lnSpc>
              <a:spcBef>
                <a:spcPts val="1600"/>
              </a:spcBef>
              <a:spcAft>
                <a:spcPts val="0"/>
              </a:spcAft>
              <a:buSzPts val="1400"/>
              <a:buNone/>
              <a:defRPr/>
            </a:lvl4pPr>
            <a:lvl5pPr lvl="4" algn="l" rtl="0">
              <a:lnSpc>
                <a:spcPct val="115000"/>
              </a:lnSpc>
              <a:spcBef>
                <a:spcPts val="1600"/>
              </a:spcBef>
              <a:spcAft>
                <a:spcPts val="0"/>
              </a:spcAft>
              <a:buSzPts val="1400"/>
              <a:buNone/>
              <a:defRPr/>
            </a:lvl5pPr>
            <a:lvl6pPr lvl="5" algn="l" rtl="0">
              <a:lnSpc>
                <a:spcPct val="115000"/>
              </a:lnSpc>
              <a:spcBef>
                <a:spcPts val="1600"/>
              </a:spcBef>
              <a:spcAft>
                <a:spcPts val="0"/>
              </a:spcAft>
              <a:buSzPts val="1400"/>
              <a:buNone/>
              <a:defRPr/>
            </a:lvl6pPr>
            <a:lvl7pPr lvl="6" algn="l" rtl="0">
              <a:lnSpc>
                <a:spcPct val="115000"/>
              </a:lnSpc>
              <a:spcBef>
                <a:spcPts val="1600"/>
              </a:spcBef>
              <a:spcAft>
                <a:spcPts val="0"/>
              </a:spcAft>
              <a:buSzPts val="1400"/>
              <a:buNone/>
              <a:defRPr/>
            </a:lvl7pPr>
            <a:lvl8pPr lvl="7" algn="l" rtl="0">
              <a:lnSpc>
                <a:spcPct val="115000"/>
              </a:lnSpc>
              <a:spcBef>
                <a:spcPts val="1600"/>
              </a:spcBef>
              <a:spcAft>
                <a:spcPts val="0"/>
              </a:spcAft>
              <a:buSzPts val="1400"/>
              <a:buNone/>
              <a:defRPr/>
            </a:lvl8pPr>
            <a:lvl9pPr lvl="8" algn="l" rtl="0">
              <a:lnSpc>
                <a:spcPct val="115000"/>
              </a:lnSpc>
              <a:spcBef>
                <a:spcPts val="1600"/>
              </a:spcBef>
              <a:spcAft>
                <a:spcPts val="1600"/>
              </a:spcAft>
              <a:buSzPts val="1400"/>
              <a:buNone/>
              <a:defRPr/>
            </a:lvl9pPr>
          </a:lstStyle>
          <a:p>
            <a:endParaRPr/>
          </a:p>
        </p:txBody>
      </p:sp>
      <p:sp>
        <p:nvSpPr>
          <p:cNvPr id="700" name="Google Shape;700;gb0e4b047f7_0_757"/>
          <p:cNvSpPr txBox="1">
            <a:spLocks noGrp="1"/>
          </p:cNvSpPr>
          <p:nvPr>
            <p:ph type="title" idx="15"/>
          </p:nvPr>
        </p:nvSpPr>
        <p:spPr>
          <a:xfrm>
            <a:off x="4366619" y="3497910"/>
            <a:ext cx="484500" cy="3933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a:solidFill>
                  <a:schemeClr val="lt1"/>
                </a:solidFill>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701" name="Google Shape;701;gb0e4b047f7_0_757"/>
          <p:cNvSpPr/>
          <p:nvPr/>
        </p:nvSpPr>
        <p:spPr>
          <a:xfrm rot="-7200000" flipH="1">
            <a:off x="8136844" y="880985"/>
            <a:ext cx="3131287" cy="3381546"/>
          </a:xfrm>
          <a:custGeom>
            <a:avLst/>
            <a:gdLst/>
            <a:ahLst/>
            <a:cxnLst/>
            <a:rect l="l" t="t" r="r" b="b"/>
            <a:pathLst>
              <a:path w="2541" h="2745" extrusionOk="0">
                <a:moveTo>
                  <a:pt x="2508" y="1609"/>
                </a:moveTo>
                <a:cubicBezTo>
                  <a:pt x="2504" y="1609"/>
                  <a:pt x="2500" y="1610"/>
                  <a:pt x="2497" y="1611"/>
                </a:cubicBezTo>
                <a:cubicBezTo>
                  <a:pt x="2375" y="1398"/>
                  <a:pt x="2375" y="1398"/>
                  <a:pt x="2375" y="1398"/>
                </a:cubicBezTo>
                <a:cubicBezTo>
                  <a:pt x="2381" y="1392"/>
                  <a:pt x="2386" y="1383"/>
                  <a:pt x="2386" y="1374"/>
                </a:cubicBezTo>
                <a:cubicBezTo>
                  <a:pt x="2386" y="1363"/>
                  <a:pt x="2381" y="1354"/>
                  <a:pt x="2374" y="1348"/>
                </a:cubicBezTo>
                <a:cubicBezTo>
                  <a:pt x="2496" y="1136"/>
                  <a:pt x="2496" y="1136"/>
                  <a:pt x="2496" y="1136"/>
                </a:cubicBezTo>
                <a:cubicBezTo>
                  <a:pt x="2500" y="1137"/>
                  <a:pt x="2504" y="1138"/>
                  <a:pt x="2508" y="1138"/>
                </a:cubicBezTo>
                <a:cubicBezTo>
                  <a:pt x="2526" y="1138"/>
                  <a:pt x="2541" y="1123"/>
                  <a:pt x="2541" y="1105"/>
                </a:cubicBezTo>
                <a:cubicBezTo>
                  <a:pt x="2541" y="1087"/>
                  <a:pt x="2526" y="1072"/>
                  <a:pt x="2508" y="1072"/>
                </a:cubicBezTo>
                <a:cubicBezTo>
                  <a:pt x="2489" y="1072"/>
                  <a:pt x="2475" y="1087"/>
                  <a:pt x="2475" y="1105"/>
                </a:cubicBezTo>
                <a:cubicBezTo>
                  <a:pt x="2475" y="1115"/>
                  <a:pt x="2479" y="1124"/>
                  <a:pt x="2486" y="1130"/>
                </a:cubicBezTo>
                <a:cubicBezTo>
                  <a:pt x="2363" y="1342"/>
                  <a:pt x="2363" y="1342"/>
                  <a:pt x="2363" y="1342"/>
                </a:cubicBezTo>
                <a:cubicBezTo>
                  <a:pt x="2360" y="1341"/>
                  <a:pt x="2356" y="1340"/>
                  <a:pt x="2352" y="1340"/>
                </a:cubicBezTo>
                <a:cubicBezTo>
                  <a:pt x="2336" y="1340"/>
                  <a:pt x="2323" y="1352"/>
                  <a:pt x="2320" y="1367"/>
                </a:cubicBezTo>
                <a:cubicBezTo>
                  <a:pt x="2077" y="1367"/>
                  <a:pt x="2077" y="1367"/>
                  <a:pt x="2077" y="1367"/>
                </a:cubicBezTo>
                <a:cubicBezTo>
                  <a:pt x="2073" y="1352"/>
                  <a:pt x="2060" y="1340"/>
                  <a:pt x="2044" y="1340"/>
                </a:cubicBezTo>
                <a:cubicBezTo>
                  <a:pt x="2040" y="1340"/>
                  <a:pt x="2037" y="1341"/>
                  <a:pt x="2033" y="1342"/>
                </a:cubicBezTo>
                <a:cubicBezTo>
                  <a:pt x="1911" y="1130"/>
                  <a:pt x="1911" y="1130"/>
                  <a:pt x="1911" y="1130"/>
                </a:cubicBezTo>
                <a:cubicBezTo>
                  <a:pt x="1918" y="1124"/>
                  <a:pt x="1922" y="1115"/>
                  <a:pt x="1922" y="1105"/>
                </a:cubicBezTo>
                <a:cubicBezTo>
                  <a:pt x="1922" y="1087"/>
                  <a:pt x="1907" y="1072"/>
                  <a:pt x="1889" y="1072"/>
                </a:cubicBezTo>
                <a:cubicBezTo>
                  <a:pt x="1873" y="1072"/>
                  <a:pt x="1859" y="1083"/>
                  <a:pt x="1856" y="1098"/>
                </a:cubicBezTo>
                <a:cubicBezTo>
                  <a:pt x="1613" y="1098"/>
                  <a:pt x="1613" y="1098"/>
                  <a:pt x="1613" y="1098"/>
                </a:cubicBezTo>
                <a:cubicBezTo>
                  <a:pt x="1610" y="1083"/>
                  <a:pt x="1596" y="1072"/>
                  <a:pt x="1580" y="1072"/>
                </a:cubicBezTo>
                <a:cubicBezTo>
                  <a:pt x="1576" y="1072"/>
                  <a:pt x="1572" y="1073"/>
                  <a:pt x="1569" y="1074"/>
                </a:cubicBezTo>
                <a:cubicBezTo>
                  <a:pt x="1447" y="864"/>
                  <a:pt x="1447" y="864"/>
                  <a:pt x="1447" y="864"/>
                </a:cubicBezTo>
                <a:cubicBezTo>
                  <a:pt x="1454" y="858"/>
                  <a:pt x="1458" y="849"/>
                  <a:pt x="1458" y="839"/>
                </a:cubicBezTo>
                <a:cubicBezTo>
                  <a:pt x="1458" y="829"/>
                  <a:pt x="1454" y="819"/>
                  <a:pt x="1446" y="813"/>
                </a:cubicBezTo>
                <a:cubicBezTo>
                  <a:pt x="1568" y="601"/>
                  <a:pt x="1568" y="601"/>
                  <a:pt x="1568" y="601"/>
                </a:cubicBezTo>
                <a:cubicBezTo>
                  <a:pt x="1572" y="603"/>
                  <a:pt x="1576" y="604"/>
                  <a:pt x="1580" y="604"/>
                </a:cubicBezTo>
                <a:cubicBezTo>
                  <a:pt x="1597" y="604"/>
                  <a:pt x="1611" y="592"/>
                  <a:pt x="1613" y="576"/>
                </a:cubicBezTo>
                <a:cubicBezTo>
                  <a:pt x="1856" y="576"/>
                  <a:pt x="1856" y="576"/>
                  <a:pt x="1856" y="576"/>
                </a:cubicBezTo>
                <a:cubicBezTo>
                  <a:pt x="1859" y="592"/>
                  <a:pt x="1872" y="604"/>
                  <a:pt x="1889" y="604"/>
                </a:cubicBezTo>
                <a:cubicBezTo>
                  <a:pt x="1893" y="604"/>
                  <a:pt x="1897" y="603"/>
                  <a:pt x="1901" y="601"/>
                </a:cubicBezTo>
                <a:cubicBezTo>
                  <a:pt x="2023" y="813"/>
                  <a:pt x="2023" y="813"/>
                  <a:pt x="2023" y="813"/>
                </a:cubicBezTo>
                <a:cubicBezTo>
                  <a:pt x="2016" y="819"/>
                  <a:pt x="2011" y="829"/>
                  <a:pt x="2011" y="839"/>
                </a:cubicBezTo>
                <a:cubicBezTo>
                  <a:pt x="2011" y="857"/>
                  <a:pt x="2026" y="872"/>
                  <a:pt x="2044" y="872"/>
                </a:cubicBezTo>
                <a:cubicBezTo>
                  <a:pt x="2063" y="872"/>
                  <a:pt x="2078" y="857"/>
                  <a:pt x="2078" y="839"/>
                </a:cubicBezTo>
                <a:cubicBezTo>
                  <a:pt x="2078" y="821"/>
                  <a:pt x="2063" y="806"/>
                  <a:pt x="2044" y="806"/>
                </a:cubicBezTo>
                <a:cubicBezTo>
                  <a:pt x="2040" y="806"/>
                  <a:pt x="2037" y="806"/>
                  <a:pt x="2034" y="807"/>
                </a:cubicBezTo>
                <a:cubicBezTo>
                  <a:pt x="1911" y="595"/>
                  <a:pt x="1911" y="595"/>
                  <a:pt x="1911" y="595"/>
                </a:cubicBezTo>
                <a:cubicBezTo>
                  <a:pt x="1918" y="589"/>
                  <a:pt x="1922" y="580"/>
                  <a:pt x="1922" y="570"/>
                </a:cubicBezTo>
                <a:cubicBezTo>
                  <a:pt x="1922" y="560"/>
                  <a:pt x="1917" y="551"/>
                  <a:pt x="1910" y="545"/>
                </a:cubicBezTo>
                <a:cubicBezTo>
                  <a:pt x="2032" y="333"/>
                  <a:pt x="2032" y="333"/>
                  <a:pt x="2032" y="333"/>
                </a:cubicBezTo>
                <a:cubicBezTo>
                  <a:pt x="2036" y="334"/>
                  <a:pt x="2040" y="335"/>
                  <a:pt x="2044" y="335"/>
                </a:cubicBezTo>
                <a:cubicBezTo>
                  <a:pt x="2063" y="335"/>
                  <a:pt x="2078" y="320"/>
                  <a:pt x="2078" y="302"/>
                </a:cubicBezTo>
                <a:cubicBezTo>
                  <a:pt x="2078" y="283"/>
                  <a:pt x="2063" y="268"/>
                  <a:pt x="2044" y="268"/>
                </a:cubicBezTo>
                <a:cubicBezTo>
                  <a:pt x="2026" y="268"/>
                  <a:pt x="2011" y="283"/>
                  <a:pt x="2011" y="302"/>
                </a:cubicBezTo>
                <a:cubicBezTo>
                  <a:pt x="2011" y="312"/>
                  <a:pt x="2015" y="320"/>
                  <a:pt x="2022" y="326"/>
                </a:cubicBezTo>
                <a:cubicBezTo>
                  <a:pt x="1899" y="539"/>
                  <a:pt x="1899" y="539"/>
                  <a:pt x="1899" y="539"/>
                </a:cubicBezTo>
                <a:cubicBezTo>
                  <a:pt x="1896" y="538"/>
                  <a:pt x="1893" y="537"/>
                  <a:pt x="1889" y="537"/>
                </a:cubicBezTo>
                <a:cubicBezTo>
                  <a:pt x="1873" y="537"/>
                  <a:pt x="1859" y="549"/>
                  <a:pt x="1856" y="564"/>
                </a:cubicBezTo>
                <a:cubicBezTo>
                  <a:pt x="1613" y="564"/>
                  <a:pt x="1613" y="564"/>
                  <a:pt x="1613" y="564"/>
                </a:cubicBezTo>
                <a:cubicBezTo>
                  <a:pt x="1610" y="549"/>
                  <a:pt x="1596" y="537"/>
                  <a:pt x="1580" y="537"/>
                </a:cubicBezTo>
                <a:cubicBezTo>
                  <a:pt x="1562" y="537"/>
                  <a:pt x="1547" y="552"/>
                  <a:pt x="1547" y="570"/>
                </a:cubicBezTo>
                <a:cubicBezTo>
                  <a:pt x="1547" y="580"/>
                  <a:pt x="1551" y="589"/>
                  <a:pt x="1558" y="595"/>
                </a:cubicBezTo>
                <a:cubicBezTo>
                  <a:pt x="1436" y="807"/>
                  <a:pt x="1436" y="807"/>
                  <a:pt x="1436" y="807"/>
                </a:cubicBezTo>
                <a:cubicBezTo>
                  <a:pt x="1432" y="806"/>
                  <a:pt x="1429" y="806"/>
                  <a:pt x="1425" y="806"/>
                </a:cubicBezTo>
                <a:cubicBezTo>
                  <a:pt x="1409" y="806"/>
                  <a:pt x="1395" y="817"/>
                  <a:pt x="1392" y="832"/>
                </a:cubicBezTo>
                <a:cubicBezTo>
                  <a:pt x="1149" y="832"/>
                  <a:pt x="1149" y="832"/>
                  <a:pt x="1149" y="832"/>
                </a:cubicBezTo>
                <a:cubicBezTo>
                  <a:pt x="1146" y="817"/>
                  <a:pt x="1133" y="806"/>
                  <a:pt x="1116" y="806"/>
                </a:cubicBezTo>
                <a:cubicBezTo>
                  <a:pt x="1098" y="806"/>
                  <a:pt x="1083" y="821"/>
                  <a:pt x="1083" y="839"/>
                </a:cubicBezTo>
                <a:cubicBezTo>
                  <a:pt x="1083" y="849"/>
                  <a:pt x="1087" y="858"/>
                  <a:pt x="1094" y="864"/>
                </a:cubicBezTo>
                <a:cubicBezTo>
                  <a:pt x="972" y="1076"/>
                  <a:pt x="972" y="1076"/>
                  <a:pt x="972" y="1076"/>
                </a:cubicBezTo>
                <a:cubicBezTo>
                  <a:pt x="968" y="1075"/>
                  <a:pt x="965" y="1074"/>
                  <a:pt x="961" y="1074"/>
                </a:cubicBezTo>
                <a:cubicBezTo>
                  <a:pt x="945" y="1074"/>
                  <a:pt x="932" y="1086"/>
                  <a:pt x="929" y="1101"/>
                </a:cubicBezTo>
                <a:cubicBezTo>
                  <a:pt x="685" y="1101"/>
                  <a:pt x="685" y="1101"/>
                  <a:pt x="685" y="1101"/>
                </a:cubicBezTo>
                <a:cubicBezTo>
                  <a:pt x="682" y="1086"/>
                  <a:pt x="669" y="1074"/>
                  <a:pt x="653" y="1074"/>
                </a:cubicBezTo>
                <a:cubicBezTo>
                  <a:pt x="649" y="1074"/>
                  <a:pt x="645" y="1075"/>
                  <a:pt x="641" y="1076"/>
                </a:cubicBezTo>
                <a:cubicBezTo>
                  <a:pt x="520" y="866"/>
                  <a:pt x="520" y="866"/>
                  <a:pt x="520" y="866"/>
                </a:cubicBezTo>
                <a:cubicBezTo>
                  <a:pt x="526" y="860"/>
                  <a:pt x="531" y="851"/>
                  <a:pt x="531" y="841"/>
                </a:cubicBezTo>
                <a:cubicBezTo>
                  <a:pt x="531" y="830"/>
                  <a:pt x="525" y="821"/>
                  <a:pt x="517" y="815"/>
                </a:cubicBezTo>
                <a:cubicBezTo>
                  <a:pt x="641" y="601"/>
                  <a:pt x="641" y="601"/>
                  <a:pt x="641" y="601"/>
                </a:cubicBezTo>
                <a:cubicBezTo>
                  <a:pt x="644" y="603"/>
                  <a:pt x="648" y="603"/>
                  <a:pt x="653" y="603"/>
                </a:cubicBezTo>
                <a:cubicBezTo>
                  <a:pt x="669" y="603"/>
                  <a:pt x="683" y="591"/>
                  <a:pt x="686" y="575"/>
                </a:cubicBezTo>
                <a:cubicBezTo>
                  <a:pt x="929" y="575"/>
                  <a:pt x="929" y="575"/>
                  <a:pt x="929" y="575"/>
                </a:cubicBezTo>
                <a:cubicBezTo>
                  <a:pt x="931" y="591"/>
                  <a:pt x="945" y="603"/>
                  <a:pt x="961" y="603"/>
                </a:cubicBezTo>
                <a:cubicBezTo>
                  <a:pt x="980" y="603"/>
                  <a:pt x="995" y="589"/>
                  <a:pt x="995" y="570"/>
                </a:cubicBezTo>
                <a:cubicBezTo>
                  <a:pt x="995" y="560"/>
                  <a:pt x="990" y="550"/>
                  <a:pt x="982" y="544"/>
                </a:cubicBezTo>
                <a:cubicBezTo>
                  <a:pt x="1105" y="333"/>
                  <a:pt x="1105" y="333"/>
                  <a:pt x="1105" y="333"/>
                </a:cubicBezTo>
                <a:cubicBezTo>
                  <a:pt x="1108" y="334"/>
                  <a:pt x="1113" y="335"/>
                  <a:pt x="1117" y="335"/>
                </a:cubicBezTo>
                <a:cubicBezTo>
                  <a:pt x="1135" y="335"/>
                  <a:pt x="1150" y="320"/>
                  <a:pt x="1150" y="302"/>
                </a:cubicBezTo>
                <a:cubicBezTo>
                  <a:pt x="1150" y="283"/>
                  <a:pt x="1135" y="268"/>
                  <a:pt x="1117" y="268"/>
                </a:cubicBezTo>
                <a:cubicBezTo>
                  <a:pt x="1113" y="268"/>
                  <a:pt x="1109" y="269"/>
                  <a:pt x="1106" y="270"/>
                </a:cubicBezTo>
                <a:cubicBezTo>
                  <a:pt x="983" y="58"/>
                  <a:pt x="983" y="58"/>
                  <a:pt x="983" y="58"/>
                </a:cubicBezTo>
                <a:cubicBezTo>
                  <a:pt x="990" y="52"/>
                  <a:pt x="995" y="43"/>
                  <a:pt x="995" y="33"/>
                </a:cubicBezTo>
                <a:cubicBezTo>
                  <a:pt x="995" y="15"/>
                  <a:pt x="980" y="0"/>
                  <a:pt x="961" y="0"/>
                </a:cubicBezTo>
                <a:cubicBezTo>
                  <a:pt x="943" y="0"/>
                  <a:pt x="928" y="15"/>
                  <a:pt x="928" y="33"/>
                </a:cubicBezTo>
                <a:cubicBezTo>
                  <a:pt x="928" y="51"/>
                  <a:pt x="943" y="66"/>
                  <a:pt x="961" y="66"/>
                </a:cubicBezTo>
                <a:cubicBezTo>
                  <a:pt x="966" y="66"/>
                  <a:pt x="970" y="66"/>
                  <a:pt x="973" y="64"/>
                </a:cubicBezTo>
                <a:cubicBezTo>
                  <a:pt x="1096" y="276"/>
                  <a:pt x="1096" y="276"/>
                  <a:pt x="1096" y="276"/>
                </a:cubicBezTo>
                <a:cubicBezTo>
                  <a:pt x="1088" y="282"/>
                  <a:pt x="1083" y="291"/>
                  <a:pt x="1083" y="302"/>
                </a:cubicBezTo>
                <a:cubicBezTo>
                  <a:pt x="1083" y="311"/>
                  <a:pt x="1088" y="320"/>
                  <a:pt x="1095" y="326"/>
                </a:cubicBezTo>
                <a:cubicBezTo>
                  <a:pt x="972" y="539"/>
                  <a:pt x="972" y="539"/>
                  <a:pt x="972" y="539"/>
                </a:cubicBezTo>
                <a:cubicBezTo>
                  <a:pt x="969" y="538"/>
                  <a:pt x="965" y="537"/>
                  <a:pt x="961" y="537"/>
                </a:cubicBezTo>
                <a:cubicBezTo>
                  <a:pt x="945" y="537"/>
                  <a:pt x="932" y="548"/>
                  <a:pt x="929" y="564"/>
                </a:cubicBezTo>
                <a:cubicBezTo>
                  <a:pt x="685" y="564"/>
                  <a:pt x="685" y="564"/>
                  <a:pt x="685" y="564"/>
                </a:cubicBezTo>
                <a:cubicBezTo>
                  <a:pt x="682" y="548"/>
                  <a:pt x="669" y="537"/>
                  <a:pt x="653" y="537"/>
                </a:cubicBezTo>
                <a:cubicBezTo>
                  <a:pt x="634" y="537"/>
                  <a:pt x="619" y="552"/>
                  <a:pt x="619" y="570"/>
                </a:cubicBezTo>
                <a:cubicBezTo>
                  <a:pt x="619" y="580"/>
                  <a:pt x="624" y="589"/>
                  <a:pt x="631" y="595"/>
                </a:cubicBezTo>
                <a:cubicBezTo>
                  <a:pt x="507" y="809"/>
                  <a:pt x="507" y="809"/>
                  <a:pt x="507" y="809"/>
                </a:cubicBezTo>
                <a:cubicBezTo>
                  <a:pt x="504" y="808"/>
                  <a:pt x="501" y="808"/>
                  <a:pt x="497" y="808"/>
                </a:cubicBezTo>
                <a:cubicBezTo>
                  <a:pt x="481" y="808"/>
                  <a:pt x="468" y="819"/>
                  <a:pt x="465" y="835"/>
                </a:cubicBezTo>
                <a:cubicBezTo>
                  <a:pt x="221" y="835"/>
                  <a:pt x="221" y="835"/>
                  <a:pt x="221" y="835"/>
                </a:cubicBezTo>
                <a:cubicBezTo>
                  <a:pt x="218" y="819"/>
                  <a:pt x="205" y="808"/>
                  <a:pt x="189" y="808"/>
                </a:cubicBezTo>
                <a:cubicBezTo>
                  <a:pt x="185" y="808"/>
                  <a:pt x="181" y="809"/>
                  <a:pt x="178" y="810"/>
                </a:cubicBezTo>
                <a:cubicBezTo>
                  <a:pt x="56" y="597"/>
                  <a:pt x="56" y="597"/>
                  <a:pt x="56" y="597"/>
                </a:cubicBezTo>
                <a:cubicBezTo>
                  <a:pt x="62" y="591"/>
                  <a:pt x="67" y="583"/>
                  <a:pt x="67" y="573"/>
                </a:cubicBezTo>
                <a:cubicBezTo>
                  <a:pt x="67" y="554"/>
                  <a:pt x="52" y="539"/>
                  <a:pt x="33" y="539"/>
                </a:cubicBezTo>
                <a:cubicBezTo>
                  <a:pt x="15" y="539"/>
                  <a:pt x="0" y="554"/>
                  <a:pt x="0" y="573"/>
                </a:cubicBezTo>
                <a:cubicBezTo>
                  <a:pt x="0" y="591"/>
                  <a:pt x="15" y="606"/>
                  <a:pt x="33" y="606"/>
                </a:cubicBezTo>
                <a:cubicBezTo>
                  <a:pt x="38" y="606"/>
                  <a:pt x="42" y="605"/>
                  <a:pt x="45" y="604"/>
                </a:cubicBezTo>
                <a:cubicBezTo>
                  <a:pt x="168" y="815"/>
                  <a:pt x="168" y="815"/>
                  <a:pt x="168" y="815"/>
                </a:cubicBezTo>
                <a:cubicBezTo>
                  <a:pt x="160" y="822"/>
                  <a:pt x="155" y="831"/>
                  <a:pt x="155" y="841"/>
                </a:cubicBezTo>
                <a:cubicBezTo>
                  <a:pt x="155" y="851"/>
                  <a:pt x="160" y="860"/>
                  <a:pt x="167" y="866"/>
                </a:cubicBezTo>
                <a:cubicBezTo>
                  <a:pt x="44" y="1078"/>
                  <a:pt x="44" y="1078"/>
                  <a:pt x="44" y="1078"/>
                </a:cubicBezTo>
                <a:cubicBezTo>
                  <a:pt x="41" y="1077"/>
                  <a:pt x="37" y="1076"/>
                  <a:pt x="34" y="1076"/>
                </a:cubicBezTo>
                <a:cubicBezTo>
                  <a:pt x="15" y="1076"/>
                  <a:pt x="0" y="1091"/>
                  <a:pt x="0" y="1110"/>
                </a:cubicBezTo>
                <a:cubicBezTo>
                  <a:pt x="0" y="1128"/>
                  <a:pt x="15" y="1143"/>
                  <a:pt x="34" y="1143"/>
                </a:cubicBezTo>
                <a:cubicBezTo>
                  <a:pt x="52" y="1143"/>
                  <a:pt x="67" y="1128"/>
                  <a:pt x="67" y="1110"/>
                </a:cubicBezTo>
                <a:cubicBezTo>
                  <a:pt x="67" y="1099"/>
                  <a:pt x="62" y="1090"/>
                  <a:pt x="55" y="1084"/>
                </a:cubicBezTo>
                <a:cubicBezTo>
                  <a:pt x="177" y="872"/>
                  <a:pt x="177" y="872"/>
                  <a:pt x="177" y="872"/>
                </a:cubicBezTo>
                <a:cubicBezTo>
                  <a:pt x="181" y="874"/>
                  <a:pt x="185" y="874"/>
                  <a:pt x="189" y="874"/>
                </a:cubicBezTo>
                <a:cubicBezTo>
                  <a:pt x="205" y="874"/>
                  <a:pt x="219" y="862"/>
                  <a:pt x="222" y="846"/>
                </a:cubicBezTo>
                <a:cubicBezTo>
                  <a:pt x="465" y="846"/>
                  <a:pt x="465" y="846"/>
                  <a:pt x="465" y="846"/>
                </a:cubicBezTo>
                <a:cubicBezTo>
                  <a:pt x="467" y="862"/>
                  <a:pt x="481" y="874"/>
                  <a:pt x="497" y="874"/>
                </a:cubicBezTo>
                <a:cubicBezTo>
                  <a:pt x="502" y="874"/>
                  <a:pt x="506" y="874"/>
                  <a:pt x="509" y="872"/>
                </a:cubicBezTo>
                <a:cubicBezTo>
                  <a:pt x="631" y="1082"/>
                  <a:pt x="631" y="1082"/>
                  <a:pt x="631" y="1082"/>
                </a:cubicBezTo>
                <a:cubicBezTo>
                  <a:pt x="624" y="1089"/>
                  <a:pt x="619" y="1097"/>
                  <a:pt x="619" y="1107"/>
                </a:cubicBezTo>
                <a:cubicBezTo>
                  <a:pt x="619" y="1117"/>
                  <a:pt x="624" y="1126"/>
                  <a:pt x="631" y="1132"/>
                </a:cubicBezTo>
                <a:cubicBezTo>
                  <a:pt x="508" y="1344"/>
                  <a:pt x="508" y="1344"/>
                  <a:pt x="508" y="1344"/>
                </a:cubicBezTo>
                <a:cubicBezTo>
                  <a:pt x="505" y="1343"/>
                  <a:pt x="501" y="1343"/>
                  <a:pt x="497" y="1343"/>
                </a:cubicBezTo>
                <a:cubicBezTo>
                  <a:pt x="481" y="1343"/>
                  <a:pt x="467" y="1355"/>
                  <a:pt x="465" y="1371"/>
                </a:cubicBezTo>
                <a:cubicBezTo>
                  <a:pt x="222" y="1371"/>
                  <a:pt x="222" y="1371"/>
                  <a:pt x="222" y="1371"/>
                </a:cubicBezTo>
                <a:cubicBezTo>
                  <a:pt x="219" y="1355"/>
                  <a:pt x="205" y="1343"/>
                  <a:pt x="189" y="1343"/>
                </a:cubicBezTo>
                <a:cubicBezTo>
                  <a:pt x="170" y="1343"/>
                  <a:pt x="155" y="1358"/>
                  <a:pt x="155" y="1376"/>
                </a:cubicBezTo>
                <a:cubicBezTo>
                  <a:pt x="155" y="1386"/>
                  <a:pt x="160" y="1395"/>
                  <a:pt x="167" y="1401"/>
                </a:cubicBezTo>
                <a:cubicBezTo>
                  <a:pt x="44" y="1613"/>
                  <a:pt x="44" y="1613"/>
                  <a:pt x="44" y="1613"/>
                </a:cubicBezTo>
                <a:cubicBezTo>
                  <a:pt x="41" y="1612"/>
                  <a:pt x="37" y="1611"/>
                  <a:pt x="33" y="1611"/>
                </a:cubicBezTo>
                <a:cubicBezTo>
                  <a:pt x="15" y="1611"/>
                  <a:pt x="0" y="1626"/>
                  <a:pt x="0" y="1645"/>
                </a:cubicBezTo>
                <a:cubicBezTo>
                  <a:pt x="0" y="1663"/>
                  <a:pt x="15" y="1678"/>
                  <a:pt x="33" y="1678"/>
                </a:cubicBezTo>
                <a:cubicBezTo>
                  <a:pt x="52" y="1678"/>
                  <a:pt x="67" y="1663"/>
                  <a:pt x="67" y="1645"/>
                </a:cubicBezTo>
                <a:cubicBezTo>
                  <a:pt x="67" y="1634"/>
                  <a:pt x="62" y="1625"/>
                  <a:pt x="54" y="1619"/>
                </a:cubicBezTo>
                <a:cubicBezTo>
                  <a:pt x="177" y="1407"/>
                  <a:pt x="177" y="1407"/>
                  <a:pt x="177" y="1407"/>
                </a:cubicBezTo>
                <a:cubicBezTo>
                  <a:pt x="180" y="1408"/>
                  <a:pt x="184" y="1409"/>
                  <a:pt x="189" y="1409"/>
                </a:cubicBezTo>
                <a:cubicBezTo>
                  <a:pt x="205" y="1409"/>
                  <a:pt x="218" y="1398"/>
                  <a:pt x="221" y="1383"/>
                </a:cubicBezTo>
                <a:cubicBezTo>
                  <a:pt x="465" y="1383"/>
                  <a:pt x="465" y="1383"/>
                  <a:pt x="465" y="1383"/>
                </a:cubicBezTo>
                <a:cubicBezTo>
                  <a:pt x="468" y="1398"/>
                  <a:pt x="481" y="1409"/>
                  <a:pt x="497" y="1409"/>
                </a:cubicBezTo>
                <a:cubicBezTo>
                  <a:pt x="502" y="1409"/>
                  <a:pt x="505" y="1408"/>
                  <a:pt x="509" y="1407"/>
                </a:cubicBezTo>
                <a:cubicBezTo>
                  <a:pt x="631" y="1618"/>
                  <a:pt x="631" y="1618"/>
                  <a:pt x="631" y="1618"/>
                </a:cubicBezTo>
                <a:cubicBezTo>
                  <a:pt x="624" y="1624"/>
                  <a:pt x="619" y="1632"/>
                  <a:pt x="619" y="1642"/>
                </a:cubicBezTo>
                <a:cubicBezTo>
                  <a:pt x="619" y="1661"/>
                  <a:pt x="634" y="1676"/>
                  <a:pt x="653" y="1676"/>
                </a:cubicBezTo>
                <a:cubicBezTo>
                  <a:pt x="669" y="1676"/>
                  <a:pt x="682" y="1664"/>
                  <a:pt x="685" y="1649"/>
                </a:cubicBezTo>
                <a:cubicBezTo>
                  <a:pt x="928" y="1649"/>
                  <a:pt x="928" y="1649"/>
                  <a:pt x="928" y="1649"/>
                </a:cubicBezTo>
                <a:cubicBezTo>
                  <a:pt x="932" y="1664"/>
                  <a:pt x="945" y="1675"/>
                  <a:pt x="961" y="1675"/>
                </a:cubicBezTo>
                <a:cubicBezTo>
                  <a:pt x="965" y="1675"/>
                  <a:pt x="969" y="1675"/>
                  <a:pt x="973" y="1673"/>
                </a:cubicBezTo>
                <a:cubicBezTo>
                  <a:pt x="1094" y="1884"/>
                  <a:pt x="1094" y="1884"/>
                  <a:pt x="1094" y="1884"/>
                </a:cubicBezTo>
                <a:cubicBezTo>
                  <a:pt x="1087" y="1890"/>
                  <a:pt x="1083" y="1899"/>
                  <a:pt x="1083" y="1909"/>
                </a:cubicBezTo>
                <a:cubicBezTo>
                  <a:pt x="1083" y="1927"/>
                  <a:pt x="1098" y="1942"/>
                  <a:pt x="1116" y="1942"/>
                </a:cubicBezTo>
                <a:cubicBezTo>
                  <a:pt x="1132" y="1942"/>
                  <a:pt x="1146" y="1930"/>
                  <a:pt x="1149" y="1915"/>
                </a:cubicBezTo>
                <a:cubicBezTo>
                  <a:pt x="1392" y="1915"/>
                  <a:pt x="1392" y="1915"/>
                  <a:pt x="1392" y="1915"/>
                </a:cubicBezTo>
                <a:cubicBezTo>
                  <a:pt x="1395" y="1930"/>
                  <a:pt x="1409" y="1942"/>
                  <a:pt x="1425" y="1942"/>
                </a:cubicBezTo>
                <a:cubicBezTo>
                  <a:pt x="1429" y="1942"/>
                  <a:pt x="1432" y="1941"/>
                  <a:pt x="1435" y="1940"/>
                </a:cubicBezTo>
                <a:cubicBezTo>
                  <a:pt x="1558" y="2152"/>
                  <a:pt x="1558" y="2152"/>
                  <a:pt x="1558" y="2152"/>
                </a:cubicBezTo>
                <a:cubicBezTo>
                  <a:pt x="1551" y="2158"/>
                  <a:pt x="1547" y="2167"/>
                  <a:pt x="1547" y="2177"/>
                </a:cubicBezTo>
                <a:cubicBezTo>
                  <a:pt x="1547" y="2187"/>
                  <a:pt x="1551" y="2196"/>
                  <a:pt x="1558" y="2202"/>
                </a:cubicBezTo>
                <a:cubicBezTo>
                  <a:pt x="1435" y="2414"/>
                  <a:pt x="1435" y="2414"/>
                  <a:pt x="1435" y="2414"/>
                </a:cubicBezTo>
                <a:cubicBezTo>
                  <a:pt x="1432" y="2413"/>
                  <a:pt x="1428" y="2412"/>
                  <a:pt x="1425" y="2412"/>
                </a:cubicBezTo>
                <a:cubicBezTo>
                  <a:pt x="1406" y="2412"/>
                  <a:pt x="1391" y="2427"/>
                  <a:pt x="1391" y="2445"/>
                </a:cubicBezTo>
                <a:cubicBezTo>
                  <a:pt x="1391" y="2464"/>
                  <a:pt x="1406" y="2479"/>
                  <a:pt x="1425" y="2479"/>
                </a:cubicBezTo>
                <a:cubicBezTo>
                  <a:pt x="1429" y="2479"/>
                  <a:pt x="1433" y="2478"/>
                  <a:pt x="1436" y="2477"/>
                </a:cubicBezTo>
                <a:cubicBezTo>
                  <a:pt x="1558" y="2687"/>
                  <a:pt x="1558" y="2687"/>
                  <a:pt x="1558" y="2687"/>
                </a:cubicBezTo>
                <a:cubicBezTo>
                  <a:pt x="1551" y="2693"/>
                  <a:pt x="1547" y="2702"/>
                  <a:pt x="1547" y="2712"/>
                </a:cubicBezTo>
                <a:cubicBezTo>
                  <a:pt x="1547" y="2730"/>
                  <a:pt x="1562" y="2745"/>
                  <a:pt x="1580" y="2745"/>
                </a:cubicBezTo>
                <a:cubicBezTo>
                  <a:pt x="1598" y="2745"/>
                  <a:pt x="1613" y="2730"/>
                  <a:pt x="1613" y="2712"/>
                </a:cubicBezTo>
                <a:cubicBezTo>
                  <a:pt x="1613" y="2693"/>
                  <a:pt x="1598" y="2678"/>
                  <a:pt x="1580" y="2678"/>
                </a:cubicBezTo>
                <a:cubicBezTo>
                  <a:pt x="1576" y="2678"/>
                  <a:pt x="1572" y="2679"/>
                  <a:pt x="1568" y="2681"/>
                </a:cubicBezTo>
                <a:cubicBezTo>
                  <a:pt x="1446" y="2470"/>
                  <a:pt x="1446" y="2470"/>
                  <a:pt x="1446" y="2470"/>
                </a:cubicBezTo>
                <a:cubicBezTo>
                  <a:pt x="1453" y="2464"/>
                  <a:pt x="1458" y="2455"/>
                  <a:pt x="1458" y="2445"/>
                </a:cubicBezTo>
                <a:cubicBezTo>
                  <a:pt x="1458" y="2435"/>
                  <a:pt x="1453" y="2426"/>
                  <a:pt x="1446" y="2420"/>
                </a:cubicBezTo>
                <a:cubicBezTo>
                  <a:pt x="1568" y="2208"/>
                  <a:pt x="1568" y="2208"/>
                  <a:pt x="1568" y="2208"/>
                </a:cubicBezTo>
                <a:cubicBezTo>
                  <a:pt x="1572" y="2209"/>
                  <a:pt x="1576" y="2210"/>
                  <a:pt x="1580" y="2210"/>
                </a:cubicBezTo>
                <a:cubicBezTo>
                  <a:pt x="1596" y="2210"/>
                  <a:pt x="1610" y="2198"/>
                  <a:pt x="1613" y="2182"/>
                </a:cubicBezTo>
                <a:cubicBezTo>
                  <a:pt x="1856" y="2182"/>
                  <a:pt x="1856" y="2182"/>
                  <a:pt x="1856" y="2182"/>
                </a:cubicBezTo>
                <a:cubicBezTo>
                  <a:pt x="1858" y="2198"/>
                  <a:pt x="1872" y="2210"/>
                  <a:pt x="1888" y="2210"/>
                </a:cubicBezTo>
                <a:cubicBezTo>
                  <a:pt x="1893" y="2210"/>
                  <a:pt x="1897" y="2209"/>
                  <a:pt x="1900" y="2208"/>
                </a:cubicBezTo>
                <a:cubicBezTo>
                  <a:pt x="2023" y="2420"/>
                  <a:pt x="2023" y="2420"/>
                  <a:pt x="2023" y="2420"/>
                </a:cubicBezTo>
                <a:cubicBezTo>
                  <a:pt x="2015" y="2426"/>
                  <a:pt x="2010" y="2435"/>
                  <a:pt x="2010" y="2445"/>
                </a:cubicBezTo>
                <a:cubicBezTo>
                  <a:pt x="2010" y="2464"/>
                  <a:pt x="2025" y="2479"/>
                  <a:pt x="2044" y="2479"/>
                </a:cubicBezTo>
                <a:cubicBezTo>
                  <a:pt x="2062" y="2479"/>
                  <a:pt x="2077" y="2464"/>
                  <a:pt x="2077" y="2445"/>
                </a:cubicBezTo>
                <a:cubicBezTo>
                  <a:pt x="2077" y="2427"/>
                  <a:pt x="2062" y="2412"/>
                  <a:pt x="2044" y="2412"/>
                </a:cubicBezTo>
                <a:cubicBezTo>
                  <a:pt x="2040" y="2412"/>
                  <a:pt x="2036" y="2413"/>
                  <a:pt x="2033" y="2414"/>
                </a:cubicBezTo>
                <a:cubicBezTo>
                  <a:pt x="1911" y="2202"/>
                  <a:pt x="1911" y="2202"/>
                  <a:pt x="1911" y="2202"/>
                </a:cubicBezTo>
                <a:cubicBezTo>
                  <a:pt x="1917" y="2196"/>
                  <a:pt x="1922" y="2187"/>
                  <a:pt x="1922" y="2177"/>
                </a:cubicBezTo>
                <a:cubicBezTo>
                  <a:pt x="1922" y="2167"/>
                  <a:pt x="1917" y="2158"/>
                  <a:pt x="1911" y="2152"/>
                </a:cubicBezTo>
                <a:cubicBezTo>
                  <a:pt x="2033" y="1940"/>
                  <a:pt x="2033" y="1940"/>
                  <a:pt x="2033" y="1940"/>
                </a:cubicBezTo>
                <a:cubicBezTo>
                  <a:pt x="2037" y="1941"/>
                  <a:pt x="2040" y="1942"/>
                  <a:pt x="2044" y="1942"/>
                </a:cubicBezTo>
                <a:cubicBezTo>
                  <a:pt x="2060" y="1942"/>
                  <a:pt x="2073" y="1930"/>
                  <a:pt x="2077" y="1915"/>
                </a:cubicBezTo>
                <a:cubicBezTo>
                  <a:pt x="2320" y="1915"/>
                  <a:pt x="2320" y="1915"/>
                  <a:pt x="2320" y="1915"/>
                </a:cubicBezTo>
                <a:cubicBezTo>
                  <a:pt x="2323" y="1930"/>
                  <a:pt x="2336" y="1942"/>
                  <a:pt x="2352" y="1942"/>
                </a:cubicBezTo>
                <a:cubicBezTo>
                  <a:pt x="2371" y="1942"/>
                  <a:pt x="2386" y="1927"/>
                  <a:pt x="2386" y="1909"/>
                </a:cubicBezTo>
                <a:cubicBezTo>
                  <a:pt x="2386" y="1890"/>
                  <a:pt x="2371" y="1875"/>
                  <a:pt x="2352" y="1875"/>
                </a:cubicBezTo>
                <a:cubicBezTo>
                  <a:pt x="2336" y="1875"/>
                  <a:pt x="2322" y="1887"/>
                  <a:pt x="2320" y="1903"/>
                </a:cubicBezTo>
                <a:cubicBezTo>
                  <a:pt x="2077" y="1903"/>
                  <a:pt x="2077" y="1903"/>
                  <a:pt x="2077" y="1903"/>
                </a:cubicBezTo>
                <a:cubicBezTo>
                  <a:pt x="2074" y="1887"/>
                  <a:pt x="2060" y="1875"/>
                  <a:pt x="2044" y="1875"/>
                </a:cubicBezTo>
                <a:cubicBezTo>
                  <a:pt x="2040" y="1875"/>
                  <a:pt x="2036" y="1876"/>
                  <a:pt x="2032" y="1877"/>
                </a:cubicBezTo>
                <a:cubicBezTo>
                  <a:pt x="1910" y="1667"/>
                  <a:pt x="1910" y="1667"/>
                  <a:pt x="1910" y="1667"/>
                </a:cubicBezTo>
                <a:cubicBezTo>
                  <a:pt x="1917" y="1661"/>
                  <a:pt x="1922" y="1652"/>
                  <a:pt x="1922" y="1642"/>
                </a:cubicBezTo>
                <a:cubicBezTo>
                  <a:pt x="1922" y="1632"/>
                  <a:pt x="1917" y="1623"/>
                  <a:pt x="1910" y="1616"/>
                </a:cubicBezTo>
                <a:cubicBezTo>
                  <a:pt x="2032" y="1405"/>
                  <a:pt x="2032" y="1405"/>
                  <a:pt x="2032" y="1405"/>
                </a:cubicBezTo>
                <a:cubicBezTo>
                  <a:pt x="2036" y="1406"/>
                  <a:pt x="2040" y="1407"/>
                  <a:pt x="2044" y="1407"/>
                </a:cubicBezTo>
                <a:cubicBezTo>
                  <a:pt x="2060" y="1407"/>
                  <a:pt x="2074" y="1395"/>
                  <a:pt x="2077" y="1379"/>
                </a:cubicBezTo>
                <a:cubicBezTo>
                  <a:pt x="2320" y="1379"/>
                  <a:pt x="2320" y="1379"/>
                  <a:pt x="2320" y="1379"/>
                </a:cubicBezTo>
                <a:cubicBezTo>
                  <a:pt x="2322" y="1395"/>
                  <a:pt x="2336" y="1407"/>
                  <a:pt x="2352" y="1407"/>
                </a:cubicBezTo>
                <a:cubicBezTo>
                  <a:pt x="2357" y="1407"/>
                  <a:pt x="2361" y="1406"/>
                  <a:pt x="2364" y="1405"/>
                </a:cubicBezTo>
                <a:cubicBezTo>
                  <a:pt x="2487" y="1616"/>
                  <a:pt x="2487" y="1616"/>
                  <a:pt x="2487" y="1616"/>
                </a:cubicBezTo>
                <a:cubicBezTo>
                  <a:pt x="2479" y="1623"/>
                  <a:pt x="2474" y="1632"/>
                  <a:pt x="2474" y="1642"/>
                </a:cubicBezTo>
                <a:cubicBezTo>
                  <a:pt x="2474" y="1661"/>
                  <a:pt x="2489" y="1675"/>
                  <a:pt x="2508" y="1675"/>
                </a:cubicBezTo>
                <a:cubicBezTo>
                  <a:pt x="2526" y="1675"/>
                  <a:pt x="2541" y="1661"/>
                  <a:pt x="2541" y="1642"/>
                </a:cubicBezTo>
                <a:cubicBezTo>
                  <a:pt x="2541" y="1624"/>
                  <a:pt x="2526" y="1609"/>
                  <a:pt x="2508" y="1609"/>
                </a:cubicBezTo>
                <a:close/>
                <a:moveTo>
                  <a:pt x="1104" y="870"/>
                </a:moveTo>
                <a:cubicBezTo>
                  <a:pt x="1108" y="871"/>
                  <a:pt x="1112" y="872"/>
                  <a:pt x="1116" y="872"/>
                </a:cubicBezTo>
                <a:cubicBezTo>
                  <a:pt x="1133" y="872"/>
                  <a:pt x="1147" y="860"/>
                  <a:pt x="1149" y="844"/>
                </a:cubicBezTo>
                <a:cubicBezTo>
                  <a:pt x="1392" y="844"/>
                  <a:pt x="1392" y="844"/>
                  <a:pt x="1392" y="844"/>
                </a:cubicBezTo>
                <a:cubicBezTo>
                  <a:pt x="1395" y="860"/>
                  <a:pt x="1408" y="872"/>
                  <a:pt x="1425" y="872"/>
                </a:cubicBezTo>
                <a:cubicBezTo>
                  <a:pt x="1429" y="872"/>
                  <a:pt x="1433" y="871"/>
                  <a:pt x="1437" y="870"/>
                </a:cubicBezTo>
                <a:cubicBezTo>
                  <a:pt x="1558" y="1080"/>
                  <a:pt x="1558" y="1080"/>
                  <a:pt x="1558" y="1080"/>
                </a:cubicBezTo>
                <a:cubicBezTo>
                  <a:pt x="1551" y="1086"/>
                  <a:pt x="1547" y="1095"/>
                  <a:pt x="1547" y="1105"/>
                </a:cubicBezTo>
                <a:cubicBezTo>
                  <a:pt x="1547" y="1115"/>
                  <a:pt x="1551" y="1124"/>
                  <a:pt x="1558" y="1130"/>
                </a:cubicBezTo>
                <a:cubicBezTo>
                  <a:pt x="1435" y="1342"/>
                  <a:pt x="1435" y="1342"/>
                  <a:pt x="1435" y="1342"/>
                </a:cubicBezTo>
                <a:cubicBezTo>
                  <a:pt x="1432" y="1341"/>
                  <a:pt x="1429" y="1340"/>
                  <a:pt x="1425" y="1340"/>
                </a:cubicBezTo>
                <a:cubicBezTo>
                  <a:pt x="1409" y="1340"/>
                  <a:pt x="1395" y="1352"/>
                  <a:pt x="1392" y="1367"/>
                </a:cubicBezTo>
                <a:cubicBezTo>
                  <a:pt x="1149" y="1367"/>
                  <a:pt x="1149" y="1367"/>
                  <a:pt x="1149" y="1367"/>
                </a:cubicBezTo>
                <a:cubicBezTo>
                  <a:pt x="1146" y="1352"/>
                  <a:pt x="1132" y="1340"/>
                  <a:pt x="1116" y="1340"/>
                </a:cubicBezTo>
                <a:cubicBezTo>
                  <a:pt x="1112" y="1340"/>
                  <a:pt x="1108" y="1341"/>
                  <a:pt x="1104" y="1343"/>
                </a:cubicBezTo>
                <a:cubicBezTo>
                  <a:pt x="983" y="1133"/>
                  <a:pt x="983" y="1133"/>
                  <a:pt x="983" y="1133"/>
                </a:cubicBezTo>
                <a:cubicBezTo>
                  <a:pt x="990" y="1126"/>
                  <a:pt x="995" y="1117"/>
                  <a:pt x="995" y="1107"/>
                </a:cubicBezTo>
                <a:cubicBezTo>
                  <a:pt x="995" y="1097"/>
                  <a:pt x="990" y="1088"/>
                  <a:pt x="982" y="1082"/>
                </a:cubicBezTo>
                <a:lnTo>
                  <a:pt x="1104" y="870"/>
                </a:lnTo>
                <a:close/>
                <a:moveTo>
                  <a:pt x="519" y="1401"/>
                </a:moveTo>
                <a:cubicBezTo>
                  <a:pt x="526" y="1395"/>
                  <a:pt x="531" y="1386"/>
                  <a:pt x="531" y="1376"/>
                </a:cubicBezTo>
                <a:cubicBezTo>
                  <a:pt x="531" y="1366"/>
                  <a:pt x="526" y="1356"/>
                  <a:pt x="518" y="1350"/>
                </a:cubicBezTo>
                <a:cubicBezTo>
                  <a:pt x="641" y="1138"/>
                  <a:pt x="641" y="1138"/>
                  <a:pt x="641" y="1138"/>
                </a:cubicBezTo>
                <a:cubicBezTo>
                  <a:pt x="644" y="1140"/>
                  <a:pt x="648" y="1141"/>
                  <a:pt x="653" y="1141"/>
                </a:cubicBezTo>
                <a:cubicBezTo>
                  <a:pt x="669" y="1141"/>
                  <a:pt x="683" y="1129"/>
                  <a:pt x="686" y="1113"/>
                </a:cubicBezTo>
                <a:cubicBezTo>
                  <a:pt x="928" y="1113"/>
                  <a:pt x="928" y="1113"/>
                  <a:pt x="928" y="1113"/>
                </a:cubicBezTo>
                <a:cubicBezTo>
                  <a:pt x="931" y="1129"/>
                  <a:pt x="945" y="1141"/>
                  <a:pt x="961" y="1141"/>
                </a:cubicBezTo>
                <a:cubicBezTo>
                  <a:pt x="965" y="1141"/>
                  <a:pt x="969" y="1140"/>
                  <a:pt x="973" y="1139"/>
                </a:cubicBezTo>
                <a:cubicBezTo>
                  <a:pt x="1094" y="1349"/>
                  <a:pt x="1094" y="1349"/>
                  <a:pt x="1094" y="1349"/>
                </a:cubicBezTo>
                <a:cubicBezTo>
                  <a:pt x="1087" y="1355"/>
                  <a:pt x="1083" y="1364"/>
                  <a:pt x="1083" y="1374"/>
                </a:cubicBezTo>
                <a:cubicBezTo>
                  <a:pt x="1083" y="1383"/>
                  <a:pt x="1087" y="1392"/>
                  <a:pt x="1094" y="1398"/>
                </a:cubicBezTo>
                <a:cubicBezTo>
                  <a:pt x="972" y="1611"/>
                  <a:pt x="972" y="1611"/>
                  <a:pt x="972" y="1611"/>
                </a:cubicBezTo>
                <a:cubicBezTo>
                  <a:pt x="968" y="1610"/>
                  <a:pt x="965" y="1609"/>
                  <a:pt x="961" y="1609"/>
                </a:cubicBezTo>
                <a:cubicBezTo>
                  <a:pt x="944" y="1609"/>
                  <a:pt x="931" y="1621"/>
                  <a:pt x="928" y="1637"/>
                </a:cubicBezTo>
                <a:cubicBezTo>
                  <a:pt x="686" y="1637"/>
                  <a:pt x="686" y="1637"/>
                  <a:pt x="686" y="1637"/>
                </a:cubicBezTo>
                <a:cubicBezTo>
                  <a:pt x="683" y="1621"/>
                  <a:pt x="669" y="1609"/>
                  <a:pt x="653" y="1609"/>
                </a:cubicBezTo>
                <a:cubicBezTo>
                  <a:pt x="648" y="1609"/>
                  <a:pt x="644" y="1610"/>
                  <a:pt x="641" y="1611"/>
                </a:cubicBezTo>
                <a:lnTo>
                  <a:pt x="519" y="1401"/>
                </a:lnTo>
                <a:close/>
                <a:moveTo>
                  <a:pt x="983" y="1667"/>
                </a:moveTo>
                <a:cubicBezTo>
                  <a:pt x="990" y="1661"/>
                  <a:pt x="994" y="1652"/>
                  <a:pt x="994" y="1642"/>
                </a:cubicBezTo>
                <a:cubicBezTo>
                  <a:pt x="994" y="1632"/>
                  <a:pt x="989" y="1623"/>
                  <a:pt x="982" y="1616"/>
                </a:cubicBezTo>
                <a:cubicBezTo>
                  <a:pt x="1104" y="1405"/>
                  <a:pt x="1104" y="1405"/>
                  <a:pt x="1104" y="1405"/>
                </a:cubicBezTo>
                <a:cubicBezTo>
                  <a:pt x="1108" y="1406"/>
                  <a:pt x="1112" y="1407"/>
                  <a:pt x="1116" y="1407"/>
                </a:cubicBezTo>
                <a:cubicBezTo>
                  <a:pt x="1133" y="1407"/>
                  <a:pt x="1147" y="1395"/>
                  <a:pt x="1149" y="1379"/>
                </a:cubicBezTo>
                <a:cubicBezTo>
                  <a:pt x="1392" y="1379"/>
                  <a:pt x="1392" y="1379"/>
                  <a:pt x="1392" y="1379"/>
                </a:cubicBezTo>
                <a:cubicBezTo>
                  <a:pt x="1394" y="1395"/>
                  <a:pt x="1408" y="1407"/>
                  <a:pt x="1425" y="1407"/>
                </a:cubicBezTo>
                <a:cubicBezTo>
                  <a:pt x="1429" y="1407"/>
                  <a:pt x="1433" y="1406"/>
                  <a:pt x="1437" y="1405"/>
                </a:cubicBezTo>
                <a:cubicBezTo>
                  <a:pt x="1559" y="1616"/>
                  <a:pt x="1559" y="1616"/>
                  <a:pt x="1559" y="1616"/>
                </a:cubicBezTo>
                <a:cubicBezTo>
                  <a:pt x="1552" y="1623"/>
                  <a:pt x="1547" y="1632"/>
                  <a:pt x="1547" y="1642"/>
                </a:cubicBezTo>
                <a:cubicBezTo>
                  <a:pt x="1547" y="1652"/>
                  <a:pt x="1551" y="1661"/>
                  <a:pt x="1558" y="1667"/>
                </a:cubicBezTo>
                <a:cubicBezTo>
                  <a:pt x="1436" y="1877"/>
                  <a:pt x="1436" y="1877"/>
                  <a:pt x="1436" y="1877"/>
                </a:cubicBezTo>
                <a:cubicBezTo>
                  <a:pt x="1433" y="1876"/>
                  <a:pt x="1429" y="1875"/>
                  <a:pt x="1425" y="1875"/>
                </a:cubicBezTo>
                <a:cubicBezTo>
                  <a:pt x="1408" y="1875"/>
                  <a:pt x="1394" y="1887"/>
                  <a:pt x="1392" y="1903"/>
                </a:cubicBezTo>
                <a:cubicBezTo>
                  <a:pt x="1149" y="1903"/>
                  <a:pt x="1149" y="1903"/>
                  <a:pt x="1149" y="1903"/>
                </a:cubicBezTo>
                <a:cubicBezTo>
                  <a:pt x="1147" y="1887"/>
                  <a:pt x="1133" y="1875"/>
                  <a:pt x="1116" y="1875"/>
                </a:cubicBezTo>
                <a:cubicBezTo>
                  <a:pt x="1112" y="1875"/>
                  <a:pt x="1108" y="1876"/>
                  <a:pt x="1104" y="1877"/>
                </a:cubicBezTo>
                <a:lnTo>
                  <a:pt x="983" y="1667"/>
                </a:lnTo>
                <a:close/>
                <a:moveTo>
                  <a:pt x="2022" y="1884"/>
                </a:moveTo>
                <a:cubicBezTo>
                  <a:pt x="2015" y="1890"/>
                  <a:pt x="2011" y="1899"/>
                  <a:pt x="2011" y="1909"/>
                </a:cubicBezTo>
                <a:cubicBezTo>
                  <a:pt x="2011" y="1919"/>
                  <a:pt x="2015" y="1928"/>
                  <a:pt x="2023" y="1934"/>
                </a:cubicBezTo>
                <a:cubicBezTo>
                  <a:pt x="1901" y="2146"/>
                  <a:pt x="1901" y="2146"/>
                  <a:pt x="1901" y="2146"/>
                </a:cubicBezTo>
                <a:cubicBezTo>
                  <a:pt x="1897" y="2144"/>
                  <a:pt x="1893" y="2144"/>
                  <a:pt x="1888" y="2144"/>
                </a:cubicBezTo>
                <a:cubicBezTo>
                  <a:pt x="1872" y="2144"/>
                  <a:pt x="1859" y="2155"/>
                  <a:pt x="1856" y="2170"/>
                </a:cubicBezTo>
                <a:cubicBezTo>
                  <a:pt x="1613" y="2170"/>
                  <a:pt x="1613" y="2170"/>
                  <a:pt x="1613" y="2170"/>
                </a:cubicBezTo>
                <a:cubicBezTo>
                  <a:pt x="1609" y="2155"/>
                  <a:pt x="1596" y="2144"/>
                  <a:pt x="1580" y="2144"/>
                </a:cubicBezTo>
                <a:cubicBezTo>
                  <a:pt x="1576" y="2144"/>
                  <a:pt x="1572" y="2144"/>
                  <a:pt x="1568" y="2146"/>
                </a:cubicBezTo>
                <a:cubicBezTo>
                  <a:pt x="1446" y="1934"/>
                  <a:pt x="1446" y="1934"/>
                  <a:pt x="1446" y="1934"/>
                </a:cubicBezTo>
                <a:cubicBezTo>
                  <a:pt x="1453" y="1928"/>
                  <a:pt x="1458" y="1919"/>
                  <a:pt x="1458" y="1909"/>
                </a:cubicBezTo>
                <a:cubicBezTo>
                  <a:pt x="1458" y="1899"/>
                  <a:pt x="1454" y="1890"/>
                  <a:pt x="1447" y="1883"/>
                </a:cubicBezTo>
                <a:cubicBezTo>
                  <a:pt x="1568" y="1673"/>
                  <a:pt x="1568" y="1673"/>
                  <a:pt x="1568" y="1673"/>
                </a:cubicBezTo>
                <a:cubicBezTo>
                  <a:pt x="1572" y="1675"/>
                  <a:pt x="1576" y="1675"/>
                  <a:pt x="1580" y="1675"/>
                </a:cubicBezTo>
                <a:cubicBezTo>
                  <a:pt x="1597" y="1675"/>
                  <a:pt x="1611" y="1663"/>
                  <a:pt x="1613" y="1647"/>
                </a:cubicBezTo>
                <a:cubicBezTo>
                  <a:pt x="1856" y="1647"/>
                  <a:pt x="1856" y="1647"/>
                  <a:pt x="1856" y="1647"/>
                </a:cubicBezTo>
                <a:cubicBezTo>
                  <a:pt x="1858" y="1663"/>
                  <a:pt x="1872" y="1675"/>
                  <a:pt x="1889" y="1675"/>
                </a:cubicBezTo>
                <a:cubicBezTo>
                  <a:pt x="1893" y="1675"/>
                  <a:pt x="1897" y="1675"/>
                  <a:pt x="1900" y="1673"/>
                </a:cubicBezTo>
                <a:lnTo>
                  <a:pt x="2022" y="1884"/>
                </a:lnTo>
                <a:close/>
                <a:moveTo>
                  <a:pt x="1899" y="1611"/>
                </a:moveTo>
                <a:cubicBezTo>
                  <a:pt x="1896" y="1610"/>
                  <a:pt x="1892" y="1609"/>
                  <a:pt x="1889" y="1609"/>
                </a:cubicBezTo>
                <a:cubicBezTo>
                  <a:pt x="1872" y="1609"/>
                  <a:pt x="1859" y="1620"/>
                  <a:pt x="1856" y="1635"/>
                </a:cubicBezTo>
                <a:cubicBezTo>
                  <a:pt x="1613" y="1635"/>
                  <a:pt x="1613" y="1635"/>
                  <a:pt x="1613" y="1635"/>
                </a:cubicBezTo>
                <a:cubicBezTo>
                  <a:pt x="1610" y="1620"/>
                  <a:pt x="1596" y="1609"/>
                  <a:pt x="1580" y="1609"/>
                </a:cubicBezTo>
                <a:cubicBezTo>
                  <a:pt x="1576" y="1609"/>
                  <a:pt x="1573" y="1610"/>
                  <a:pt x="1570" y="1611"/>
                </a:cubicBezTo>
                <a:cubicBezTo>
                  <a:pt x="1447" y="1398"/>
                  <a:pt x="1447" y="1398"/>
                  <a:pt x="1447" y="1398"/>
                </a:cubicBezTo>
                <a:cubicBezTo>
                  <a:pt x="1454" y="1392"/>
                  <a:pt x="1458" y="1383"/>
                  <a:pt x="1458" y="1374"/>
                </a:cubicBezTo>
                <a:cubicBezTo>
                  <a:pt x="1458" y="1363"/>
                  <a:pt x="1453" y="1354"/>
                  <a:pt x="1446" y="1348"/>
                </a:cubicBezTo>
                <a:cubicBezTo>
                  <a:pt x="1568" y="1136"/>
                  <a:pt x="1568" y="1136"/>
                  <a:pt x="1568" y="1136"/>
                </a:cubicBezTo>
                <a:cubicBezTo>
                  <a:pt x="1572" y="1138"/>
                  <a:pt x="1576" y="1139"/>
                  <a:pt x="1580" y="1139"/>
                </a:cubicBezTo>
                <a:cubicBezTo>
                  <a:pt x="1597" y="1139"/>
                  <a:pt x="1611" y="1126"/>
                  <a:pt x="1613" y="1110"/>
                </a:cubicBezTo>
                <a:cubicBezTo>
                  <a:pt x="1856" y="1110"/>
                  <a:pt x="1856" y="1110"/>
                  <a:pt x="1856" y="1110"/>
                </a:cubicBezTo>
                <a:cubicBezTo>
                  <a:pt x="1858" y="1126"/>
                  <a:pt x="1872" y="1139"/>
                  <a:pt x="1889" y="1139"/>
                </a:cubicBezTo>
                <a:cubicBezTo>
                  <a:pt x="1893" y="1139"/>
                  <a:pt x="1897" y="1138"/>
                  <a:pt x="1901" y="1136"/>
                </a:cubicBezTo>
                <a:cubicBezTo>
                  <a:pt x="2023" y="1348"/>
                  <a:pt x="2023" y="1348"/>
                  <a:pt x="2023" y="1348"/>
                </a:cubicBezTo>
                <a:cubicBezTo>
                  <a:pt x="2015" y="1354"/>
                  <a:pt x="2011" y="1363"/>
                  <a:pt x="2011" y="1374"/>
                </a:cubicBezTo>
                <a:cubicBezTo>
                  <a:pt x="2011" y="1383"/>
                  <a:pt x="2015" y="1392"/>
                  <a:pt x="2022" y="1398"/>
                </a:cubicBezTo>
                <a:lnTo>
                  <a:pt x="1899" y="1611"/>
                </a:lnTo>
                <a:close/>
              </a:path>
            </a:pathLst>
          </a:custGeom>
          <a:solidFill>
            <a:srgbClr val="3F434D">
              <a:alpha val="706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Source Sans Pro Light"/>
              <a:ea typeface="Source Sans Pro Light"/>
              <a:cs typeface="Source Sans Pro Light"/>
              <a:sym typeface="Source Sans Pro Light"/>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02"/>
        <p:cNvGrpSpPr/>
        <p:nvPr/>
      </p:nvGrpSpPr>
      <p:grpSpPr>
        <a:xfrm>
          <a:off x="0" y="0"/>
          <a:ext cx="0" cy="0"/>
          <a:chOff x="0" y="0"/>
          <a:chExt cx="0" cy="0"/>
        </a:xfrm>
      </p:grpSpPr>
      <p:sp>
        <p:nvSpPr>
          <p:cNvPr id="703" name="Google Shape;703;gb0e4b047f7_0_777"/>
          <p:cNvSpPr/>
          <p:nvPr/>
        </p:nvSpPr>
        <p:spPr>
          <a:xfrm rot="-7200000" flipH="1">
            <a:off x="7592769" y="3682135"/>
            <a:ext cx="3131287" cy="3381546"/>
          </a:xfrm>
          <a:custGeom>
            <a:avLst/>
            <a:gdLst/>
            <a:ahLst/>
            <a:cxnLst/>
            <a:rect l="l" t="t" r="r" b="b"/>
            <a:pathLst>
              <a:path w="2541" h="2745" extrusionOk="0">
                <a:moveTo>
                  <a:pt x="2508" y="1609"/>
                </a:moveTo>
                <a:cubicBezTo>
                  <a:pt x="2504" y="1609"/>
                  <a:pt x="2500" y="1610"/>
                  <a:pt x="2497" y="1611"/>
                </a:cubicBezTo>
                <a:cubicBezTo>
                  <a:pt x="2375" y="1398"/>
                  <a:pt x="2375" y="1398"/>
                  <a:pt x="2375" y="1398"/>
                </a:cubicBezTo>
                <a:cubicBezTo>
                  <a:pt x="2381" y="1392"/>
                  <a:pt x="2386" y="1383"/>
                  <a:pt x="2386" y="1374"/>
                </a:cubicBezTo>
                <a:cubicBezTo>
                  <a:pt x="2386" y="1363"/>
                  <a:pt x="2381" y="1354"/>
                  <a:pt x="2374" y="1348"/>
                </a:cubicBezTo>
                <a:cubicBezTo>
                  <a:pt x="2496" y="1136"/>
                  <a:pt x="2496" y="1136"/>
                  <a:pt x="2496" y="1136"/>
                </a:cubicBezTo>
                <a:cubicBezTo>
                  <a:pt x="2500" y="1137"/>
                  <a:pt x="2504" y="1138"/>
                  <a:pt x="2508" y="1138"/>
                </a:cubicBezTo>
                <a:cubicBezTo>
                  <a:pt x="2526" y="1138"/>
                  <a:pt x="2541" y="1123"/>
                  <a:pt x="2541" y="1105"/>
                </a:cubicBezTo>
                <a:cubicBezTo>
                  <a:pt x="2541" y="1087"/>
                  <a:pt x="2526" y="1072"/>
                  <a:pt x="2508" y="1072"/>
                </a:cubicBezTo>
                <a:cubicBezTo>
                  <a:pt x="2489" y="1072"/>
                  <a:pt x="2475" y="1087"/>
                  <a:pt x="2475" y="1105"/>
                </a:cubicBezTo>
                <a:cubicBezTo>
                  <a:pt x="2475" y="1115"/>
                  <a:pt x="2479" y="1124"/>
                  <a:pt x="2486" y="1130"/>
                </a:cubicBezTo>
                <a:cubicBezTo>
                  <a:pt x="2363" y="1342"/>
                  <a:pt x="2363" y="1342"/>
                  <a:pt x="2363" y="1342"/>
                </a:cubicBezTo>
                <a:cubicBezTo>
                  <a:pt x="2360" y="1341"/>
                  <a:pt x="2356" y="1340"/>
                  <a:pt x="2352" y="1340"/>
                </a:cubicBezTo>
                <a:cubicBezTo>
                  <a:pt x="2336" y="1340"/>
                  <a:pt x="2323" y="1352"/>
                  <a:pt x="2320" y="1367"/>
                </a:cubicBezTo>
                <a:cubicBezTo>
                  <a:pt x="2077" y="1367"/>
                  <a:pt x="2077" y="1367"/>
                  <a:pt x="2077" y="1367"/>
                </a:cubicBezTo>
                <a:cubicBezTo>
                  <a:pt x="2073" y="1352"/>
                  <a:pt x="2060" y="1340"/>
                  <a:pt x="2044" y="1340"/>
                </a:cubicBezTo>
                <a:cubicBezTo>
                  <a:pt x="2040" y="1340"/>
                  <a:pt x="2037" y="1341"/>
                  <a:pt x="2033" y="1342"/>
                </a:cubicBezTo>
                <a:cubicBezTo>
                  <a:pt x="1911" y="1130"/>
                  <a:pt x="1911" y="1130"/>
                  <a:pt x="1911" y="1130"/>
                </a:cubicBezTo>
                <a:cubicBezTo>
                  <a:pt x="1918" y="1124"/>
                  <a:pt x="1922" y="1115"/>
                  <a:pt x="1922" y="1105"/>
                </a:cubicBezTo>
                <a:cubicBezTo>
                  <a:pt x="1922" y="1087"/>
                  <a:pt x="1907" y="1072"/>
                  <a:pt x="1889" y="1072"/>
                </a:cubicBezTo>
                <a:cubicBezTo>
                  <a:pt x="1873" y="1072"/>
                  <a:pt x="1859" y="1083"/>
                  <a:pt x="1856" y="1098"/>
                </a:cubicBezTo>
                <a:cubicBezTo>
                  <a:pt x="1613" y="1098"/>
                  <a:pt x="1613" y="1098"/>
                  <a:pt x="1613" y="1098"/>
                </a:cubicBezTo>
                <a:cubicBezTo>
                  <a:pt x="1610" y="1083"/>
                  <a:pt x="1596" y="1072"/>
                  <a:pt x="1580" y="1072"/>
                </a:cubicBezTo>
                <a:cubicBezTo>
                  <a:pt x="1576" y="1072"/>
                  <a:pt x="1572" y="1073"/>
                  <a:pt x="1569" y="1074"/>
                </a:cubicBezTo>
                <a:cubicBezTo>
                  <a:pt x="1447" y="864"/>
                  <a:pt x="1447" y="864"/>
                  <a:pt x="1447" y="864"/>
                </a:cubicBezTo>
                <a:cubicBezTo>
                  <a:pt x="1454" y="858"/>
                  <a:pt x="1458" y="849"/>
                  <a:pt x="1458" y="839"/>
                </a:cubicBezTo>
                <a:cubicBezTo>
                  <a:pt x="1458" y="829"/>
                  <a:pt x="1454" y="819"/>
                  <a:pt x="1446" y="813"/>
                </a:cubicBezTo>
                <a:cubicBezTo>
                  <a:pt x="1568" y="601"/>
                  <a:pt x="1568" y="601"/>
                  <a:pt x="1568" y="601"/>
                </a:cubicBezTo>
                <a:cubicBezTo>
                  <a:pt x="1572" y="603"/>
                  <a:pt x="1576" y="604"/>
                  <a:pt x="1580" y="604"/>
                </a:cubicBezTo>
                <a:cubicBezTo>
                  <a:pt x="1597" y="604"/>
                  <a:pt x="1611" y="592"/>
                  <a:pt x="1613" y="576"/>
                </a:cubicBezTo>
                <a:cubicBezTo>
                  <a:pt x="1856" y="576"/>
                  <a:pt x="1856" y="576"/>
                  <a:pt x="1856" y="576"/>
                </a:cubicBezTo>
                <a:cubicBezTo>
                  <a:pt x="1859" y="592"/>
                  <a:pt x="1872" y="604"/>
                  <a:pt x="1889" y="604"/>
                </a:cubicBezTo>
                <a:cubicBezTo>
                  <a:pt x="1893" y="604"/>
                  <a:pt x="1897" y="603"/>
                  <a:pt x="1901" y="601"/>
                </a:cubicBezTo>
                <a:cubicBezTo>
                  <a:pt x="2023" y="813"/>
                  <a:pt x="2023" y="813"/>
                  <a:pt x="2023" y="813"/>
                </a:cubicBezTo>
                <a:cubicBezTo>
                  <a:pt x="2016" y="819"/>
                  <a:pt x="2011" y="829"/>
                  <a:pt x="2011" y="839"/>
                </a:cubicBezTo>
                <a:cubicBezTo>
                  <a:pt x="2011" y="857"/>
                  <a:pt x="2026" y="872"/>
                  <a:pt x="2044" y="872"/>
                </a:cubicBezTo>
                <a:cubicBezTo>
                  <a:pt x="2063" y="872"/>
                  <a:pt x="2078" y="857"/>
                  <a:pt x="2078" y="839"/>
                </a:cubicBezTo>
                <a:cubicBezTo>
                  <a:pt x="2078" y="821"/>
                  <a:pt x="2063" y="806"/>
                  <a:pt x="2044" y="806"/>
                </a:cubicBezTo>
                <a:cubicBezTo>
                  <a:pt x="2040" y="806"/>
                  <a:pt x="2037" y="806"/>
                  <a:pt x="2034" y="807"/>
                </a:cubicBezTo>
                <a:cubicBezTo>
                  <a:pt x="1911" y="595"/>
                  <a:pt x="1911" y="595"/>
                  <a:pt x="1911" y="595"/>
                </a:cubicBezTo>
                <a:cubicBezTo>
                  <a:pt x="1918" y="589"/>
                  <a:pt x="1922" y="580"/>
                  <a:pt x="1922" y="570"/>
                </a:cubicBezTo>
                <a:cubicBezTo>
                  <a:pt x="1922" y="560"/>
                  <a:pt x="1917" y="551"/>
                  <a:pt x="1910" y="545"/>
                </a:cubicBezTo>
                <a:cubicBezTo>
                  <a:pt x="2032" y="333"/>
                  <a:pt x="2032" y="333"/>
                  <a:pt x="2032" y="333"/>
                </a:cubicBezTo>
                <a:cubicBezTo>
                  <a:pt x="2036" y="334"/>
                  <a:pt x="2040" y="335"/>
                  <a:pt x="2044" y="335"/>
                </a:cubicBezTo>
                <a:cubicBezTo>
                  <a:pt x="2063" y="335"/>
                  <a:pt x="2078" y="320"/>
                  <a:pt x="2078" y="302"/>
                </a:cubicBezTo>
                <a:cubicBezTo>
                  <a:pt x="2078" y="283"/>
                  <a:pt x="2063" y="268"/>
                  <a:pt x="2044" y="268"/>
                </a:cubicBezTo>
                <a:cubicBezTo>
                  <a:pt x="2026" y="268"/>
                  <a:pt x="2011" y="283"/>
                  <a:pt x="2011" y="302"/>
                </a:cubicBezTo>
                <a:cubicBezTo>
                  <a:pt x="2011" y="312"/>
                  <a:pt x="2015" y="320"/>
                  <a:pt x="2022" y="326"/>
                </a:cubicBezTo>
                <a:cubicBezTo>
                  <a:pt x="1899" y="539"/>
                  <a:pt x="1899" y="539"/>
                  <a:pt x="1899" y="539"/>
                </a:cubicBezTo>
                <a:cubicBezTo>
                  <a:pt x="1896" y="538"/>
                  <a:pt x="1893" y="537"/>
                  <a:pt x="1889" y="537"/>
                </a:cubicBezTo>
                <a:cubicBezTo>
                  <a:pt x="1873" y="537"/>
                  <a:pt x="1859" y="549"/>
                  <a:pt x="1856" y="564"/>
                </a:cubicBezTo>
                <a:cubicBezTo>
                  <a:pt x="1613" y="564"/>
                  <a:pt x="1613" y="564"/>
                  <a:pt x="1613" y="564"/>
                </a:cubicBezTo>
                <a:cubicBezTo>
                  <a:pt x="1610" y="549"/>
                  <a:pt x="1596" y="537"/>
                  <a:pt x="1580" y="537"/>
                </a:cubicBezTo>
                <a:cubicBezTo>
                  <a:pt x="1562" y="537"/>
                  <a:pt x="1547" y="552"/>
                  <a:pt x="1547" y="570"/>
                </a:cubicBezTo>
                <a:cubicBezTo>
                  <a:pt x="1547" y="580"/>
                  <a:pt x="1551" y="589"/>
                  <a:pt x="1558" y="595"/>
                </a:cubicBezTo>
                <a:cubicBezTo>
                  <a:pt x="1436" y="807"/>
                  <a:pt x="1436" y="807"/>
                  <a:pt x="1436" y="807"/>
                </a:cubicBezTo>
                <a:cubicBezTo>
                  <a:pt x="1432" y="806"/>
                  <a:pt x="1429" y="806"/>
                  <a:pt x="1425" y="806"/>
                </a:cubicBezTo>
                <a:cubicBezTo>
                  <a:pt x="1409" y="806"/>
                  <a:pt x="1395" y="817"/>
                  <a:pt x="1392" y="832"/>
                </a:cubicBezTo>
                <a:cubicBezTo>
                  <a:pt x="1149" y="832"/>
                  <a:pt x="1149" y="832"/>
                  <a:pt x="1149" y="832"/>
                </a:cubicBezTo>
                <a:cubicBezTo>
                  <a:pt x="1146" y="817"/>
                  <a:pt x="1133" y="806"/>
                  <a:pt x="1116" y="806"/>
                </a:cubicBezTo>
                <a:cubicBezTo>
                  <a:pt x="1098" y="806"/>
                  <a:pt x="1083" y="821"/>
                  <a:pt x="1083" y="839"/>
                </a:cubicBezTo>
                <a:cubicBezTo>
                  <a:pt x="1083" y="849"/>
                  <a:pt x="1087" y="858"/>
                  <a:pt x="1094" y="864"/>
                </a:cubicBezTo>
                <a:cubicBezTo>
                  <a:pt x="972" y="1076"/>
                  <a:pt x="972" y="1076"/>
                  <a:pt x="972" y="1076"/>
                </a:cubicBezTo>
                <a:cubicBezTo>
                  <a:pt x="968" y="1075"/>
                  <a:pt x="965" y="1074"/>
                  <a:pt x="961" y="1074"/>
                </a:cubicBezTo>
                <a:cubicBezTo>
                  <a:pt x="945" y="1074"/>
                  <a:pt x="932" y="1086"/>
                  <a:pt x="929" y="1101"/>
                </a:cubicBezTo>
                <a:cubicBezTo>
                  <a:pt x="685" y="1101"/>
                  <a:pt x="685" y="1101"/>
                  <a:pt x="685" y="1101"/>
                </a:cubicBezTo>
                <a:cubicBezTo>
                  <a:pt x="682" y="1086"/>
                  <a:pt x="669" y="1074"/>
                  <a:pt x="653" y="1074"/>
                </a:cubicBezTo>
                <a:cubicBezTo>
                  <a:pt x="649" y="1074"/>
                  <a:pt x="645" y="1075"/>
                  <a:pt x="641" y="1076"/>
                </a:cubicBezTo>
                <a:cubicBezTo>
                  <a:pt x="520" y="866"/>
                  <a:pt x="520" y="866"/>
                  <a:pt x="520" y="866"/>
                </a:cubicBezTo>
                <a:cubicBezTo>
                  <a:pt x="526" y="860"/>
                  <a:pt x="531" y="851"/>
                  <a:pt x="531" y="841"/>
                </a:cubicBezTo>
                <a:cubicBezTo>
                  <a:pt x="531" y="830"/>
                  <a:pt x="525" y="821"/>
                  <a:pt x="517" y="815"/>
                </a:cubicBezTo>
                <a:cubicBezTo>
                  <a:pt x="641" y="601"/>
                  <a:pt x="641" y="601"/>
                  <a:pt x="641" y="601"/>
                </a:cubicBezTo>
                <a:cubicBezTo>
                  <a:pt x="644" y="603"/>
                  <a:pt x="648" y="603"/>
                  <a:pt x="653" y="603"/>
                </a:cubicBezTo>
                <a:cubicBezTo>
                  <a:pt x="669" y="603"/>
                  <a:pt x="683" y="591"/>
                  <a:pt x="686" y="575"/>
                </a:cubicBezTo>
                <a:cubicBezTo>
                  <a:pt x="929" y="575"/>
                  <a:pt x="929" y="575"/>
                  <a:pt x="929" y="575"/>
                </a:cubicBezTo>
                <a:cubicBezTo>
                  <a:pt x="931" y="591"/>
                  <a:pt x="945" y="603"/>
                  <a:pt x="961" y="603"/>
                </a:cubicBezTo>
                <a:cubicBezTo>
                  <a:pt x="980" y="603"/>
                  <a:pt x="995" y="589"/>
                  <a:pt x="995" y="570"/>
                </a:cubicBezTo>
                <a:cubicBezTo>
                  <a:pt x="995" y="560"/>
                  <a:pt x="990" y="550"/>
                  <a:pt x="982" y="544"/>
                </a:cubicBezTo>
                <a:cubicBezTo>
                  <a:pt x="1105" y="333"/>
                  <a:pt x="1105" y="333"/>
                  <a:pt x="1105" y="333"/>
                </a:cubicBezTo>
                <a:cubicBezTo>
                  <a:pt x="1108" y="334"/>
                  <a:pt x="1113" y="335"/>
                  <a:pt x="1117" y="335"/>
                </a:cubicBezTo>
                <a:cubicBezTo>
                  <a:pt x="1135" y="335"/>
                  <a:pt x="1150" y="320"/>
                  <a:pt x="1150" y="302"/>
                </a:cubicBezTo>
                <a:cubicBezTo>
                  <a:pt x="1150" y="283"/>
                  <a:pt x="1135" y="268"/>
                  <a:pt x="1117" y="268"/>
                </a:cubicBezTo>
                <a:cubicBezTo>
                  <a:pt x="1113" y="268"/>
                  <a:pt x="1109" y="269"/>
                  <a:pt x="1106" y="270"/>
                </a:cubicBezTo>
                <a:cubicBezTo>
                  <a:pt x="983" y="58"/>
                  <a:pt x="983" y="58"/>
                  <a:pt x="983" y="58"/>
                </a:cubicBezTo>
                <a:cubicBezTo>
                  <a:pt x="990" y="52"/>
                  <a:pt x="995" y="43"/>
                  <a:pt x="995" y="33"/>
                </a:cubicBezTo>
                <a:cubicBezTo>
                  <a:pt x="995" y="15"/>
                  <a:pt x="980" y="0"/>
                  <a:pt x="961" y="0"/>
                </a:cubicBezTo>
                <a:cubicBezTo>
                  <a:pt x="943" y="0"/>
                  <a:pt x="928" y="15"/>
                  <a:pt x="928" y="33"/>
                </a:cubicBezTo>
                <a:cubicBezTo>
                  <a:pt x="928" y="51"/>
                  <a:pt x="943" y="66"/>
                  <a:pt x="961" y="66"/>
                </a:cubicBezTo>
                <a:cubicBezTo>
                  <a:pt x="966" y="66"/>
                  <a:pt x="970" y="66"/>
                  <a:pt x="973" y="64"/>
                </a:cubicBezTo>
                <a:cubicBezTo>
                  <a:pt x="1096" y="276"/>
                  <a:pt x="1096" y="276"/>
                  <a:pt x="1096" y="276"/>
                </a:cubicBezTo>
                <a:cubicBezTo>
                  <a:pt x="1088" y="282"/>
                  <a:pt x="1083" y="291"/>
                  <a:pt x="1083" y="302"/>
                </a:cubicBezTo>
                <a:cubicBezTo>
                  <a:pt x="1083" y="311"/>
                  <a:pt x="1088" y="320"/>
                  <a:pt x="1095" y="326"/>
                </a:cubicBezTo>
                <a:cubicBezTo>
                  <a:pt x="972" y="539"/>
                  <a:pt x="972" y="539"/>
                  <a:pt x="972" y="539"/>
                </a:cubicBezTo>
                <a:cubicBezTo>
                  <a:pt x="969" y="538"/>
                  <a:pt x="965" y="537"/>
                  <a:pt x="961" y="537"/>
                </a:cubicBezTo>
                <a:cubicBezTo>
                  <a:pt x="945" y="537"/>
                  <a:pt x="932" y="548"/>
                  <a:pt x="929" y="564"/>
                </a:cubicBezTo>
                <a:cubicBezTo>
                  <a:pt x="685" y="564"/>
                  <a:pt x="685" y="564"/>
                  <a:pt x="685" y="564"/>
                </a:cubicBezTo>
                <a:cubicBezTo>
                  <a:pt x="682" y="548"/>
                  <a:pt x="669" y="537"/>
                  <a:pt x="653" y="537"/>
                </a:cubicBezTo>
                <a:cubicBezTo>
                  <a:pt x="634" y="537"/>
                  <a:pt x="619" y="552"/>
                  <a:pt x="619" y="570"/>
                </a:cubicBezTo>
                <a:cubicBezTo>
                  <a:pt x="619" y="580"/>
                  <a:pt x="624" y="589"/>
                  <a:pt x="631" y="595"/>
                </a:cubicBezTo>
                <a:cubicBezTo>
                  <a:pt x="507" y="809"/>
                  <a:pt x="507" y="809"/>
                  <a:pt x="507" y="809"/>
                </a:cubicBezTo>
                <a:cubicBezTo>
                  <a:pt x="504" y="808"/>
                  <a:pt x="501" y="808"/>
                  <a:pt x="497" y="808"/>
                </a:cubicBezTo>
                <a:cubicBezTo>
                  <a:pt x="481" y="808"/>
                  <a:pt x="468" y="819"/>
                  <a:pt x="465" y="835"/>
                </a:cubicBezTo>
                <a:cubicBezTo>
                  <a:pt x="221" y="835"/>
                  <a:pt x="221" y="835"/>
                  <a:pt x="221" y="835"/>
                </a:cubicBezTo>
                <a:cubicBezTo>
                  <a:pt x="218" y="819"/>
                  <a:pt x="205" y="808"/>
                  <a:pt x="189" y="808"/>
                </a:cubicBezTo>
                <a:cubicBezTo>
                  <a:pt x="185" y="808"/>
                  <a:pt x="181" y="809"/>
                  <a:pt x="178" y="810"/>
                </a:cubicBezTo>
                <a:cubicBezTo>
                  <a:pt x="56" y="597"/>
                  <a:pt x="56" y="597"/>
                  <a:pt x="56" y="597"/>
                </a:cubicBezTo>
                <a:cubicBezTo>
                  <a:pt x="62" y="591"/>
                  <a:pt x="67" y="583"/>
                  <a:pt x="67" y="573"/>
                </a:cubicBezTo>
                <a:cubicBezTo>
                  <a:pt x="67" y="554"/>
                  <a:pt x="52" y="539"/>
                  <a:pt x="33" y="539"/>
                </a:cubicBezTo>
                <a:cubicBezTo>
                  <a:pt x="15" y="539"/>
                  <a:pt x="0" y="554"/>
                  <a:pt x="0" y="573"/>
                </a:cubicBezTo>
                <a:cubicBezTo>
                  <a:pt x="0" y="591"/>
                  <a:pt x="15" y="606"/>
                  <a:pt x="33" y="606"/>
                </a:cubicBezTo>
                <a:cubicBezTo>
                  <a:pt x="38" y="606"/>
                  <a:pt x="42" y="605"/>
                  <a:pt x="45" y="604"/>
                </a:cubicBezTo>
                <a:cubicBezTo>
                  <a:pt x="168" y="815"/>
                  <a:pt x="168" y="815"/>
                  <a:pt x="168" y="815"/>
                </a:cubicBezTo>
                <a:cubicBezTo>
                  <a:pt x="160" y="822"/>
                  <a:pt x="155" y="831"/>
                  <a:pt x="155" y="841"/>
                </a:cubicBezTo>
                <a:cubicBezTo>
                  <a:pt x="155" y="851"/>
                  <a:pt x="160" y="860"/>
                  <a:pt x="167" y="866"/>
                </a:cubicBezTo>
                <a:cubicBezTo>
                  <a:pt x="44" y="1078"/>
                  <a:pt x="44" y="1078"/>
                  <a:pt x="44" y="1078"/>
                </a:cubicBezTo>
                <a:cubicBezTo>
                  <a:pt x="41" y="1077"/>
                  <a:pt x="37" y="1076"/>
                  <a:pt x="34" y="1076"/>
                </a:cubicBezTo>
                <a:cubicBezTo>
                  <a:pt x="15" y="1076"/>
                  <a:pt x="0" y="1091"/>
                  <a:pt x="0" y="1110"/>
                </a:cubicBezTo>
                <a:cubicBezTo>
                  <a:pt x="0" y="1128"/>
                  <a:pt x="15" y="1143"/>
                  <a:pt x="34" y="1143"/>
                </a:cubicBezTo>
                <a:cubicBezTo>
                  <a:pt x="52" y="1143"/>
                  <a:pt x="67" y="1128"/>
                  <a:pt x="67" y="1110"/>
                </a:cubicBezTo>
                <a:cubicBezTo>
                  <a:pt x="67" y="1099"/>
                  <a:pt x="62" y="1090"/>
                  <a:pt x="55" y="1084"/>
                </a:cubicBezTo>
                <a:cubicBezTo>
                  <a:pt x="177" y="872"/>
                  <a:pt x="177" y="872"/>
                  <a:pt x="177" y="872"/>
                </a:cubicBezTo>
                <a:cubicBezTo>
                  <a:pt x="181" y="874"/>
                  <a:pt x="185" y="874"/>
                  <a:pt x="189" y="874"/>
                </a:cubicBezTo>
                <a:cubicBezTo>
                  <a:pt x="205" y="874"/>
                  <a:pt x="219" y="862"/>
                  <a:pt x="222" y="846"/>
                </a:cubicBezTo>
                <a:cubicBezTo>
                  <a:pt x="465" y="846"/>
                  <a:pt x="465" y="846"/>
                  <a:pt x="465" y="846"/>
                </a:cubicBezTo>
                <a:cubicBezTo>
                  <a:pt x="467" y="862"/>
                  <a:pt x="481" y="874"/>
                  <a:pt x="497" y="874"/>
                </a:cubicBezTo>
                <a:cubicBezTo>
                  <a:pt x="502" y="874"/>
                  <a:pt x="506" y="874"/>
                  <a:pt x="509" y="872"/>
                </a:cubicBezTo>
                <a:cubicBezTo>
                  <a:pt x="631" y="1082"/>
                  <a:pt x="631" y="1082"/>
                  <a:pt x="631" y="1082"/>
                </a:cubicBezTo>
                <a:cubicBezTo>
                  <a:pt x="624" y="1089"/>
                  <a:pt x="619" y="1097"/>
                  <a:pt x="619" y="1107"/>
                </a:cubicBezTo>
                <a:cubicBezTo>
                  <a:pt x="619" y="1117"/>
                  <a:pt x="624" y="1126"/>
                  <a:pt x="631" y="1132"/>
                </a:cubicBezTo>
                <a:cubicBezTo>
                  <a:pt x="508" y="1344"/>
                  <a:pt x="508" y="1344"/>
                  <a:pt x="508" y="1344"/>
                </a:cubicBezTo>
                <a:cubicBezTo>
                  <a:pt x="505" y="1343"/>
                  <a:pt x="501" y="1343"/>
                  <a:pt x="497" y="1343"/>
                </a:cubicBezTo>
                <a:cubicBezTo>
                  <a:pt x="481" y="1343"/>
                  <a:pt x="467" y="1355"/>
                  <a:pt x="465" y="1371"/>
                </a:cubicBezTo>
                <a:cubicBezTo>
                  <a:pt x="222" y="1371"/>
                  <a:pt x="222" y="1371"/>
                  <a:pt x="222" y="1371"/>
                </a:cubicBezTo>
                <a:cubicBezTo>
                  <a:pt x="219" y="1355"/>
                  <a:pt x="205" y="1343"/>
                  <a:pt x="189" y="1343"/>
                </a:cubicBezTo>
                <a:cubicBezTo>
                  <a:pt x="170" y="1343"/>
                  <a:pt x="155" y="1358"/>
                  <a:pt x="155" y="1376"/>
                </a:cubicBezTo>
                <a:cubicBezTo>
                  <a:pt x="155" y="1386"/>
                  <a:pt x="160" y="1395"/>
                  <a:pt x="167" y="1401"/>
                </a:cubicBezTo>
                <a:cubicBezTo>
                  <a:pt x="44" y="1613"/>
                  <a:pt x="44" y="1613"/>
                  <a:pt x="44" y="1613"/>
                </a:cubicBezTo>
                <a:cubicBezTo>
                  <a:pt x="41" y="1612"/>
                  <a:pt x="37" y="1611"/>
                  <a:pt x="33" y="1611"/>
                </a:cubicBezTo>
                <a:cubicBezTo>
                  <a:pt x="15" y="1611"/>
                  <a:pt x="0" y="1626"/>
                  <a:pt x="0" y="1645"/>
                </a:cubicBezTo>
                <a:cubicBezTo>
                  <a:pt x="0" y="1663"/>
                  <a:pt x="15" y="1678"/>
                  <a:pt x="33" y="1678"/>
                </a:cubicBezTo>
                <a:cubicBezTo>
                  <a:pt x="52" y="1678"/>
                  <a:pt x="67" y="1663"/>
                  <a:pt x="67" y="1645"/>
                </a:cubicBezTo>
                <a:cubicBezTo>
                  <a:pt x="67" y="1634"/>
                  <a:pt x="62" y="1625"/>
                  <a:pt x="54" y="1619"/>
                </a:cubicBezTo>
                <a:cubicBezTo>
                  <a:pt x="177" y="1407"/>
                  <a:pt x="177" y="1407"/>
                  <a:pt x="177" y="1407"/>
                </a:cubicBezTo>
                <a:cubicBezTo>
                  <a:pt x="180" y="1408"/>
                  <a:pt x="184" y="1409"/>
                  <a:pt x="189" y="1409"/>
                </a:cubicBezTo>
                <a:cubicBezTo>
                  <a:pt x="205" y="1409"/>
                  <a:pt x="218" y="1398"/>
                  <a:pt x="221" y="1383"/>
                </a:cubicBezTo>
                <a:cubicBezTo>
                  <a:pt x="465" y="1383"/>
                  <a:pt x="465" y="1383"/>
                  <a:pt x="465" y="1383"/>
                </a:cubicBezTo>
                <a:cubicBezTo>
                  <a:pt x="468" y="1398"/>
                  <a:pt x="481" y="1409"/>
                  <a:pt x="497" y="1409"/>
                </a:cubicBezTo>
                <a:cubicBezTo>
                  <a:pt x="502" y="1409"/>
                  <a:pt x="505" y="1408"/>
                  <a:pt x="509" y="1407"/>
                </a:cubicBezTo>
                <a:cubicBezTo>
                  <a:pt x="631" y="1618"/>
                  <a:pt x="631" y="1618"/>
                  <a:pt x="631" y="1618"/>
                </a:cubicBezTo>
                <a:cubicBezTo>
                  <a:pt x="624" y="1624"/>
                  <a:pt x="619" y="1632"/>
                  <a:pt x="619" y="1642"/>
                </a:cubicBezTo>
                <a:cubicBezTo>
                  <a:pt x="619" y="1661"/>
                  <a:pt x="634" y="1676"/>
                  <a:pt x="653" y="1676"/>
                </a:cubicBezTo>
                <a:cubicBezTo>
                  <a:pt x="669" y="1676"/>
                  <a:pt x="682" y="1664"/>
                  <a:pt x="685" y="1649"/>
                </a:cubicBezTo>
                <a:cubicBezTo>
                  <a:pt x="928" y="1649"/>
                  <a:pt x="928" y="1649"/>
                  <a:pt x="928" y="1649"/>
                </a:cubicBezTo>
                <a:cubicBezTo>
                  <a:pt x="932" y="1664"/>
                  <a:pt x="945" y="1675"/>
                  <a:pt x="961" y="1675"/>
                </a:cubicBezTo>
                <a:cubicBezTo>
                  <a:pt x="965" y="1675"/>
                  <a:pt x="969" y="1675"/>
                  <a:pt x="973" y="1673"/>
                </a:cubicBezTo>
                <a:cubicBezTo>
                  <a:pt x="1094" y="1884"/>
                  <a:pt x="1094" y="1884"/>
                  <a:pt x="1094" y="1884"/>
                </a:cubicBezTo>
                <a:cubicBezTo>
                  <a:pt x="1087" y="1890"/>
                  <a:pt x="1083" y="1899"/>
                  <a:pt x="1083" y="1909"/>
                </a:cubicBezTo>
                <a:cubicBezTo>
                  <a:pt x="1083" y="1927"/>
                  <a:pt x="1098" y="1942"/>
                  <a:pt x="1116" y="1942"/>
                </a:cubicBezTo>
                <a:cubicBezTo>
                  <a:pt x="1132" y="1942"/>
                  <a:pt x="1146" y="1930"/>
                  <a:pt x="1149" y="1915"/>
                </a:cubicBezTo>
                <a:cubicBezTo>
                  <a:pt x="1392" y="1915"/>
                  <a:pt x="1392" y="1915"/>
                  <a:pt x="1392" y="1915"/>
                </a:cubicBezTo>
                <a:cubicBezTo>
                  <a:pt x="1395" y="1930"/>
                  <a:pt x="1409" y="1942"/>
                  <a:pt x="1425" y="1942"/>
                </a:cubicBezTo>
                <a:cubicBezTo>
                  <a:pt x="1429" y="1942"/>
                  <a:pt x="1432" y="1941"/>
                  <a:pt x="1435" y="1940"/>
                </a:cubicBezTo>
                <a:cubicBezTo>
                  <a:pt x="1558" y="2152"/>
                  <a:pt x="1558" y="2152"/>
                  <a:pt x="1558" y="2152"/>
                </a:cubicBezTo>
                <a:cubicBezTo>
                  <a:pt x="1551" y="2158"/>
                  <a:pt x="1547" y="2167"/>
                  <a:pt x="1547" y="2177"/>
                </a:cubicBezTo>
                <a:cubicBezTo>
                  <a:pt x="1547" y="2187"/>
                  <a:pt x="1551" y="2196"/>
                  <a:pt x="1558" y="2202"/>
                </a:cubicBezTo>
                <a:cubicBezTo>
                  <a:pt x="1435" y="2414"/>
                  <a:pt x="1435" y="2414"/>
                  <a:pt x="1435" y="2414"/>
                </a:cubicBezTo>
                <a:cubicBezTo>
                  <a:pt x="1432" y="2413"/>
                  <a:pt x="1428" y="2412"/>
                  <a:pt x="1425" y="2412"/>
                </a:cubicBezTo>
                <a:cubicBezTo>
                  <a:pt x="1406" y="2412"/>
                  <a:pt x="1391" y="2427"/>
                  <a:pt x="1391" y="2445"/>
                </a:cubicBezTo>
                <a:cubicBezTo>
                  <a:pt x="1391" y="2464"/>
                  <a:pt x="1406" y="2479"/>
                  <a:pt x="1425" y="2479"/>
                </a:cubicBezTo>
                <a:cubicBezTo>
                  <a:pt x="1429" y="2479"/>
                  <a:pt x="1433" y="2478"/>
                  <a:pt x="1436" y="2477"/>
                </a:cubicBezTo>
                <a:cubicBezTo>
                  <a:pt x="1558" y="2687"/>
                  <a:pt x="1558" y="2687"/>
                  <a:pt x="1558" y="2687"/>
                </a:cubicBezTo>
                <a:cubicBezTo>
                  <a:pt x="1551" y="2693"/>
                  <a:pt x="1547" y="2702"/>
                  <a:pt x="1547" y="2712"/>
                </a:cubicBezTo>
                <a:cubicBezTo>
                  <a:pt x="1547" y="2730"/>
                  <a:pt x="1562" y="2745"/>
                  <a:pt x="1580" y="2745"/>
                </a:cubicBezTo>
                <a:cubicBezTo>
                  <a:pt x="1598" y="2745"/>
                  <a:pt x="1613" y="2730"/>
                  <a:pt x="1613" y="2712"/>
                </a:cubicBezTo>
                <a:cubicBezTo>
                  <a:pt x="1613" y="2693"/>
                  <a:pt x="1598" y="2678"/>
                  <a:pt x="1580" y="2678"/>
                </a:cubicBezTo>
                <a:cubicBezTo>
                  <a:pt x="1576" y="2678"/>
                  <a:pt x="1572" y="2679"/>
                  <a:pt x="1568" y="2681"/>
                </a:cubicBezTo>
                <a:cubicBezTo>
                  <a:pt x="1446" y="2470"/>
                  <a:pt x="1446" y="2470"/>
                  <a:pt x="1446" y="2470"/>
                </a:cubicBezTo>
                <a:cubicBezTo>
                  <a:pt x="1453" y="2464"/>
                  <a:pt x="1458" y="2455"/>
                  <a:pt x="1458" y="2445"/>
                </a:cubicBezTo>
                <a:cubicBezTo>
                  <a:pt x="1458" y="2435"/>
                  <a:pt x="1453" y="2426"/>
                  <a:pt x="1446" y="2420"/>
                </a:cubicBezTo>
                <a:cubicBezTo>
                  <a:pt x="1568" y="2208"/>
                  <a:pt x="1568" y="2208"/>
                  <a:pt x="1568" y="2208"/>
                </a:cubicBezTo>
                <a:cubicBezTo>
                  <a:pt x="1572" y="2209"/>
                  <a:pt x="1576" y="2210"/>
                  <a:pt x="1580" y="2210"/>
                </a:cubicBezTo>
                <a:cubicBezTo>
                  <a:pt x="1596" y="2210"/>
                  <a:pt x="1610" y="2198"/>
                  <a:pt x="1613" y="2182"/>
                </a:cubicBezTo>
                <a:cubicBezTo>
                  <a:pt x="1856" y="2182"/>
                  <a:pt x="1856" y="2182"/>
                  <a:pt x="1856" y="2182"/>
                </a:cubicBezTo>
                <a:cubicBezTo>
                  <a:pt x="1858" y="2198"/>
                  <a:pt x="1872" y="2210"/>
                  <a:pt x="1888" y="2210"/>
                </a:cubicBezTo>
                <a:cubicBezTo>
                  <a:pt x="1893" y="2210"/>
                  <a:pt x="1897" y="2209"/>
                  <a:pt x="1900" y="2208"/>
                </a:cubicBezTo>
                <a:cubicBezTo>
                  <a:pt x="2023" y="2420"/>
                  <a:pt x="2023" y="2420"/>
                  <a:pt x="2023" y="2420"/>
                </a:cubicBezTo>
                <a:cubicBezTo>
                  <a:pt x="2015" y="2426"/>
                  <a:pt x="2010" y="2435"/>
                  <a:pt x="2010" y="2445"/>
                </a:cubicBezTo>
                <a:cubicBezTo>
                  <a:pt x="2010" y="2464"/>
                  <a:pt x="2025" y="2479"/>
                  <a:pt x="2044" y="2479"/>
                </a:cubicBezTo>
                <a:cubicBezTo>
                  <a:pt x="2062" y="2479"/>
                  <a:pt x="2077" y="2464"/>
                  <a:pt x="2077" y="2445"/>
                </a:cubicBezTo>
                <a:cubicBezTo>
                  <a:pt x="2077" y="2427"/>
                  <a:pt x="2062" y="2412"/>
                  <a:pt x="2044" y="2412"/>
                </a:cubicBezTo>
                <a:cubicBezTo>
                  <a:pt x="2040" y="2412"/>
                  <a:pt x="2036" y="2413"/>
                  <a:pt x="2033" y="2414"/>
                </a:cubicBezTo>
                <a:cubicBezTo>
                  <a:pt x="1911" y="2202"/>
                  <a:pt x="1911" y="2202"/>
                  <a:pt x="1911" y="2202"/>
                </a:cubicBezTo>
                <a:cubicBezTo>
                  <a:pt x="1917" y="2196"/>
                  <a:pt x="1922" y="2187"/>
                  <a:pt x="1922" y="2177"/>
                </a:cubicBezTo>
                <a:cubicBezTo>
                  <a:pt x="1922" y="2167"/>
                  <a:pt x="1917" y="2158"/>
                  <a:pt x="1911" y="2152"/>
                </a:cubicBezTo>
                <a:cubicBezTo>
                  <a:pt x="2033" y="1940"/>
                  <a:pt x="2033" y="1940"/>
                  <a:pt x="2033" y="1940"/>
                </a:cubicBezTo>
                <a:cubicBezTo>
                  <a:pt x="2037" y="1941"/>
                  <a:pt x="2040" y="1942"/>
                  <a:pt x="2044" y="1942"/>
                </a:cubicBezTo>
                <a:cubicBezTo>
                  <a:pt x="2060" y="1942"/>
                  <a:pt x="2073" y="1930"/>
                  <a:pt x="2077" y="1915"/>
                </a:cubicBezTo>
                <a:cubicBezTo>
                  <a:pt x="2320" y="1915"/>
                  <a:pt x="2320" y="1915"/>
                  <a:pt x="2320" y="1915"/>
                </a:cubicBezTo>
                <a:cubicBezTo>
                  <a:pt x="2323" y="1930"/>
                  <a:pt x="2336" y="1942"/>
                  <a:pt x="2352" y="1942"/>
                </a:cubicBezTo>
                <a:cubicBezTo>
                  <a:pt x="2371" y="1942"/>
                  <a:pt x="2386" y="1927"/>
                  <a:pt x="2386" y="1909"/>
                </a:cubicBezTo>
                <a:cubicBezTo>
                  <a:pt x="2386" y="1890"/>
                  <a:pt x="2371" y="1875"/>
                  <a:pt x="2352" y="1875"/>
                </a:cubicBezTo>
                <a:cubicBezTo>
                  <a:pt x="2336" y="1875"/>
                  <a:pt x="2322" y="1887"/>
                  <a:pt x="2320" y="1903"/>
                </a:cubicBezTo>
                <a:cubicBezTo>
                  <a:pt x="2077" y="1903"/>
                  <a:pt x="2077" y="1903"/>
                  <a:pt x="2077" y="1903"/>
                </a:cubicBezTo>
                <a:cubicBezTo>
                  <a:pt x="2074" y="1887"/>
                  <a:pt x="2060" y="1875"/>
                  <a:pt x="2044" y="1875"/>
                </a:cubicBezTo>
                <a:cubicBezTo>
                  <a:pt x="2040" y="1875"/>
                  <a:pt x="2036" y="1876"/>
                  <a:pt x="2032" y="1877"/>
                </a:cubicBezTo>
                <a:cubicBezTo>
                  <a:pt x="1910" y="1667"/>
                  <a:pt x="1910" y="1667"/>
                  <a:pt x="1910" y="1667"/>
                </a:cubicBezTo>
                <a:cubicBezTo>
                  <a:pt x="1917" y="1661"/>
                  <a:pt x="1922" y="1652"/>
                  <a:pt x="1922" y="1642"/>
                </a:cubicBezTo>
                <a:cubicBezTo>
                  <a:pt x="1922" y="1632"/>
                  <a:pt x="1917" y="1623"/>
                  <a:pt x="1910" y="1616"/>
                </a:cubicBezTo>
                <a:cubicBezTo>
                  <a:pt x="2032" y="1405"/>
                  <a:pt x="2032" y="1405"/>
                  <a:pt x="2032" y="1405"/>
                </a:cubicBezTo>
                <a:cubicBezTo>
                  <a:pt x="2036" y="1406"/>
                  <a:pt x="2040" y="1407"/>
                  <a:pt x="2044" y="1407"/>
                </a:cubicBezTo>
                <a:cubicBezTo>
                  <a:pt x="2060" y="1407"/>
                  <a:pt x="2074" y="1395"/>
                  <a:pt x="2077" y="1379"/>
                </a:cubicBezTo>
                <a:cubicBezTo>
                  <a:pt x="2320" y="1379"/>
                  <a:pt x="2320" y="1379"/>
                  <a:pt x="2320" y="1379"/>
                </a:cubicBezTo>
                <a:cubicBezTo>
                  <a:pt x="2322" y="1395"/>
                  <a:pt x="2336" y="1407"/>
                  <a:pt x="2352" y="1407"/>
                </a:cubicBezTo>
                <a:cubicBezTo>
                  <a:pt x="2357" y="1407"/>
                  <a:pt x="2361" y="1406"/>
                  <a:pt x="2364" y="1405"/>
                </a:cubicBezTo>
                <a:cubicBezTo>
                  <a:pt x="2487" y="1616"/>
                  <a:pt x="2487" y="1616"/>
                  <a:pt x="2487" y="1616"/>
                </a:cubicBezTo>
                <a:cubicBezTo>
                  <a:pt x="2479" y="1623"/>
                  <a:pt x="2474" y="1632"/>
                  <a:pt x="2474" y="1642"/>
                </a:cubicBezTo>
                <a:cubicBezTo>
                  <a:pt x="2474" y="1661"/>
                  <a:pt x="2489" y="1675"/>
                  <a:pt x="2508" y="1675"/>
                </a:cubicBezTo>
                <a:cubicBezTo>
                  <a:pt x="2526" y="1675"/>
                  <a:pt x="2541" y="1661"/>
                  <a:pt x="2541" y="1642"/>
                </a:cubicBezTo>
                <a:cubicBezTo>
                  <a:pt x="2541" y="1624"/>
                  <a:pt x="2526" y="1609"/>
                  <a:pt x="2508" y="1609"/>
                </a:cubicBezTo>
                <a:close/>
                <a:moveTo>
                  <a:pt x="1104" y="870"/>
                </a:moveTo>
                <a:cubicBezTo>
                  <a:pt x="1108" y="871"/>
                  <a:pt x="1112" y="872"/>
                  <a:pt x="1116" y="872"/>
                </a:cubicBezTo>
                <a:cubicBezTo>
                  <a:pt x="1133" y="872"/>
                  <a:pt x="1147" y="860"/>
                  <a:pt x="1149" y="844"/>
                </a:cubicBezTo>
                <a:cubicBezTo>
                  <a:pt x="1392" y="844"/>
                  <a:pt x="1392" y="844"/>
                  <a:pt x="1392" y="844"/>
                </a:cubicBezTo>
                <a:cubicBezTo>
                  <a:pt x="1395" y="860"/>
                  <a:pt x="1408" y="872"/>
                  <a:pt x="1425" y="872"/>
                </a:cubicBezTo>
                <a:cubicBezTo>
                  <a:pt x="1429" y="872"/>
                  <a:pt x="1433" y="871"/>
                  <a:pt x="1437" y="870"/>
                </a:cubicBezTo>
                <a:cubicBezTo>
                  <a:pt x="1558" y="1080"/>
                  <a:pt x="1558" y="1080"/>
                  <a:pt x="1558" y="1080"/>
                </a:cubicBezTo>
                <a:cubicBezTo>
                  <a:pt x="1551" y="1086"/>
                  <a:pt x="1547" y="1095"/>
                  <a:pt x="1547" y="1105"/>
                </a:cubicBezTo>
                <a:cubicBezTo>
                  <a:pt x="1547" y="1115"/>
                  <a:pt x="1551" y="1124"/>
                  <a:pt x="1558" y="1130"/>
                </a:cubicBezTo>
                <a:cubicBezTo>
                  <a:pt x="1435" y="1342"/>
                  <a:pt x="1435" y="1342"/>
                  <a:pt x="1435" y="1342"/>
                </a:cubicBezTo>
                <a:cubicBezTo>
                  <a:pt x="1432" y="1341"/>
                  <a:pt x="1429" y="1340"/>
                  <a:pt x="1425" y="1340"/>
                </a:cubicBezTo>
                <a:cubicBezTo>
                  <a:pt x="1409" y="1340"/>
                  <a:pt x="1395" y="1352"/>
                  <a:pt x="1392" y="1367"/>
                </a:cubicBezTo>
                <a:cubicBezTo>
                  <a:pt x="1149" y="1367"/>
                  <a:pt x="1149" y="1367"/>
                  <a:pt x="1149" y="1367"/>
                </a:cubicBezTo>
                <a:cubicBezTo>
                  <a:pt x="1146" y="1352"/>
                  <a:pt x="1132" y="1340"/>
                  <a:pt x="1116" y="1340"/>
                </a:cubicBezTo>
                <a:cubicBezTo>
                  <a:pt x="1112" y="1340"/>
                  <a:pt x="1108" y="1341"/>
                  <a:pt x="1104" y="1343"/>
                </a:cubicBezTo>
                <a:cubicBezTo>
                  <a:pt x="983" y="1133"/>
                  <a:pt x="983" y="1133"/>
                  <a:pt x="983" y="1133"/>
                </a:cubicBezTo>
                <a:cubicBezTo>
                  <a:pt x="990" y="1126"/>
                  <a:pt x="995" y="1117"/>
                  <a:pt x="995" y="1107"/>
                </a:cubicBezTo>
                <a:cubicBezTo>
                  <a:pt x="995" y="1097"/>
                  <a:pt x="990" y="1088"/>
                  <a:pt x="982" y="1082"/>
                </a:cubicBezTo>
                <a:lnTo>
                  <a:pt x="1104" y="870"/>
                </a:lnTo>
                <a:close/>
                <a:moveTo>
                  <a:pt x="519" y="1401"/>
                </a:moveTo>
                <a:cubicBezTo>
                  <a:pt x="526" y="1395"/>
                  <a:pt x="531" y="1386"/>
                  <a:pt x="531" y="1376"/>
                </a:cubicBezTo>
                <a:cubicBezTo>
                  <a:pt x="531" y="1366"/>
                  <a:pt x="526" y="1356"/>
                  <a:pt x="518" y="1350"/>
                </a:cubicBezTo>
                <a:cubicBezTo>
                  <a:pt x="641" y="1138"/>
                  <a:pt x="641" y="1138"/>
                  <a:pt x="641" y="1138"/>
                </a:cubicBezTo>
                <a:cubicBezTo>
                  <a:pt x="644" y="1140"/>
                  <a:pt x="648" y="1141"/>
                  <a:pt x="653" y="1141"/>
                </a:cubicBezTo>
                <a:cubicBezTo>
                  <a:pt x="669" y="1141"/>
                  <a:pt x="683" y="1129"/>
                  <a:pt x="686" y="1113"/>
                </a:cubicBezTo>
                <a:cubicBezTo>
                  <a:pt x="928" y="1113"/>
                  <a:pt x="928" y="1113"/>
                  <a:pt x="928" y="1113"/>
                </a:cubicBezTo>
                <a:cubicBezTo>
                  <a:pt x="931" y="1129"/>
                  <a:pt x="945" y="1141"/>
                  <a:pt x="961" y="1141"/>
                </a:cubicBezTo>
                <a:cubicBezTo>
                  <a:pt x="965" y="1141"/>
                  <a:pt x="969" y="1140"/>
                  <a:pt x="973" y="1139"/>
                </a:cubicBezTo>
                <a:cubicBezTo>
                  <a:pt x="1094" y="1349"/>
                  <a:pt x="1094" y="1349"/>
                  <a:pt x="1094" y="1349"/>
                </a:cubicBezTo>
                <a:cubicBezTo>
                  <a:pt x="1087" y="1355"/>
                  <a:pt x="1083" y="1364"/>
                  <a:pt x="1083" y="1374"/>
                </a:cubicBezTo>
                <a:cubicBezTo>
                  <a:pt x="1083" y="1383"/>
                  <a:pt x="1087" y="1392"/>
                  <a:pt x="1094" y="1398"/>
                </a:cubicBezTo>
                <a:cubicBezTo>
                  <a:pt x="972" y="1611"/>
                  <a:pt x="972" y="1611"/>
                  <a:pt x="972" y="1611"/>
                </a:cubicBezTo>
                <a:cubicBezTo>
                  <a:pt x="968" y="1610"/>
                  <a:pt x="965" y="1609"/>
                  <a:pt x="961" y="1609"/>
                </a:cubicBezTo>
                <a:cubicBezTo>
                  <a:pt x="944" y="1609"/>
                  <a:pt x="931" y="1621"/>
                  <a:pt x="928" y="1637"/>
                </a:cubicBezTo>
                <a:cubicBezTo>
                  <a:pt x="686" y="1637"/>
                  <a:pt x="686" y="1637"/>
                  <a:pt x="686" y="1637"/>
                </a:cubicBezTo>
                <a:cubicBezTo>
                  <a:pt x="683" y="1621"/>
                  <a:pt x="669" y="1609"/>
                  <a:pt x="653" y="1609"/>
                </a:cubicBezTo>
                <a:cubicBezTo>
                  <a:pt x="648" y="1609"/>
                  <a:pt x="644" y="1610"/>
                  <a:pt x="641" y="1611"/>
                </a:cubicBezTo>
                <a:lnTo>
                  <a:pt x="519" y="1401"/>
                </a:lnTo>
                <a:close/>
                <a:moveTo>
                  <a:pt x="983" y="1667"/>
                </a:moveTo>
                <a:cubicBezTo>
                  <a:pt x="990" y="1661"/>
                  <a:pt x="994" y="1652"/>
                  <a:pt x="994" y="1642"/>
                </a:cubicBezTo>
                <a:cubicBezTo>
                  <a:pt x="994" y="1632"/>
                  <a:pt x="989" y="1623"/>
                  <a:pt x="982" y="1616"/>
                </a:cubicBezTo>
                <a:cubicBezTo>
                  <a:pt x="1104" y="1405"/>
                  <a:pt x="1104" y="1405"/>
                  <a:pt x="1104" y="1405"/>
                </a:cubicBezTo>
                <a:cubicBezTo>
                  <a:pt x="1108" y="1406"/>
                  <a:pt x="1112" y="1407"/>
                  <a:pt x="1116" y="1407"/>
                </a:cubicBezTo>
                <a:cubicBezTo>
                  <a:pt x="1133" y="1407"/>
                  <a:pt x="1147" y="1395"/>
                  <a:pt x="1149" y="1379"/>
                </a:cubicBezTo>
                <a:cubicBezTo>
                  <a:pt x="1392" y="1379"/>
                  <a:pt x="1392" y="1379"/>
                  <a:pt x="1392" y="1379"/>
                </a:cubicBezTo>
                <a:cubicBezTo>
                  <a:pt x="1394" y="1395"/>
                  <a:pt x="1408" y="1407"/>
                  <a:pt x="1425" y="1407"/>
                </a:cubicBezTo>
                <a:cubicBezTo>
                  <a:pt x="1429" y="1407"/>
                  <a:pt x="1433" y="1406"/>
                  <a:pt x="1437" y="1405"/>
                </a:cubicBezTo>
                <a:cubicBezTo>
                  <a:pt x="1559" y="1616"/>
                  <a:pt x="1559" y="1616"/>
                  <a:pt x="1559" y="1616"/>
                </a:cubicBezTo>
                <a:cubicBezTo>
                  <a:pt x="1552" y="1623"/>
                  <a:pt x="1547" y="1632"/>
                  <a:pt x="1547" y="1642"/>
                </a:cubicBezTo>
                <a:cubicBezTo>
                  <a:pt x="1547" y="1652"/>
                  <a:pt x="1551" y="1661"/>
                  <a:pt x="1558" y="1667"/>
                </a:cubicBezTo>
                <a:cubicBezTo>
                  <a:pt x="1436" y="1877"/>
                  <a:pt x="1436" y="1877"/>
                  <a:pt x="1436" y="1877"/>
                </a:cubicBezTo>
                <a:cubicBezTo>
                  <a:pt x="1433" y="1876"/>
                  <a:pt x="1429" y="1875"/>
                  <a:pt x="1425" y="1875"/>
                </a:cubicBezTo>
                <a:cubicBezTo>
                  <a:pt x="1408" y="1875"/>
                  <a:pt x="1394" y="1887"/>
                  <a:pt x="1392" y="1903"/>
                </a:cubicBezTo>
                <a:cubicBezTo>
                  <a:pt x="1149" y="1903"/>
                  <a:pt x="1149" y="1903"/>
                  <a:pt x="1149" y="1903"/>
                </a:cubicBezTo>
                <a:cubicBezTo>
                  <a:pt x="1147" y="1887"/>
                  <a:pt x="1133" y="1875"/>
                  <a:pt x="1116" y="1875"/>
                </a:cubicBezTo>
                <a:cubicBezTo>
                  <a:pt x="1112" y="1875"/>
                  <a:pt x="1108" y="1876"/>
                  <a:pt x="1104" y="1877"/>
                </a:cubicBezTo>
                <a:lnTo>
                  <a:pt x="983" y="1667"/>
                </a:lnTo>
                <a:close/>
                <a:moveTo>
                  <a:pt x="2022" y="1884"/>
                </a:moveTo>
                <a:cubicBezTo>
                  <a:pt x="2015" y="1890"/>
                  <a:pt x="2011" y="1899"/>
                  <a:pt x="2011" y="1909"/>
                </a:cubicBezTo>
                <a:cubicBezTo>
                  <a:pt x="2011" y="1919"/>
                  <a:pt x="2015" y="1928"/>
                  <a:pt x="2023" y="1934"/>
                </a:cubicBezTo>
                <a:cubicBezTo>
                  <a:pt x="1901" y="2146"/>
                  <a:pt x="1901" y="2146"/>
                  <a:pt x="1901" y="2146"/>
                </a:cubicBezTo>
                <a:cubicBezTo>
                  <a:pt x="1897" y="2144"/>
                  <a:pt x="1893" y="2144"/>
                  <a:pt x="1888" y="2144"/>
                </a:cubicBezTo>
                <a:cubicBezTo>
                  <a:pt x="1872" y="2144"/>
                  <a:pt x="1859" y="2155"/>
                  <a:pt x="1856" y="2170"/>
                </a:cubicBezTo>
                <a:cubicBezTo>
                  <a:pt x="1613" y="2170"/>
                  <a:pt x="1613" y="2170"/>
                  <a:pt x="1613" y="2170"/>
                </a:cubicBezTo>
                <a:cubicBezTo>
                  <a:pt x="1609" y="2155"/>
                  <a:pt x="1596" y="2144"/>
                  <a:pt x="1580" y="2144"/>
                </a:cubicBezTo>
                <a:cubicBezTo>
                  <a:pt x="1576" y="2144"/>
                  <a:pt x="1572" y="2144"/>
                  <a:pt x="1568" y="2146"/>
                </a:cubicBezTo>
                <a:cubicBezTo>
                  <a:pt x="1446" y="1934"/>
                  <a:pt x="1446" y="1934"/>
                  <a:pt x="1446" y="1934"/>
                </a:cubicBezTo>
                <a:cubicBezTo>
                  <a:pt x="1453" y="1928"/>
                  <a:pt x="1458" y="1919"/>
                  <a:pt x="1458" y="1909"/>
                </a:cubicBezTo>
                <a:cubicBezTo>
                  <a:pt x="1458" y="1899"/>
                  <a:pt x="1454" y="1890"/>
                  <a:pt x="1447" y="1883"/>
                </a:cubicBezTo>
                <a:cubicBezTo>
                  <a:pt x="1568" y="1673"/>
                  <a:pt x="1568" y="1673"/>
                  <a:pt x="1568" y="1673"/>
                </a:cubicBezTo>
                <a:cubicBezTo>
                  <a:pt x="1572" y="1675"/>
                  <a:pt x="1576" y="1675"/>
                  <a:pt x="1580" y="1675"/>
                </a:cubicBezTo>
                <a:cubicBezTo>
                  <a:pt x="1597" y="1675"/>
                  <a:pt x="1611" y="1663"/>
                  <a:pt x="1613" y="1647"/>
                </a:cubicBezTo>
                <a:cubicBezTo>
                  <a:pt x="1856" y="1647"/>
                  <a:pt x="1856" y="1647"/>
                  <a:pt x="1856" y="1647"/>
                </a:cubicBezTo>
                <a:cubicBezTo>
                  <a:pt x="1858" y="1663"/>
                  <a:pt x="1872" y="1675"/>
                  <a:pt x="1889" y="1675"/>
                </a:cubicBezTo>
                <a:cubicBezTo>
                  <a:pt x="1893" y="1675"/>
                  <a:pt x="1897" y="1675"/>
                  <a:pt x="1900" y="1673"/>
                </a:cubicBezTo>
                <a:lnTo>
                  <a:pt x="2022" y="1884"/>
                </a:lnTo>
                <a:close/>
                <a:moveTo>
                  <a:pt x="1899" y="1611"/>
                </a:moveTo>
                <a:cubicBezTo>
                  <a:pt x="1896" y="1610"/>
                  <a:pt x="1892" y="1609"/>
                  <a:pt x="1889" y="1609"/>
                </a:cubicBezTo>
                <a:cubicBezTo>
                  <a:pt x="1872" y="1609"/>
                  <a:pt x="1859" y="1620"/>
                  <a:pt x="1856" y="1635"/>
                </a:cubicBezTo>
                <a:cubicBezTo>
                  <a:pt x="1613" y="1635"/>
                  <a:pt x="1613" y="1635"/>
                  <a:pt x="1613" y="1635"/>
                </a:cubicBezTo>
                <a:cubicBezTo>
                  <a:pt x="1610" y="1620"/>
                  <a:pt x="1596" y="1609"/>
                  <a:pt x="1580" y="1609"/>
                </a:cubicBezTo>
                <a:cubicBezTo>
                  <a:pt x="1576" y="1609"/>
                  <a:pt x="1573" y="1610"/>
                  <a:pt x="1570" y="1611"/>
                </a:cubicBezTo>
                <a:cubicBezTo>
                  <a:pt x="1447" y="1398"/>
                  <a:pt x="1447" y="1398"/>
                  <a:pt x="1447" y="1398"/>
                </a:cubicBezTo>
                <a:cubicBezTo>
                  <a:pt x="1454" y="1392"/>
                  <a:pt x="1458" y="1383"/>
                  <a:pt x="1458" y="1374"/>
                </a:cubicBezTo>
                <a:cubicBezTo>
                  <a:pt x="1458" y="1363"/>
                  <a:pt x="1453" y="1354"/>
                  <a:pt x="1446" y="1348"/>
                </a:cubicBezTo>
                <a:cubicBezTo>
                  <a:pt x="1568" y="1136"/>
                  <a:pt x="1568" y="1136"/>
                  <a:pt x="1568" y="1136"/>
                </a:cubicBezTo>
                <a:cubicBezTo>
                  <a:pt x="1572" y="1138"/>
                  <a:pt x="1576" y="1139"/>
                  <a:pt x="1580" y="1139"/>
                </a:cubicBezTo>
                <a:cubicBezTo>
                  <a:pt x="1597" y="1139"/>
                  <a:pt x="1611" y="1126"/>
                  <a:pt x="1613" y="1110"/>
                </a:cubicBezTo>
                <a:cubicBezTo>
                  <a:pt x="1856" y="1110"/>
                  <a:pt x="1856" y="1110"/>
                  <a:pt x="1856" y="1110"/>
                </a:cubicBezTo>
                <a:cubicBezTo>
                  <a:pt x="1858" y="1126"/>
                  <a:pt x="1872" y="1139"/>
                  <a:pt x="1889" y="1139"/>
                </a:cubicBezTo>
                <a:cubicBezTo>
                  <a:pt x="1893" y="1139"/>
                  <a:pt x="1897" y="1138"/>
                  <a:pt x="1901" y="1136"/>
                </a:cubicBezTo>
                <a:cubicBezTo>
                  <a:pt x="2023" y="1348"/>
                  <a:pt x="2023" y="1348"/>
                  <a:pt x="2023" y="1348"/>
                </a:cubicBezTo>
                <a:cubicBezTo>
                  <a:pt x="2015" y="1354"/>
                  <a:pt x="2011" y="1363"/>
                  <a:pt x="2011" y="1374"/>
                </a:cubicBezTo>
                <a:cubicBezTo>
                  <a:pt x="2011" y="1383"/>
                  <a:pt x="2015" y="1392"/>
                  <a:pt x="2022" y="1398"/>
                </a:cubicBezTo>
                <a:lnTo>
                  <a:pt x="1899" y="1611"/>
                </a:lnTo>
                <a:close/>
              </a:path>
            </a:pathLst>
          </a:custGeom>
          <a:solidFill>
            <a:srgbClr val="3F434D">
              <a:alpha val="706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Source Sans Pro Light"/>
              <a:ea typeface="Source Sans Pro Light"/>
              <a:cs typeface="Source Sans Pro Light"/>
              <a:sym typeface="Source Sans Pro Light"/>
            </a:endParaRPr>
          </a:p>
        </p:txBody>
      </p:sp>
      <p:sp>
        <p:nvSpPr>
          <p:cNvPr id="704" name="Google Shape;704;gb0e4b047f7_0_777"/>
          <p:cNvSpPr txBox="1">
            <a:spLocks noGrp="1"/>
          </p:cNvSpPr>
          <p:nvPr>
            <p:ph type="body" idx="1"/>
          </p:nvPr>
        </p:nvSpPr>
        <p:spPr>
          <a:xfrm>
            <a:off x="711750" y="1389600"/>
            <a:ext cx="7719000" cy="3179400"/>
          </a:xfrm>
          <a:prstGeom prst="rect">
            <a:avLst/>
          </a:prstGeom>
          <a:noFill/>
          <a:ln>
            <a:noFill/>
          </a:ln>
        </p:spPr>
        <p:txBody>
          <a:bodyPr spcFirstLastPara="1" wrap="square" lIns="91425" tIns="91425" rIns="91425" bIns="91425" anchor="t" anchorCtr="0">
            <a:noAutofit/>
          </a:bodyPr>
          <a:lstStyle>
            <a:lvl1pPr marL="457200" lvl="0" indent="-304800" algn="l" rtl="0">
              <a:lnSpc>
                <a:spcPct val="115000"/>
              </a:lnSpc>
              <a:spcBef>
                <a:spcPts val="0"/>
              </a:spcBef>
              <a:spcAft>
                <a:spcPts val="0"/>
              </a:spcAft>
              <a:buSzPts val="1200"/>
              <a:buChar char="●"/>
              <a:defRPr sz="1200"/>
            </a:lvl1pPr>
            <a:lvl2pPr marL="914400" lvl="1" indent="-304800" algn="l" rtl="0">
              <a:lnSpc>
                <a:spcPct val="115000"/>
              </a:lnSpc>
              <a:spcBef>
                <a:spcPts val="1600"/>
              </a:spcBef>
              <a:spcAft>
                <a:spcPts val="0"/>
              </a:spcAft>
              <a:buSzPts val="1200"/>
              <a:buChar char="○"/>
              <a:defRPr sz="1200"/>
            </a:lvl2pPr>
            <a:lvl3pPr marL="1371600" lvl="2" indent="-304800" algn="l" rtl="0">
              <a:lnSpc>
                <a:spcPct val="115000"/>
              </a:lnSpc>
              <a:spcBef>
                <a:spcPts val="1600"/>
              </a:spcBef>
              <a:spcAft>
                <a:spcPts val="0"/>
              </a:spcAft>
              <a:buSzPts val="1200"/>
              <a:buChar char="■"/>
              <a:defRPr sz="1200"/>
            </a:lvl3pPr>
            <a:lvl4pPr marL="1828800" lvl="3" indent="-304800" algn="l" rtl="0">
              <a:lnSpc>
                <a:spcPct val="115000"/>
              </a:lnSpc>
              <a:spcBef>
                <a:spcPts val="1600"/>
              </a:spcBef>
              <a:spcAft>
                <a:spcPts val="0"/>
              </a:spcAft>
              <a:buSzPts val="1200"/>
              <a:buChar char="●"/>
              <a:defRPr sz="1200"/>
            </a:lvl4pPr>
            <a:lvl5pPr marL="2286000" lvl="4" indent="-304800" algn="l" rtl="0">
              <a:lnSpc>
                <a:spcPct val="115000"/>
              </a:lnSpc>
              <a:spcBef>
                <a:spcPts val="1600"/>
              </a:spcBef>
              <a:spcAft>
                <a:spcPts val="0"/>
              </a:spcAft>
              <a:buSzPts val="1200"/>
              <a:buChar char="○"/>
              <a:defRPr sz="1200"/>
            </a:lvl5pPr>
            <a:lvl6pPr marL="2743200" lvl="5" indent="-304800" algn="l" rtl="0">
              <a:lnSpc>
                <a:spcPct val="115000"/>
              </a:lnSpc>
              <a:spcBef>
                <a:spcPts val="1600"/>
              </a:spcBef>
              <a:spcAft>
                <a:spcPts val="0"/>
              </a:spcAft>
              <a:buSzPts val="1200"/>
              <a:buChar char="■"/>
              <a:defRPr sz="1200"/>
            </a:lvl6pPr>
            <a:lvl7pPr marL="3200400" lvl="6" indent="-304800" algn="l" rtl="0">
              <a:lnSpc>
                <a:spcPct val="115000"/>
              </a:lnSpc>
              <a:spcBef>
                <a:spcPts val="1600"/>
              </a:spcBef>
              <a:spcAft>
                <a:spcPts val="0"/>
              </a:spcAft>
              <a:buSzPts val="1200"/>
              <a:buChar char="●"/>
              <a:defRPr sz="1200"/>
            </a:lvl7pPr>
            <a:lvl8pPr marL="3657600" lvl="7" indent="-304800" algn="l" rtl="0">
              <a:lnSpc>
                <a:spcPct val="115000"/>
              </a:lnSpc>
              <a:spcBef>
                <a:spcPts val="1600"/>
              </a:spcBef>
              <a:spcAft>
                <a:spcPts val="0"/>
              </a:spcAft>
              <a:buSzPts val="1200"/>
              <a:buChar char="○"/>
              <a:defRPr sz="1200"/>
            </a:lvl8pPr>
            <a:lvl9pPr marL="4114800" lvl="8" indent="-304800" algn="l" rtl="0">
              <a:lnSpc>
                <a:spcPct val="115000"/>
              </a:lnSpc>
              <a:spcBef>
                <a:spcPts val="1600"/>
              </a:spcBef>
              <a:spcAft>
                <a:spcPts val="1600"/>
              </a:spcAft>
              <a:buSzPts val="1200"/>
              <a:buChar char="■"/>
              <a:defRPr sz="1200"/>
            </a:lvl9pPr>
          </a:lstStyle>
          <a:p>
            <a:endParaRPr/>
          </a:p>
        </p:txBody>
      </p:sp>
      <p:sp>
        <p:nvSpPr>
          <p:cNvPr id="705" name="Google Shape;705;gb0e4b047f7_0_777"/>
          <p:cNvSpPr txBox="1">
            <a:spLocks noGrp="1"/>
          </p:cNvSpPr>
          <p:nvPr>
            <p:ph type="title"/>
          </p:nvPr>
        </p:nvSpPr>
        <p:spPr>
          <a:xfrm>
            <a:off x="713225" y="539500"/>
            <a:ext cx="7717500" cy="4782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500"/>
              <a:buNone/>
              <a:defRPr/>
            </a:lvl1pPr>
            <a:lvl2pPr lvl="1" algn="l" rtl="0">
              <a:lnSpc>
                <a:spcPct val="100000"/>
              </a:lnSpc>
              <a:spcBef>
                <a:spcPts val="0"/>
              </a:spcBef>
              <a:spcAft>
                <a:spcPts val="0"/>
              </a:spcAft>
              <a:buSzPts val="2500"/>
              <a:buNone/>
              <a:defRPr/>
            </a:lvl2pPr>
            <a:lvl3pPr lvl="2" algn="l" rtl="0">
              <a:lnSpc>
                <a:spcPct val="100000"/>
              </a:lnSpc>
              <a:spcBef>
                <a:spcPts val="0"/>
              </a:spcBef>
              <a:spcAft>
                <a:spcPts val="0"/>
              </a:spcAft>
              <a:buSzPts val="2500"/>
              <a:buNone/>
              <a:defRPr/>
            </a:lvl3pPr>
            <a:lvl4pPr lvl="3" algn="l" rtl="0">
              <a:lnSpc>
                <a:spcPct val="100000"/>
              </a:lnSpc>
              <a:spcBef>
                <a:spcPts val="0"/>
              </a:spcBef>
              <a:spcAft>
                <a:spcPts val="0"/>
              </a:spcAft>
              <a:buSzPts val="2500"/>
              <a:buNone/>
              <a:defRPr/>
            </a:lvl4pPr>
            <a:lvl5pPr lvl="4" algn="l" rtl="0">
              <a:lnSpc>
                <a:spcPct val="100000"/>
              </a:lnSpc>
              <a:spcBef>
                <a:spcPts val="0"/>
              </a:spcBef>
              <a:spcAft>
                <a:spcPts val="0"/>
              </a:spcAft>
              <a:buSzPts val="2500"/>
              <a:buNone/>
              <a:defRPr/>
            </a:lvl5pPr>
            <a:lvl6pPr lvl="5" algn="l" rtl="0">
              <a:lnSpc>
                <a:spcPct val="100000"/>
              </a:lnSpc>
              <a:spcBef>
                <a:spcPts val="0"/>
              </a:spcBef>
              <a:spcAft>
                <a:spcPts val="0"/>
              </a:spcAft>
              <a:buSzPts val="2500"/>
              <a:buNone/>
              <a:defRPr/>
            </a:lvl6pPr>
            <a:lvl7pPr lvl="6" algn="l" rtl="0">
              <a:lnSpc>
                <a:spcPct val="100000"/>
              </a:lnSpc>
              <a:spcBef>
                <a:spcPts val="0"/>
              </a:spcBef>
              <a:spcAft>
                <a:spcPts val="0"/>
              </a:spcAft>
              <a:buSzPts val="2500"/>
              <a:buNone/>
              <a:defRPr/>
            </a:lvl7pPr>
            <a:lvl8pPr lvl="7" algn="l" rtl="0">
              <a:lnSpc>
                <a:spcPct val="100000"/>
              </a:lnSpc>
              <a:spcBef>
                <a:spcPts val="0"/>
              </a:spcBef>
              <a:spcAft>
                <a:spcPts val="0"/>
              </a:spcAft>
              <a:buSzPts val="2500"/>
              <a:buNone/>
              <a:defRPr/>
            </a:lvl8pPr>
            <a:lvl9pPr lvl="8" algn="l" rtl="0">
              <a:lnSpc>
                <a:spcPct val="100000"/>
              </a:lnSpc>
              <a:spcBef>
                <a:spcPts val="0"/>
              </a:spcBef>
              <a:spcAft>
                <a:spcPts val="0"/>
              </a:spcAft>
              <a:buSzPts val="2500"/>
              <a:buNone/>
              <a:defRPr/>
            </a:lvl9pPr>
          </a:lstStyle>
          <a:p>
            <a:endParaRPr/>
          </a:p>
        </p:txBody>
      </p:sp>
      <p:grpSp>
        <p:nvGrpSpPr>
          <p:cNvPr id="706" name="Google Shape;706;gb0e4b047f7_0_777"/>
          <p:cNvGrpSpPr/>
          <p:nvPr/>
        </p:nvGrpSpPr>
        <p:grpSpPr>
          <a:xfrm flipH="1">
            <a:off x="-13220" y="886047"/>
            <a:ext cx="2029619" cy="335562"/>
            <a:chOff x="1474881" y="3308553"/>
            <a:chExt cx="3226226" cy="533400"/>
          </a:xfrm>
        </p:grpSpPr>
        <p:sp>
          <p:nvSpPr>
            <p:cNvPr id="707" name="Google Shape;707;gb0e4b047f7_0_777"/>
            <p:cNvSpPr/>
            <p:nvPr/>
          </p:nvSpPr>
          <p:spPr>
            <a:xfrm>
              <a:off x="3794645" y="3308553"/>
              <a:ext cx="906462" cy="533400"/>
            </a:xfrm>
            <a:custGeom>
              <a:avLst/>
              <a:gdLst/>
              <a:ahLst/>
              <a:cxnLst/>
              <a:rect l="l" t="t" r="r" b="b"/>
              <a:pathLst>
                <a:path w="348" h="203" extrusionOk="0">
                  <a:moveTo>
                    <a:pt x="340" y="127"/>
                  </a:moveTo>
                  <a:cubicBezTo>
                    <a:pt x="214" y="127"/>
                    <a:pt x="214" y="127"/>
                    <a:pt x="214" y="127"/>
                  </a:cubicBezTo>
                  <a:cubicBezTo>
                    <a:pt x="211" y="127"/>
                    <a:pt x="207" y="127"/>
                    <a:pt x="207" y="129"/>
                  </a:cubicBezTo>
                  <a:cubicBezTo>
                    <a:pt x="202" y="146"/>
                    <a:pt x="202" y="146"/>
                    <a:pt x="202" y="146"/>
                  </a:cubicBezTo>
                  <a:cubicBezTo>
                    <a:pt x="177" y="7"/>
                    <a:pt x="177" y="7"/>
                    <a:pt x="177" y="7"/>
                  </a:cubicBezTo>
                  <a:cubicBezTo>
                    <a:pt x="176" y="3"/>
                    <a:pt x="173" y="1"/>
                    <a:pt x="169" y="0"/>
                  </a:cubicBezTo>
                  <a:cubicBezTo>
                    <a:pt x="165" y="0"/>
                    <a:pt x="162" y="3"/>
                    <a:pt x="161" y="7"/>
                  </a:cubicBezTo>
                  <a:cubicBezTo>
                    <a:pt x="126" y="149"/>
                    <a:pt x="126" y="149"/>
                    <a:pt x="126" y="149"/>
                  </a:cubicBezTo>
                  <a:cubicBezTo>
                    <a:pt x="104" y="62"/>
                    <a:pt x="104" y="62"/>
                    <a:pt x="104" y="62"/>
                  </a:cubicBezTo>
                  <a:cubicBezTo>
                    <a:pt x="103" y="59"/>
                    <a:pt x="100" y="57"/>
                    <a:pt x="97" y="57"/>
                  </a:cubicBezTo>
                  <a:cubicBezTo>
                    <a:pt x="94" y="57"/>
                    <a:pt x="90" y="61"/>
                    <a:pt x="89" y="64"/>
                  </a:cubicBezTo>
                  <a:cubicBezTo>
                    <a:pt x="66" y="127"/>
                    <a:pt x="66" y="127"/>
                    <a:pt x="66" y="127"/>
                  </a:cubicBezTo>
                  <a:cubicBezTo>
                    <a:pt x="0" y="127"/>
                    <a:pt x="0" y="127"/>
                    <a:pt x="0" y="127"/>
                  </a:cubicBezTo>
                  <a:cubicBezTo>
                    <a:pt x="0" y="143"/>
                    <a:pt x="0" y="143"/>
                    <a:pt x="0" y="143"/>
                  </a:cubicBezTo>
                  <a:cubicBezTo>
                    <a:pt x="72" y="143"/>
                    <a:pt x="72" y="143"/>
                    <a:pt x="72" y="143"/>
                  </a:cubicBezTo>
                  <a:cubicBezTo>
                    <a:pt x="75" y="143"/>
                    <a:pt x="78" y="137"/>
                    <a:pt x="79" y="134"/>
                  </a:cubicBezTo>
                  <a:cubicBezTo>
                    <a:pt x="95" y="90"/>
                    <a:pt x="95" y="90"/>
                    <a:pt x="95" y="90"/>
                  </a:cubicBezTo>
                  <a:cubicBezTo>
                    <a:pt x="118" y="186"/>
                    <a:pt x="118" y="186"/>
                    <a:pt x="118" y="186"/>
                  </a:cubicBezTo>
                  <a:cubicBezTo>
                    <a:pt x="119" y="190"/>
                    <a:pt x="122" y="195"/>
                    <a:pt x="126" y="195"/>
                  </a:cubicBezTo>
                  <a:cubicBezTo>
                    <a:pt x="126" y="195"/>
                    <a:pt x="126" y="195"/>
                    <a:pt x="126" y="195"/>
                  </a:cubicBezTo>
                  <a:cubicBezTo>
                    <a:pt x="130" y="195"/>
                    <a:pt x="133" y="191"/>
                    <a:pt x="134" y="188"/>
                  </a:cubicBezTo>
                  <a:cubicBezTo>
                    <a:pt x="168" y="49"/>
                    <a:pt x="168" y="49"/>
                    <a:pt x="168" y="49"/>
                  </a:cubicBezTo>
                  <a:cubicBezTo>
                    <a:pt x="193" y="191"/>
                    <a:pt x="193" y="191"/>
                    <a:pt x="193" y="191"/>
                  </a:cubicBezTo>
                  <a:cubicBezTo>
                    <a:pt x="193" y="194"/>
                    <a:pt x="196" y="203"/>
                    <a:pt x="200" y="203"/>
                  </a:cubicBezTo>
                  <a:cubicBezTo>
                    <a:pt x="200" y="203"/>
                    <a:pt x="200" y="203"/>
                    <a:pt x="200" y="203"/>
                  </a:cubicBezTo>
                  <a:cubicBezTo>
                    <a:pt x="204" y="203"/>
                    <a:pt x="207" y="199"/>
                    <a:pt x="208" y="196"/>
                  </a:cubicBezTo>
                  <a:cubicBezTo>
                    <a:pt x="221" y="143"/>
                    <a:pt x="221" y="143"/>
                    <a:pt x="221" y="143"/>
                  </a:cubicBezTo>
                  <a:cubicBezTo>
                    <a:pt x="340" y="143"/>
                    <a:pt x="340" y="143"/>
                    <a:pt x="340" y="143"/>
                  </a:cubicBezTo>
                  <a:cubicBezTo>
                    <a:pt x="344" y="143"/>
                    <a:pt x="348" y="139"/>
                    <a:pt x="348" y="135"/>
                  </a:cubicBezTo>
                  <a:cubicBezTo>
                    <a:pt x="348" y="131"/>
                    <a:pt x="344" y="127"/>
                    <a:pt x="340" y="12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Source Sans Pro Light"/>
                <a:ea typeface="Source Sans Pro Light"/>
                <a:cs typeface="Source Sans Pro Light"/>
                <a:sym typeface="Source Sans Pro Light"/>
              </a:endParaRPr>
            </a:p>
          </p:txBody>
        </p:sp>
        <p:sp>
          <p:nvSpPr>
            <p:cNvPr id="708" name="Google Shape;708;gb0e4b047f7_0_777"/>
            <p:cNvSpPr/>
            <p:nvPr/>
          </p:nvSpPr>
          <p:spPr>
            <a:xfrm>
              <a:off x="1474881" y="3641928"/>
              <a:ext cx="2412000" cy="429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Source Sans Pro Light"/>
                <a:ea typeface="Source Sans Pro Light"/>
                <a:cs typeface="Source Sans Pro Light"/>
                <a:sym typeface="Source Sans Pro Light"/>
              </a:endParaRPr>
            </a:p>
          </p:txBody>
        </p:sp>
      </p:grpSp>
      <p:grpSp>
        <p:nvGrpSpPr>
          <p:cNvPr id="709" name="Google Shape;709;gb0e4b047f7_0_777"/>
          <p:cNvGrpSpPr/>
          <p:nvPr/>
        </p:nvGrpSpPr>
        <p:grpSpPr>
          <a:xfrm>
            <a:off x="7429503" y="-9546"/>
            <a:ext cx="1724010" cy="1267222"/>
            <a:chOff x="7429503" y="-9546"/>
            <a:chExt cx="1724010" cy="1267222"/>
          </a:xfrm>
        </p:grpSpPr>
        <p:sp>
          <p:nvSpPr>
            <p:cNvPr id="710" name="Google Shape;710;gb0e4b047f7_0_777"/>
            <p:cNvSpPr/>
            <p:nvPr/>
          </p:nvSpPr>
          <p:spPr>
            <a:xfrm rot="10800000" flipH="1">
              <a:off x="7429503" y="-9546"/>
              <a:ext cx="1647810" cy="1267222"/>
            </a:xfrm>
            <a:custGeom>
              <a:avLst/>
              <a:gdLst/>
              <a:ahLst/>
              <a:cxnLst/>
              <a:rect l="l" t="t" r="r" b="b"/>
              <a:pathLst>
                <a:path w="21600" h="21492" extrusionOk="0">
                  <a:moveTo>
                    <a:pt x="21600" y="673"/>
                  </a:moveTo>
                  <a:cubicBezTo>
                    <a:pt x="21600" y="673"/>
                    <a:pt x="21600" y="673"/>
                    <a:pt x="21600" y="20101"/>
                  </a:cubicBezTo>
                  <a:lnTo>
                    <a:pt x="21600" y="21492"/>
                  </a:lnTo>
                  <a:lnTo>
                    <a:pt x="0" y="21492"/>
                  </a:lnTo>
                  <a:lnTo>
                    <a:pt x="0" y="20470"/>
                  </a:lnTo>
                  <a:lnTo>
                    <a:pt x="49" y="20352"/>
                  </a:lnTo>
                  <a:cubicBezTo>
                    <a:pt x="318" y="19776"/>
                    <a:pt x="697" y="19269"/>
                    <a:pt x="1149" y="18885"/>
                  </a:cubicBezTo>
                  <a:cubicBezTo>
                    <a:pt x="2434" y="17802"/>
                    <a:pt x="4139" y="17710"/>
                    <a:pt x="5564" y="16909"/>
                  </a:cubicBezTo>
                  <a:cubicBezTo>
                    <a:pt x="7575" y="15786"/>
                    <a:pt x="8838" y="13383"/>
                    <a:pt x="9743" y="10987"/>
                  </a:cubicBezTo>
                  <a:cubicBezTo>
                    <a:pt x="10654" y="8597"/>
                    <a:pt x="11352" y="6037"/>
                    <a:pt x="12738" y="3989"/>
                  </a:cubicBezTo>
                  <a:cubicBezTo>
                    <a:pt x="14029" y="2085"/>
                    <a:pt x="15884" y="726"/>
                    <a:pt x="17907" y="201"/>
                  </a:cubicBezTo>
                  <a:cubicBezTo>
                    <a:pt x="18890" y="-49"/>
                    <a:pt x="19935" y="-108"/>
                    <a:pt x="20885" y="273"/>
                  </a:cubicBezTo>
                  <a:cubicBezTo>
                    <a:pt x="21131" y="371"/>
                    <a:pt x="21371" y="509"/>
                    <a:pt x="21600" y="673"/>
                  </a:cubicBezTo>
                  <a:close/>
                </a:path>
              </a:pathLst>
            </a:custGeom>
            <a:solidFill>
              <a:schemeClr val="dk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Source Sans Pro"/>
                <a:buNone/>
              </a:pPr>
              <a:endParaRPr sz="1800" b="0" i="0" u="none" strike="noStrike" cap="none">
                <a:solidFill>
                  <a:srgbClr val="000000"/>
                </a:solidFill>
                <a:latin typeface="Source Sans Pro"/>
                <a:ea typeface="Source Sans Pro"/>
                <a:cs typeface="Source Sans Pro"/>
                <a:sym typeface="Source Sans Pro"/>
              </a:endParaRPr>
            </a:p>
          </p:txBody>
        </p:sp>
        <p:sp>
          <p:nvSpPr>
            <p:cNvPr id="711" name="Google Shape;711;gb0e4b047f7_0_777"/>
            <p:cNvSpPr/>
            <p:nvPr/>
          </p:nvSpPr>
          <p:spPr>
            <a:xfrm rot="10800000" flipH="1">
              <a:off x="7505703" y="-9546"/>
              <a:ext cx="1647810" cy="1267222"/>
            </a:xfrm>
            <a:custGeom>
              <a:avLst/>
              <a:gdLst/>
              <a:ahLst/>
              <a:cxnLst/>
              <a:rect l="l" t="t" r="r" b="b"/>
              <a:pathLst>
                <a:path w="21600" h="21492" extrusionOk="0">
                  <a:moveTo>
                    <a:pt x="21600" y="673"/>
                  </a:moveTo>
                  <a:cubicBezTo>
                    <a:pt x="21600" y="673"/>
                    <a:pt x="21600" y="673"/>
                    <a:pt x="21600" y="20101"/>
                  </a:cubicBezTo>
                  <a:lnTo>
                    <a:pt x="21600" y="21492"/>
                  </a:lnTo>
                  <a:lnTo>
                    <a:pt x="0" y="21492"/>
                  </a:lnTo>
                  <a:lnTo>
                    <a:pt x="0" y="20470"/>
                  </a:lnTo>
                  <a:lnTo>
                    <a:pt x="49" y="20352"/>
                  </a:lnTo>
                  <a:cubicBezTo>
                    <a:pt x="318" y="19776"/>
                    <a:pt x="697" y="19269"/>
                    <a:pt x="1149" y="18885"/>
                  </a:cubicBezTo>
                  <a:cubicBezTo>
                    <a:pt x="2434" y="17802"/>
                    <a:pt x="4139" y="17710"/>
                    <a:pt x="5564" y="16909"/>
                  </a:cubicBezTo>
                  <a:cubicBezTo>
                    <a:pt x="7575" y="15786"/>
                    <a:pt x="8838" y="13383"/>
                    <a:pt x="9743" y="10987"/>
                  </a:cubicBezTo>
                  <a:cubicBezTo>
                    <a:pt x="10654" y="8597"/>
                    <a:pt x="11352" y="6037"/>
                    <a:pt x="12738" y="3989"/>
                  </a:cubicBezTo>
                  <a:cubicBezTo>
                    <a:pt x="14029" y="2085"/>
                    <a:pt x="15884" y="726"/>
                    <a:pt x="17907" y="201"/>
                  </a:cubicBezTo>
                  <a:cubicBezTo>
                    <a:pt x="18890" y="-49"/>
                    <a:pt x="19935" y="-108"/>
                    <a:pt x="20885" y="273"/>
                  </a:cubicBezTo>
                  <a:cubicBezTo>
                    <a:pt x="21131" y="371"/>
                    <a:pt x="21371" y="509"/>
                    <a:pt x="21600" y="673"/>
                  </a:cubicBezTo>
                  <a:close/>
                </a:path>
              </a:pathLst>
            </a:custGeom>
            <a:gradFill>
              <a:gsLst>
                <a:gs pos="0">
                  <a:srgbClr val="33CCCC"/>
                </a:gs>
                <a:gs pos="100000">
                  <a:srgbClr val="0084B4"/>
                </a:gs>
              </a:gsLst>
              <a:lin ang="2698631" scaled="0"/>
            </a:gra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Source Sans Pro"/>
                <a:buNone/>
              </a:pPr>
              <a:endParaRPr sz="1800" b="0" i="0" u="none" strike="noStrike" cap="none">
                <a:solidFill>
                  <a:srgbClr val="000000"/>
                </a:solidFill>
                <a:latin typeface="Source Sans Pro"/>
                <a:ea typeface="Source Sans Pro"/>
                <a:cs typeface="Source Sans Pro"/>
                <a:sym typeface="Source Sans Pro"/>
              </a:endParaRPr>
            </a:p>
          </p:txBody>
        </p:sp>
      </p:grpSp>
      <p:grpSp>
        <p:nvGrpSpPr>
          <p:cNvPr id="712" name="Google Shape;712;gb0e4b047f7_0_777"/>
          <p:cNvGrpSpPr/>
          <p:nvPr/>
        </p:nvGrpSpPr>
        <p:grpSpPr>
          <a:xfrm>
            <a:off x="-9538" y="3885802"/>
            <a:ext cx="1724064" cy="1267222"/>
            <a:chOff x="-9538" y="3885802"/>
            <a:chExt cx="1724064" cy="1267222"/>
          </a:xfrm>
        </p:grpSpPr>
        <p:sp>
          <p:nvSpPr>
            <p:cNvPr id="713" name="Google Shape;713;gb0e4b047f7_0_777"/>
            <p:cNvSpPr/>
            <p:nvPr/>
          </p:nvSpPr>
          <p:spPr>
            <a:xfrm flipH="1">
              <a:off x="66662" y="3885802"/>
              <a:ext cx="1647864" cy="1267222"/>
            </a:xfrm>
            <a:custGeom>
              <a:avLst/>
              <a:gdLst/>
              <a:ahLst/>
              <a:cxnLst/>
              <a:rect l="l" t="t" r="r" b="b"/>
              <a:pathLst>
                <a:path w="21600" h="21492" extrusionOk="0">
                  <a:moveTo>
                    <a:pt x="21600" y="673"/>
                  </a:moveTo>
                  <a:cubicBezTo>
                    <a:pt x="21600" y="673"/>
                    <a:pt x="21600" y="673"/>
                    <a:pt x="21600" y="20101"/>
                  </a:cubicBezTo>
                  <a:lnTo>
                    <a:pt x="21600" y="21492"/>
                  </a:lnTo>
                  <a:lnTo>
                    <a:pt x="0" y="21492"/>
                  </a:lnTo>
                  <a:lnTo>
                    <a:pt x="0" y="20470"/>
                  </a:lnTo>
                  <a:lnTo>
                    <a:pt x="49" y="20352"/>
                  </a:lnTo>
                  <a:cubicBezTo>
                    <a:pt x="318" y="19776"/>
                    <a:pt x="697" y="19269"/>
                    <a:pt x="1149" y="18885"/>
                  </a:cubicBezTo>
                  <a:cubicBezTo>
                    <a:pt x="2434" y="17802"/>
                    <a:pt x="4139" y="17710"/>
                    <a:pt x="5564" y="16909"/>
                  </a:cubicBezTo>
                  <a:cubicBezTo>
                    <a:pt x="7575" y="15786"/>
                    <a:pt x="8838" y="13383"/>
                    <a:pt x="9743" y="10987"/>
                  </a:cubicBezTo>
                  <a:cubicBezTo>
                    <a:pt x="10654" y="8597"/>
                    <a:pt x="11352" y="6037"/>
                    <a:pt x="12738" y="3989"/>
                  </a:cubicBezTo>
                  <a:cubicBezTo>
                    <a:pt x="14029" y="2085"/>
                    <a:pt x="15884" y="726"/>
                    <a:pt x="17907" y="201"/>
                  </a:cubicBezTo>
                  <a:cubicBezTo>
                    <a:pt x="18890" y="-49"/>
                    <a:pt x="19935" y="-108"/>
                    <a:pt x="20885" y="273"/>
                  </a:cubicBezTo>
                  <a:cubicBezTo>
                    <a:pt x="21131" y="371"/>
                    <a:pt x="21371" y="509"/>
                    <a:pt x="21600" y="673"/>
                  </a:cubicBezTo>
                  <a:close/>
                </a:path>
              </a:pathLst>
            </a:custGeom>
            <a:solidFill>
              <a:schemeClr val="dk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Source Sans Pro"/>
                <a:buNone/>
              </a:pPr>
              <a:endParaRPr sz="1800" b="0" i="0" u="none" strike="noStrike" cap="none">
                <a:solidFill>
                  <a:srgbClr val="000000"/>
                </a:solidFill>
                <a:latin typeface="Source Sans Pro"/>
                <a:ea typeface="Source Sans Pro"/>
                <a:cs typeface="Source Sans Pro"/>
                <a:sym typeface="Source Sans Pro"/>
              </a:endParaRPr>
            </a:p>
          </p:txBody>
        </p:sp>
        <p:sp>
          <p:nvSpPr>
            <p:cNvPr id="714" name="Google Shape;714;gb0e4b047f7_0_777"/>
            <p:cNvSpPr/>
            <p:nvPr/>
          </p:nvSpPr>
          <p:spPr>
            <a:xfrm flipH="1">
              <a:off x="-9538" y="3885802"/>
              <a:ext cx="1647864" cy="1267222"/>
            </a:xfrm>
            <a:custGeom>
              <a:avLst/>
              <a:gdLst/>
              <a:ahLst/>
              <a:cxnLst/>
              <a:rect l="l" t="t" r="r" b="b"/>
              <a:pathLst>
                <a:path w="21600" h="21492" extrusionOk="0">
                  <a:moveTo>
                    <a:pt x="21600" y="673"/>
                  </a:moveTo>
                  <a:cubicBezTo>
                    <a:pt x="21600" y="673"/>
                    <a:pt x="21600" y="673"/>
                    <a:pt x="21600" y="20101"/>
                  </a:cubicBezTo>
                  <a:lnTo>
                    <a:pt x="21600" y="21492"/>
                  </a:lnTo>
                  <a:lnTo>
                    <a:pt x="0" y="21492"/>
                  </a:lnTo>
                  <a:lnTo>
                    <a:pt x="0" y="20470"/>
                  </a:lnTo>
                  <a:lnTo>
                    <a:pt x="49" y="20352"/>
                  </a:lnTo>
                  <a:cubicBezTo>
                    <a:pt x="318" y="19776"/>
                    <a:pt x="697" y="19269"/>
                    <a:pt x="1149" y="18885"/>
                  </a:cubicBezTo>
                  <a:cubicBezTo>
                    <a:pt x="2434" y="17802"/>
                    <a:pt x="4139" y="17710"/>
                    <a:pt x="5564" y="16909"/>
                  </a:cubicBezTo>
                  <a:cubicBezTo>
                    <a:pt x="7575" y="15786"/>
                    <a:pt x="8838" y="13383"/>
                    <a:pt x="9743" y="10987"/>
                  </a:cubicBezTo>
                  <a:cubicBezTo>
                    <a:pt x="10654" y="8597"/>
                    <a:pt x="11352" y="6037"/>
                    <a:pt x="12738" y="3989"/>
                  </a:cubicBezTo>
                  <a:cubicBezTo>
                    <a:pt x="14029" y="2085"/>
                    <a:pt x="15884" y="726"/>
                    <a:pt x="17907" y="201"/>
                  </a:cubicBezTo>
                  <a:cubicBezTo>
                    <a:pt x="18890" y="-49"/>
                    <a:pt x="19935" y="-108"/>
                    <a:pt x="20885" y="273"/>
                  </a:cubicBezTo>
                  <a:cubicBezTo>
                    <a:pt x="21131" y="371"/>
                    <a:pt x="21371" y="509"/>
                    <a:pt x="21600" y="673"/>
                  </a:cubicBezTo>
                  <a:close/>
                </a:path>
              </a:pathLst>
            </a:custGeom>
            <a:gradFill>
              <a:gsLst>
                <a:gs pos="0">
                  <a:srgbClr val="33CCCC"/>
                </a:gs>
                <a:gs pos="100000">
                  <a:srgbClr val="0084B4"/>
                </a:gs>
              </a:gsLst>
              <a:lin ang="2698631" scaled="0"/>
            </a:gra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Source Sans Pro"/>
                <a:buNone/>
              </a:pPr>
              <a:endParaRPr sz="1800" b="0" i="0" u="none" strike="noStrike" cap="none">
                <a:solidFill>
                  <a:srgbClr val="000000"/>
                </a:solidFill>
                <a:latin typeface="Source Sans Pro"/>
                <a:ea typeface="Source Sans Pro"/>
                <a:cs typeface="Source Sans Pro"/>
                <a:sym typeface="Source Sans Pro"/>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15"/>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royect timeline">
  <p:cSld name="CUSTOM_3">
    <p:spTree>
      <p:nvGrpSpPr>
        <p:cNvPr id="1" name="Shape 716"/>
        <p:cNvGrpSpPr/>
        <p:nvPr/>
      </p:nvGrpSpPr>
      <p:grpSpPr>
        <a:xfrm>
          <a:off x="0" y="0"/>
          <a:ext cx="0" cy="0"/>
          <a:chOff x="0" y="0"/>
          <a:chExt cx="0" cy="0"/>
        </a:xfrm>
      </p:grpSpPr>
      <p:sp>
        <p:nvSpPr>
          <p:cNvPr id="717" name="Google Shape;717;gb0e4b047f7_0_791"/>
          <p:cNvSpPr txBox="1">
            <a:spLocks noGrp="1"/>
          </p:cNvSpPr>
          <p:nvPr>
            <p:ph type="title"/>
          </p:nvPr>
        </p:nvSpPr>
        <p:spPr>
          <a:xfrm>
            <a:off x="713225" y="539500"/>
            <a:ext cx="7717500" cy="4782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500"/>
              <a:buNone/>
              <a:defRPr/>
            </a:lvl1pPr>
            <a:lvl2pPr lvl="1" algn="l" rtl="0">
              <a:lnSpc>
                <a:spcPct val="100000"/>
              </a:lnSpc>
              <a:spcBef>
                <a:spcPts val="0"/>
              </a:spcBef>
              <a:spcAft>
                <a:spcPts val="0"/>
              </a:spcAft>
              <a:buSzPts val="2500"/>
              <a:buNone/>
              <a:defRPr/>
            </a:lvl2pPr>
            <a:lvl3pPr lvl="2" algn="l" rtl="0">
              <a:lnSpc>
                <a:spcPct val="100000"/>
              </a:lnSpc>
              <a:spcBef>
                <a:spcPts val="0"/>
              </a:spcBef>
              <a:spcAft>
                <a:spcPts val="0"/>
              </a:spcAft>
              <a:buSzPts val="2500"/>
              <a:buNone/>
              <a:defRPr/>
            </a:lvl3pPr>
            <a:lvl4pPr lvl="3" algn="l" rtl="0">
              <a:lnSpc>
                <a:spcPct val="100000"/>
              </a:lnSpc>
              <a:spcBef>
                <a:spcPts val="0"/>
              </a:spcBef>
              <a:spcAft>
                <a:spcPts val="0"/>
              </a:spcAft>
              <a:buSzPts val="2500"/>
              <a:buNone/>
              <a:defRPr/>
            </a:lvl4pPr>
            <a:lvl5pPr lvl="4" algn="l" rtl="0">
              <a:lnSpc>
                <a:spcPct val="100000"/>
              </a:lnSpc>
              <a:spcBef>
                <a:spcPts val="0"/>
              </a:spcBef>
              <a:spcAft>
                <a:spcPts val="0"/>
              </a:spcAft>
              <a:buSzPts val="2500"/>
              <a:buNone/>
              <a:defRPr/>
            </a:lvl5pPr>
            <a:lvl6pPr lvl="5" algn="l" rtl="0">
              <a:lnSpc>
                <a:spcPct val="100000"/>
              </a:lnSpc>
              <a:spcBef>
                <a:spcPts val="0"/>
              </a:spcBef>
              <a:spcAft>
                <a:spcPts val="0"/>
              </a:spcAft>
              <a:buSzPts val="2500"/>
              <a:buNone/>
              <a:defRPr/>
            </a:lvl6pPr>
            <a:lvl7pPr lvl="6" algn="l" rtl="0">
              <a:lnSpc>
                <a:spcPct val="100000"/>
              </a:lnSpc>
              <a:spcBef>
                <a:spcPts val="0"/>
              </a:spcBef>
              <a:spcAft>
                <a:spcPts val="0"/>
              </a:spcAft>
              <a:buSzPts val="2500"/>
              <a:buNone/>
              <a:defRPr/>
            </a:lvl7pPr>
            <a:lvl8pPr lvl="7" algn="l" rtl="0">
              <a:lnSpc>
                <a:spcPct val="100000"/>
              </a:lnSpc>
              <a:spcBef>
                <a:spcPts val="0"/>
              </a:spcBef>
              <a:spcAft>
                <a:spcPts val="0"/>
              </a:spcAft>
              <a:buSzPts val="2500"/>
              <a:buNone/>
              <a:defRPr/>
            </a:lvl8pPr>
            <a:lvl9pPr lvl="8" algn="l" rtl="0">
              <a:lnSpc>
                <a:spcPct val="100000"/>
              </a:lnSpc>
              <a:spcBef>
                <a:spcPts val="0"/>
              </a:spcBef>
              <a:spcAft>
                <a:spcPts val="0"/>
              </a:spcAft>
              <a:buSzPts val="2500"/>
              <a:buNone/>
              <a:defRPr/>
            </a:lvl9pPr>
          </a:lstStyle>
          <a:p>
            <a:endParaRPr/>
          </a:p>
        </p:txBody>
      </p:sp>
      <p:sp>
        <p:nvSpPr>
          <p:cNvPr id="718" name="Google Shape;718;gb0e4b047f7_0_791"/>
          <p:cNvSpPr/>
          <p:nvPr/>
        </p:nvSpPr>
        <p:spPr>
          <a:xfrm rot="-7200000" flipH="1">
            <a:off x="-2484681" y="634760"/>
            <a:ext cx="3131287" cy="3381546"/>
          </a:xfrm>
          <a:custGeom>
            <a:avLst/>
            <a:gdLst/>
            <a:ahLst/>
            <a:cxnLst/>
            <a:rect l="l" t="t" r="r" b="b"/>
            <a:pathLst>
              <a:path w="2541" h="2745" extrusionOk="0">
                <a:moveTo>
                  <a:pt x="2508" y="1609"/>
                </a:moveTo>
                <a:cubicBezTo>
                  <a:pt x="2504" y="1609"/>
                  <a:pt x="2500" y="1610"/>
                  <a:pt x="2497" y="1611"/>
                </a:cubicBezTo>
                <a:cubicBezTo>
                  <a:pt x="2375" y="1398"/>
                  <a:pt x="2375" y="1398"/>
                  <a:pt x="2375" y="1398"/>
                </a:cubicBezTo>
                <a:cubicBezTo>
                  <a:pt x="2381" y="1392"/>
                  <a:pt x="2386" y="1383"/>
                  <a:pt x="2386" y="1374"/>
                </a:cubicBezTo>
                <a:cubicBezTo>
                  <a:pt x="2386" y="1363"/>
                  <a:pt x="2381" y="1354"/>
                  <a:pt x="2374" y="1348"/>
                </a:cubicBezTo>
                <a:cubicBezTo>
                  <a:pt x="2496" y="1136"/>
                  <a:pt x="2496" y="1136"/>
                  <a:pt x="2496" y="1136"/>
                </a:cubicBezTo>
                <a:cubicBezTo>
                  <a:pt x="2500" y="1137"/>
                  <a:pt x="2504" y="1138"/>
                  <a:pt x="2508" y="1138"/>
                </a:cubicBezTo>
                <a:cubicBezTo>
                  <a:pt x="2526" y="1138"/>
                  <a:pt x="2541" y="1123"/>
                  <a:pt x="2541" y="1105"/>
                </a:cubicBezTo>
                <a:cubicBezTo>
                  <a:pt x="2541" y="1087"/>
                  <a:pt x="2526" y="1072"/>
                  <a:pt x="2508" y="1072"/>
                </a:cubicBezTo>
                <a:cubicBezTo>
                  <a:pt x="2489" y="1072"/>
                  <a:pt x="2475" y="1087"/>
                  <a:pt x="2475" y="1105"/>
                </a:cubicBezTo>
                <a:cubicBezTo>
                  <a:pt x="2475" y="1115"/>
                  <a:pt x="2479" y="1124"/>
                  <a:pt x="2486" y="1130"/>
                </a:cubicBezTo>
                <a:cubicBezTo>
                  <a:pt x="2363" y="1342"/>
                  <a:pt x="2363" y="1342"/>
                  <a:pt x="2363" y="1342"/>
                </a:cubicBezTo>
                <a:cubicBezTo>
                  <a:pt x="2360" y="1341"/>
                  <a:pt x="2356" y="1340"/>
                  <a:pt x="2352" y="1340"/>
                </a:cubicBezTo>
                <a:cubicBezTo>
                  <a:pt x="2336" y="1340"/>
                  <a:pt x="2323" y="1352"/>
                  <a:pt x="2320" y="1367"/>
                </a:cubicBezTo>
                <a:cubicBezTo>
                  <a:pt x="2077" y="1367"/>
                  <a:pt x="2077" y="1367"/>
                  <a:pt x="2077" y="1367"/>
                </a:cubicBezTo>
                <a:cubicBezTo>
                  <a:pt x="2073" y="1352"/>
                  <a:pt x="2060" y="1340"/>
                  <a:pt x="2044" y="1340"/>
                </a:cubicBezTo>
                <a:cubicBezTo>
                  <a:pt x="2040" y="1340"/>
                  <a:pt x="2037" y="1341"/>
                  <a:pt x="2033" y="1342"/>
                </a:cubicBezTo>
                <a:cubicBezTo>
                  <a:pt x="1911" y="1130"/>
                  <a:pt x="1911" y="1130"/>
                  <a:pt x="1911" y="1130"/>
                </a:cubicBezTo>
                <a:cubicBezTo>
                  <a:pt x="1918" y="1124"/>
                  <a:pt x="1922" y="1115"/>
                  <a:pt x="1922" y="1105"/>
                </a:cubicBezTo>
                <a:cubicBezTo>
                  <a:pt x="1922" y="1087"/>
                  <a:pt x="1907" y="1072"/>
                  <a:pt x="1889" y="1072"/>
                </a:cubicBezTo>
                <a:cubicBezTo>
                  <a:pt x="1873" y="1072"/>
                  <a:pt x="1859" y="1083"/>
                  <a:pt x="1856" y="1098"/>
                </a:cubicBezTo>
                <a:cubicBezTo>
                  <a:pt x="1613" y="1098"/>
                  <a:pt x="1613" y="1098"/>
                  <a:pt x="1613" y="1098"/>
                </a:cubicBezTo>
                <a:cubicBezTo>
                  <a:pt x="1610" y="1083"/>
                  <a:pt x="1596" y="1072"/>
                  <a:pt x="1580" y="1072"/>
                </a:cubicBezTo>
                <a:cubicBezTo>
                  <a:pt x="1576" y="1072"/>
                  <a:pt x="1572" y="1073"/>
                  <a:pt x="1569" y="1074"/>
                </a:cubicBezTo>
                <a:cubicBezTo>
                  <a:pt x="1447" y="864"/>
                  <a:pt x="1447" y="864"/>
                  <a:pt x="1447" y="864"/>
                </a:cubicBezTo>
                <a:cubicBezTo>
                  <a:pt x="1454" y="858"/>
                  <a:pt x="1458" y="849"/>
                  <a:pt x="1458" y="839"/>
                </a:cubicBezTo>
                <a:cubicBezTo>
                  <a:pt x="1458" y="829"/>
                  <a:pt x="1454" y="819"/>
                  <a:pt x="1446" y="813"/>
                </a:cubicBezTo>
                <a:cubicBezTo>
                  <a:pt x="1568" y="601"/>
                  <a:pt x="1568" y="601"/>
                  <a:pt x="1568" y="601"/>
                </a:cubicBezTo>
                <a:cubicBezTo>
                  <a:pt x="1572" y="603"/>
                  <a:pt x="1576" y="604"/>
                  <a:pt x="1580" y="604"/>
                </a:cubicBezTo>
                <a:cubicBezTo>
                  <a:pt x="1597" y="604"/>
                  <a:pt x="1611" y="592"/>
                  <a:pt x="1613" y="576"/>
                </a:cubicBezTo>
                <a:cubicBezTo>
                  <a:pt x="1856" y="576"/>
                  <a:pt x="1856" y="576"/>
                  <a:pt x="1856" y="576"/>
                </a:cubicBezTo>
                <a:cubicBezTo>
                  <a:pt x="1859" y="592"/>
                  <a:pt x="1872" y="604"/>
                  <a:pt x="1889" y="604"/>
                </a:cubicBezTo>
                <a:cubicBezTo>
                  <a:pt x="1893" y="604"/>
                  <a:pt x="1897" y="603"/>
                  <a:pt x="1901" y="601"/>
                </a:cubicBezTo>
                <a:cubicBezTo>
                  <a:pt x="2023" y="813"/>
                  <a:pt x="2023" y="813"/>
                  <a:pt x="2023" y="813"/>
                </a:cubicBezTo>
                <a:cubicBezTo>
                  <a:pt x="2016" y="819"/>
                  <a:pt x="2011" y="829"/>
                  <a:pt x="2011" y="839"/>
                </a:cubicBezTo>
                <a:cubicBezTo>
                  <a:pt x="2011" y="857"/>
                  <a:pt x="2026" y="872"/>
                  <a:pt x="2044" y="872"/>
                </a:cubicBezTo>
                <a:cubicBezTo>
                  <a:pt x="2063" y="872"/>
                  <a:pt x="2078" y="857"/>
                  <a:pt x="2078" y="839"/>
                </a:cubicBezTo>
                <a:cubicBezTo>
                  <a:pt x="2078" y="821"/>
                  <a:pt x="2063" y="806"/>
                  <a:pt x="2044" y="806"/>
                </a:cubicBezTo>
                <a:cubicBezTo>
                  <a:pt x="2040" y="806"/>
                  <a:pt x="2037" y="806"/>
                  <a:pt x="2034" y="807"/>
                </a:cubicBezTo>
                <a:cubicBezTo>
                  <a:pt x="1911" y="595"/>
                  <a:pt x="1911" y="595"/>
                  <a:pt x="1911" y="595"/>
                </a:cubicBezTo>
                <a:cubicBezTo>
                  <a:pt x="1918" y="589"/>
                  <a:pt x="1922" y="580"/>
                  <a:pt x="1922" y="570"/>
                </a:cubicBezTo>
                <a:cubicBezTo>
                  <a:pt x="1922" y="560"/>
                  <a:pt x="1917" y="551"/>
                  <a:pt x="1910" y="545"/>
                </a:cubicBezTo>
                <a:cubicBezTo>
                  <a:pt x="2032" y="333"/>
                  <a:pt x="2032" y="333"/>
                  <a:pt x="2032" y="333"/>
                </a:cubicBezTo>
                <a:cubicBezTo>
                  <a:pt x="2036" y="334"/>
                  <a:pt x="2040" y="335"/>
                  <a:pt x="2044" y="335"/>
                </a:cubicBezTo>
                <a:cubicBezTo>
                  <a:pt x="2063" y="335"/>
                  <a:pt x="2078" y="320"/>
                  <a:pt x="2078" y="302"/>
                </a:cubicBezTo>
                <a:cubicBezTo>
                  <a:pt x="2078" y="283"/>
                  <a:pt x="2063" y="268"/>
                  <a:pt x="2044" y="268"/>
                </a:cubicBezTo>
                <a:cubicBezTo>
                  <a:pt x="2026" y="268"/>
                  <a:pt x="2011" y="283"/>
                  <a:pt x="2011" y="302"/>
                </a:cubicBezTo>
                <a:cubicBezTo>
                  <a:pt x="2011" y="312"/>
                  <a:pt x="2015" y="320"/>
                  <a:pt x="2022" y="326"/>
                </a:cubicBezTo>
                <a:cubicBezTo>
                  <a:pt x="1899" y="539"/>
                  <a:pt x="1899" y="539"/>
                  <a:pt x="1899" y="539"/>
                </a:cubicBezTo>
                <a:cubicBezTo>
                  <a:pt x="1896" y="538"/>
                  <a:pt x="1893" y="537"/>
                  <a:pt x="1889" y="537"/>
                </a:cubicBezTo>
                <a:cubicBezTo>
                  <a:pt x="1873" y="537"/>
                  <a:pt x="1859" y="549"/>
                  <a:pt x="1856" y="564"/>
                </a:cubicBezTo>
                <a:cubicBezTo>
                  <a:pt x="1613" y="564"/>
                  <a:pt x="1613" y="564"/>
                  <a:pt x="1613" y="564"/>
                </a:cubicBezTo>
                <a:cubicBezTo>
                  <a:pt x="1610" y="549"/>
                  <a:pt x="1596" y="537"/>
                  <a:pt x="1580" y="537"/>
                </a:cubicBezTo>
                <a:cubicBezTo>
                  <a:pt x="1562" y="537"/>
                  <a:pt x="1547" y="552"/>
                  <a:pt x="1547" y="570"/>
                </a:cubicBezTo>
                <a:cubicBezTo>
                  <a:pt x="1547" y="580"/>
                  <a:pt x="1551" y="589"/>
                  <a:pt x="1558" y="595"/>
                </a:cubicBezTo>
                <a:cubicBezTo>
                  <a:pt x="1436" y="807"/>
                  <a:pt x="1436" y="807"/>
                  <a:pt x="1436" y="807"/>
                </a:cubicBezTo>
                <a:cubicBezTo>
                  <a:pt x="1432" y="806"/>
                  <a:pt x="1429" y="806"/>
                  <a:pt x="1425" y="806"/>
                </a:cubicBezTo>
                <a:cubicBezTo>
                  <a:pt x="1409" y="806"/>
                  <a:pt x="1395" y="817"/>
                  <a:pt x="1392" y="832"/>
                </a:cubicBezTo>
                <a:cubicBezTo>
                  <a:pt x="1149" y="832"/>
                  <a:pt x="1149" y="832"/>
                  <a:pt x="1149" y="832"/>
                </a:cubicBezTo>
                <a:cubicBezTo>
                  <a:pt x="1146" y="817"/>
                  <a:pt x="1133" y="806"/>
                  <a:pt x="1116" y="806"/>
                </a:cubicBezTo>
                <a:cubicBezTo>
                  <a:pt x="1098" y="806"/>
                  <a:pt x="1083" y="821"/>
                  <a:pt x="1083" y="839"/>
                </a:cubicBezTo>
                <a:cubicBezTo>
                  <a:pt x="1083" y="849"/>
                  <a:pt x="1087" y="858"/>
                  <a:pt x="1094" y="864"/>
                </a:cubicBezTo>
                <a:cubicBezTo>
                  <a:pt x="972" y="1076"/>
                  <a:pt x="972" y="1076"/>
                  <a:pt x="972" y="1076"/>
                </a:cubicBezTo>
                <a:cubicBezTo>
                  <a:pt x="968" y="1075"/>
                  <a:pt x="965" y="1074"/>
                  <a:pt x="961" y="1074"/>
                </a:cubicBezTo>
                <a:cubicBezTo>
                  <a:pt x="945" y="1074"/>
                  <a:pt x="932" y="1086"/>
                  <a:pt x="929" y="1101"/>
                </a:cubicBezTo>
                <a:cubicBezTo>
                  <a:pt x="685" y="1101"/>
                  <a:pt x="685" y="1101"/>
                  <a:pt x="685" y="1101"/>
                </a:cubicBezTo>
                <a:cubicBezTo>
                  <a:pt x="682" y="1086"/>
                  <a:pt x="669" y="1074"/>
                  <a:pt x="653" y="1074"/>
                </a:cubicBezTo>
                <a:cubicBezTo>
                  <a:pt x="649" y="1074"/>
                  <a:pt x="645" y="1075"/>
                  <a:pt x="641" y="1076"/>
                </a:cubicBezTo>
                <a:cubicBezTo>
                  <a:pt x="520" y="866"/>
                  <a:pt x="520" y="866"/>
                  <a:pt x="520" y="866"/>
                </a:cubicBezTo>
                <a:cubicBezTo>
                  <a:pt x="526" y="860"/>
                  <a:pt x="531" y="851"/>
                  <a:pt x="531" y="841"/>
                </a:cubicBezTo>
                <a:cubicBezTo>
                  <a:pt x="531" y="830"/>
                  <a:pt x="525" y="821"/>
                  <a:pt x="517" y="815"/>
                </a:cubicBezTo>
                <a:cubicBezTo>
                  <a:pt x="641" y="601"/>
                  <a:pt x="641" y="601"/>
                  <a:pt x="641" y="601"/>
                </a:cubicBezTo>
                <a:cubicBezTo>
                  <a:pt x="644" y="603"/>
                  <a:pt x="648" y="603"/>
                  <a:pt x="653" y="603"/>
                </a:cubicBezTo>
                <a:cubicBezTo>
                  <a:pt x="669" y="603"/>
                  <a:pt x="683" y="591"/>
                  <a:pt x="686" y="575"/>
                </a:cubicBezTo>
                <a:cubicBezTo>
                  <a:pt x="929" y="575"/>
                  <a:pt x="929" y="575"/>
                  <a:pt x="929" y="575"/>
                </a:cubicBezTo>
                <a:cubicBezTo>
                  <a:pt x="931" y="591"/>
                  <a:pt x="945" y="603"/>
                  <a:pt x="961" y="603"/>
                </a:cubicBezTo>
                <a:cubicBezTo>
                  <a:pt x="980" y="603"/>
                  <a:pt x="995" y="589"/>
                  <a:pt x="995" y="570"/>
                </a:cubicBezTo>
                <a:cubicBezTo>
                  <a:pt x="995" y="560"/>
                  <a:pt x="990" y="550"/>
                  <a:pt x="982" y="544"/>
                </a:cubicBezTo>
                <a:cubicBezTo>
                  <a:pt x="1105" y="333"/>
                  <a:pt x="1105" y="333"/>
                  <a:pt x="1105" y="333"/>
                </a:cubicBezTo>
                <a:cubicBezTo>
                  <a:pt x="1108" y="334"/>
                  <a:pt x="1113" y="335"/>
                  <a:pt x="1117" y="335"/>
                </a:cubicBezTo>
                <a:cubicBezTo>
                  <a:pt x="1135" y="335"/>
                  <a:pt x="1150" y="320"/>
                  <a:pt x="1150" y="302"/>
                </a:cubicBezTo>
                <a:cubicBezTo>
                  <a:pt x="1150" y="283"/>
                  <a:pt x="1135" y="268"/>
                  <a:pt x="1117" y="268"/>
                </a:cubicBezTo>
                <a:cubicBezTo>
                  <a:pt x="1113" y="268"/>
                  <a:pt x="1109" y="269"/>
                  <a:pt x="1106" y="270"/>
                </a:cubicBezTo>
                <a:cubicBezTo>
                  <a:pt x="983" y="58"/>
                  <a:pt x="983" y="58"/>
                  <a:pt x="983" y="58"/>
                </a:cubicBezTo>
                <a:cubicBezTo>
                  <a:pt x="990" y="52"/>
                  <a:pt x="995" y="43"/>
                  <a:pt x="995" y="33"/>
                </a:cubicBezTo>
                <a:cubicBezTo>
                  <a:pt x="995" y="15"/>
                  <a:pt x="980" y="0"/>
                  <a:pt x="961" y="0"/>
                </a:cubicBezTo>
                <a:cubicBezTo>
                  <a:pt x="943" y="0"/>
                  <a:pt x="928" y="15"/>
                  <a:pt x="928" y="33"/>
                </a:cubicBezTo>
                <a:cubicBezTo>
                  <a:pt x="928" y="51"/>
                  <a:pt x="943" y="66"/>
                  <a:pt x="961" y="66"/>
                </a:cubicBezTo>
                <a:cubicBezTo>
                  <a:pt x="966" y="66"/>
                  <a:pt x="970" y="66"/>
                  <a:pt x="973" y="64"/>
                </a:cubicBezTo>
                <a:cubicBezTo>
                  <a:pt x="1096" y="276"/>
                  <a:pt x="1096" y="276"/>
                  <a:pt x="1096" y="276"/>
                </a:cubicBezTo>
                <a:cubicBezTo>
                  <a:pt x="1088" y="282"/>
                  <a:pt x="1083" y="291"/>
                  <a:pt x="1083" y="302"/>
                </a:cubicBezTo>
                <a:cubicBezTo>
                  <a:pt x="1083" y="311"/>
                  <a:pt x="1088" y="320"/>
                  <a:pt x="1095" y="326"/>
                </a:cubicBezTo>
                <a:cubicBezTo>
                  <a:pt x="972" y="539"/>
                  <a:pt x="972" y="539"/>
                  <a:pt x="972" y="539"/>
                </a:cubicBezTo>
                <a:cubicBezTo>
                  <a:pt x="969" y="538"/>
                  <a:pt x="965" y="537"/>
                  <a:pt x="961" y="537"/>
                </a:cubicBezTo>
                <a:cubicBezTo>
                  <a:pt x="945" y="537"/>
                  <a:pt x="932" y="548"/>
                  <a:pt x="929" y="564"/>
                </a:cubicBezTo>
                <a:cubicBezTo>
                  <a:pt x="685" y="564"/>
                  <a:pt x="685" y="564"/>
                  <a:pt x="685" y="564"/>
                </a:cubicBezTo>
                <a:cubicBezTo>
                  <a:pt x="682" y="548"/>
                  <a:pt x="669" y="537"/>
                  <a:pt x="653" y="537"/>
                </a:cubicBezTo>
                <a:cubicBezTo>
                  <a:pt x="634" y="537"/>
                  <a:pt x="619" y="552"/>
                  <a:pt x="619" y="570"/>
                </a:cubicBezTo>
                <a:cubicBezTo>
                  <a:pt x="619" y="580"/>
                  <a:pt x="624" y="589"/>
                  <a:pt x="631" y="595"/>
                </a:cubicBezTo>
                <a:cubicBezTo>
                  <a:pt x="507" y="809"/>
                  <a:pt x="507" y="809"/>
                  <a:pt x="507" y="809"/>
                </a:cubicBezTo>
                <a:cubicBezTo>
                  <a:pt x="504" y="808"/>
                  <a:pt x="501" y="808"/>
                  <a:pt x="497" y="808"/>
                </a:cubicBezTo>
                <a:cubicBezTo>
                  <a:pt x="481" y="808"/>
                  <a:pt x="468" y="819"/>
                  <a:pt x="465" y="835"/>
                </a:cubicBezTo>
                <a:cubicBezTo>
                  <a:pt x="221" y="835"/>
                  <a:pt x="221" y="835"/>
                  <a:pt x="221" y="835"/>
                </a:cubicBezTo>
                <a:cubicBezTo>
                  <a:pt x="218" y="819"/>
                  <a:pt x="205" y="808"/>
                  <a:pt x="189" y="808"/>
                </a:cubicBezTo>
                <a:cubicBezTo>
                  <a:pt x="185" y="808"/>
                  <a:pt x="181" y="809"/>
                  <a:pt x="178" y="810"/>
                </a:cubicBezTo>
                <a:cubicBezTo>
                  <a:pt x="56" y="597"/>
                  <a:pt x="56" y="597"/>
                  <a:pt x="56" y="597"/>
                </a:cubicBezTo>
                <a:cubicBezTo>
                  <a:pt x="62" y="591"/>
                  <a:pt x="67" y="583"/>
                  <a:pt x="67" y="573"/>
                </a:cubicBezTo>
                <a:cubicBezTo>
                  <a:pt x="67" y="554"/>
                  <a:pt x="52" y="539"/>
                  <a:pt x="33" y="539"/>
                </a:cubicBezTo>
                <a:cubicBezTo>
                  <a:pt x="15" y="539"/>
                  <a:pt x="0" y="554"/>
                  <a:pt x="0" y="573"/>
                </a:cubicBezTo>
                <a:cubicBezTo>
                  <a:pt x="0" y="591"/>
                  <a:pt x="15" y="606"/>
                  <a:pt x="33" y="606"/>
                </a:cubicBezTo>
                <a:cubicBezTo>
                  <a:pt x="38" y="606"/>
                  <a:pt x="42" y="605"/>
                  <a:pt x="45" y="604"/>
                </a:cubicBezTo>
                <a:cubicBezTo>
                  <a:pt x="168" y="815"/>
                  <a:pt x="168" y="815"/>
                  <a:pt x="168" y="815"/>
                </a:cubicBezTo>
                <a:cubicBezTo>
                  <a:pt x="160" y="822"/>
                  <a:pt x="155" y="831"/>
                  <a:pt x="155" y="841"/>
                </a:cubicBezTo>
                <a:cubicBezTo>
                  <a:pt x="155" y="851"/>
                  <a:pt x="160" y="860"/>
                  <a:pt x="167" y="866"/>
                </a:cubicBezTo>
                <a:cubicBezTo>
                  <a:pt x="44" y="1078"/>
                  <a:pt x="44" y="1078"/>
                  <a:pt x="44" y="1078"/>
                </a:cubicBezTo>
                <a:cubicBezTo>
                  <a:pt x="41" y="1077"/>
                  <a:pt x="37" y="1076"/>
                  <a:pt x="34" y="1076"/>
                </a:cubicBezTo>
                <a:cubicBezTo>
                  <a:pt x="15" y="1076"/>
                  <a:pt x="0" y="1091"/>
                  <a:pt x="0" y="1110"/>
                </a:cubicBezTo>
                <a:cubicBezTo>
                  <a:pt x="0" y="1128"/>
                  <a:pt x="15" y="1143"/>
                  <a:pt x="34" y="1143"/>
                </a:cubicBezTo>
                <a:cubicBezTo>
                  <a:pt x="52" y="1143"/>
                  <a:pt x="67" y="1128"/>
                  <a:pt x="67" y="1110"/>
                </a:cubicBezTo>
                <a:cubicBezTo>
                  <a:pt x="67" y="1099"/>
                  <a:pt x="62" y="1090"/>
                  <a:pt x="55" y="1084"/>
                </a:cubicBezTo>
                <a:cubicBezTo>
                  <a:pt x="177" y="872"/>
                  <a:pt x="177" y="872"/>
                  <a:pt x="177" y="872"/>
                </a:cubicBezTo>
                <a:cubicBezTo>
                  <a:pt x="181" y="874"/>
                  <a:pt x="185" y="874"/>
                  <a:pt x="189" y="874"/>
                </a:cubicBezTo>
                <a:cubicBezTo>
                  <a:pt x="205" y="874"/>
                  <a:pt x="219" y="862"/>
                  <a:pt x="222" y="846"/>
                </a:cubicBezTo>
                <a:cubicBezTo>
                  <a:pt x="465" y="846"/>
                  <a:pt x="465" y="846"/>
                  <a:pt x="465" y="846"/>
                </a:cubicBezTo>
                <a:cubicBezTo>
                  <a:pt x="467" y="862"/>
                  <a:pt x="481" y="874"/>
                  <a:pt x="497" y="874"/>
                </a:cubicBezTo>
                <a:cubicBezTo>
                  <a:pt x="502" y="874"/>
                  <a:pt x="506" y="874"/>
                  <a:pt x="509" y="872"/>
                </a:cubicBezTo>
                <a:cubicBezTo>
                  <a:pt x="631" y="1082"/>
                  <a:pt x="631" y="1082"/>
                  <a:pt x="631" y="1082"/>
                </a:cubicBezTo>
                <a:cubicBezTo>
                  <a:pt x="624" y="1089"/>
                  <a:pt x="619" y="1097"/>
                  <a:pt x="619" y="1107"/>
                </a:cubicBezTo>
                <a:cubicBezTo>
                  <a:pt x="619" y="1117"/>
                  <a:pt x="624" y="1126"/>
                  <a:pt x="631" y="1132"/>
                </a:cubicBezTo>
                <a:cubicBezTo>
                  <a:pt x="508" y="1344"/>
                  <a:pt x="508" y="1344"/>
                  <a:pt x="508" y="1344"/>
                </a:cubicBezTo>
                <a:cubicBezTo>
                  <a:pt x="505" y="1343"/>
                  <a:pt x="501" y="1343"/>
                  <a:pt x="497" y="1343"/>
                </a:cubicBezTo>
                <a:cubicBezTo>
                  <a:pt x="481" y="1343"/>
                  <a:pt x="467" y="1355"/>
                  <a:pt x="465" y="1371"/>
                </a:cubicBezTo>
                <a:cubicBezTo>
                  <a:pt x="222" y="1371"/>
                  <a:pt x="222" y="1371"/>
                  <a:pt x="222" y="1371"/>
                </a:cubicBezTo>
                <a:cubicBezTo>
                  <a:pt x="219" y="1355"/>
                  <a:pt x="205" y="1343"/>
                  <a:pt x="189" y="1343"/>
                </a:cubicBezTo>
                <a:cubicBezTo>
                  <a:pt x="170" y="1343"/>
                  <a:pt x="155" y="1358"/>
                  <a:pt x="155" y="1376"/>
                </a:cubicBezTo>
                <a:cubicBezTo>
                  <a:pt x="155" y="1386"/>
                  <a:pt x="160" y="1395"/>
                  <a:pt x="167" y="1401"/>
                </a:cubicBezTo>
                <a:cubicBezTo>
                  <a:pt x="44" y="1613"/>
                  <a:pt x="44" y="1613"/>
                  <a:pt x="44" y="1613"/>
                </a:cubicBezTo>
                <a:cubicBezTo>
                  <a:pt x="41" y="1612"/>
                  <a:pt x="37" y="1611"/>
                  <a:pt x="33" y="1611"/>
                </a:cubicBezTo>
                <a:cubicBezTo>
                  <a:pt x="15" y="1611"/>
                  <a:pt x="0" y="1626"/>
                  <a:pt x="0" y="1645"/>
                </a:cubicBezTo>
                <a:cubicBezTo>
                  <a:pt x="0" y="1663"/>
                  <a:pt x="15" y="1678"/>
                  <a:pt x="33" y="1678"/>
                </a:cubicBezTo>
                <a:cubicBezTo>
                  <a:pt x="52" y="1678"/>
                  <a:pt x="67" y="1663"/>
                  <a:pt x="67" y="1645"/>
                </a:cubicBezTo>
                <a:cubicBezTo>
                  <a:pt x="67" y="1634"/>
                  <a:pt x="62" y="1625"/>
                  <a:pt x="54" y="1619"/>
                </a:cubicBezTo>
                <a:cubicBezTo>
                  <a:pt x="177" y="1407"/>
                  <a:pt x="177" y="1407"/>
                  <a:pt x="177" y="1407"/>
                </a:cubicBezTo>
                <a:cubicBezTo>
                  <a:pt x="180" y="1408"/>
                  <a:pt x="184" y="1409"/>
                  <a:pt x="189" y="1409"/>
                </a:cubicBezTo>
                <a:cubicBezTo>
                  <a:pt x="205" y="1409"/>
                  <a:pt x="218" y="1398"/>
                  <a:pt x="221" y="1383"/>
                </a:cubicBezTo>
                <a:cubicBezTo>
                  <a:pt x="465" y="1383"/>
                  <a:pt x="465" y="1383"/>
                  <a:pt x="465" y="1383"/>
                </a:cubicBezTo>
                <a:cubicBezTo>
                  <a:pt x="468" y="1398"/>
                  <a:pt x="481" y="1409"/>
                  <a:pt x="497" y="1409"/>
                </a:cubicBezTo>
                <a:cubicBezTo>
                  <a:pt x="502" y="1409"/>
                  <a:pt x="505" y="1408"/>
                  <a:pt x="509" y="1407"/>
                </a:cubicBezTo>
                <a:cubicBezTo>
                  <a:pt x="631" y="1618"/>
                  <a:pt x="631" y="1618"/>
                  <a:pt x="631" y="1618"/>
                </a:cubicBezTo>
                <a:cubicBezTo>
                  <a:pt x="624" y="1624"/>
                  <a:pt x="619" y="1632"/>
                  <a:pt x="619" y="1642"/>
                </a:cubicBezTo>
                <a:cubicBezTo>
                  <a:pt x="619" y="1661"/>
                  <a:pt x="634" y="1676"/>
                  <a:pt x="653" y="1676"/>
                </a:cubicBezTo>
                <a:cubicBezTo>
                  <a:pt x="669" y="1676"/>
                  <a:pt x="682" y="1664"/>
                  <a:pt x="685" y="1649"/>
                </a:cubicBezTo>
                <a:cubicBezTo>
                  <a:pt x="928" y="1649"/>
                  <a:pt x="928" y="1649"/>
                  <a:pt x="928" y="1649"/>
                </a:cubicBezTo>
                <a:cubicBezTo>
                  <a:pt x="932" y="1664"/>
                  <a:pt x="945" y="1675"/>
                  <a:pt x="961" y="1675"/>
                </a:cubicBezTo>
                <a:cubicBezTo>
                  <a:pt x="965" y="1675"/>
                  <a:pt x="969" y="1675"/>
                  <a:pt x="973" y="1673"/>
                </a:cubicBezTo>
                <a:cubicBezTo>
                  <a:pt x="1094" y="1884"/>
                  <a:pt x="1094" y="1884"/>
                  <a:pt x="1094" y="1884"/>
                </a:cubicBezTo>
                <a:cubicBezTo>
                  <a:pt x="1087" y="1890"/>
                  <a:pt x="1083" y="1899"/>
                  <a:pt x="1083" y="1909"/>
                </a:cubicBezTo>
                <a:cubicBezTo>
                  <a:pt x="1083" y="1927"/>
                  <a:pt x="1098" y="1942"/>
                  <a:pt x="1116" y="1942"/>
                </a:cubicBezTo>
                <a:cubicBezTo>
                  <a:pt x="1132" y="1942"/>
                  <a:pt x="1146" y="1930"/>
                  <a:pt x="1149" y="1915"/>
                </a:cubicBezTo>
                <a:cubicBezTo>
                  <a:pt x="1392" y="1915"/>
                  <a:pt x="1392" y="1915"/>
                  <a:pt x="1392" y="1915"/>
                </a:cubicBezTo>
                <a:cubicBezTo>
                  <a:pt x="1395" y="1930"/>
                  <a:pt x="1409" y="1942"/>
                  <a:pt x="1425" y="1942"/>
                </a:cubicBezTo>
                <a:cubicBezTo>
                  <a:pt x="1429" y="1942"/>
                  <a:pt x="1432" y="1941"/>
                  <a:pt x="1435" y="1940"/>
                </a:cubicBezTo>
                <a:cubicBezTo>
                  <a:pt x="1558" y="2152"/>
                  <a:pt x="1558" y="2152"/>
                  <a:pt x="1558" y="2152"/>
                </a:cubicBezTo>
                <a:cubicBezTo>
                  <a:pt x="1551" y="2158"/>
                  <a:pt x="1547" y="2167"/>
                  <a:pt x="1547" y="2177"/>
                </a:cubicBezTo>
                <a:cubicBezTo>
                  <a:pt x="1547" y="2187"/>
                  <a:pt x="1551" y="2196"/>
                  <a:pt x="1558" y="2202"/>
                </a:cubicBezTo>
                <a:cubicBezTo>
                  <a:pt x="1435" y="2414"/>
                  <a:pt x="1435" y="2414"/>
                  <a:pt x="1435" y="2414"/>
                </a:cubicBezTo>
                <a:cubicBezTo>
                  <a:pt x="1432" y="2413"/>
                  <a:pt x="1428" y="2412"/>
                  <a:pt x="1425" y="2412"/>
                </a:cubicBezTo>
                <a:cubicBezTo>
                  <a:pt x="1406" y="2412"/>
                  <a:pt x="1391" y="2427"/>
                  <a:pt x="1391" y="2445"/>
                </a:cubicBezTo>
                <a:cubicBezTo>
                  <a:pt x="1391" y="2464"/>
                  <a:pt x="1406" y="2479"/>
                  <a:pt x="1425" y="2479"/>
                </a:cubicBezTo>
                <a:cubicBezTo>
                  <a:pt x="1429" y="2479"/>
                  <a:pt x="1433" y="2478"/>
                  <a:pt x="1436" y="2477"/>
                </a:cubicBezTo>
                <a:cubicBezTo>
                  <a:pt x="1558" y="2687"/>
                  <a:pt x="1558" y="2687"/>
                  <a:pt x="1558" y="2687"/>
                </a:cubicBezTo>
                <a:cubicBezTo>
                  <a:pt x="1551" y="2693"/>
                  <a:pt x="1547" y="2702"/>
                  <a:pt x="1547" y="2712"/>
                </a:cubicBezTo>
                <a:cubicBezTo>
                  <a:pt x="1547" y="2730"/>
                  <a:pt x="1562" y="2745"/>
                  <a:pt x="1580" y="2745"/>
                </a:cubicBezTo>
                <a:cubicBezTo>
                  <a:pt x="1598" y="2745"/>
                  <a:pt x="1613" y="2730"/>
                  <a:pt x="1613" y="2712"/>
                </a:cubicBezTo>
                <a:cubicBezTo>
                  <a:pt x="1613" y="2693"/>
                  <a:pt x="1598" y="2678"/>
                  <a:pt x="1580" y="2678"/>
                </a:cubicBezTo>
                <a:cubicBezTo>
                  <a:pt x="1576" y="2678"/>
                  <a:pt x="1572" y="2679"/>
                  <a:pt x="1568" y="2681"/>
                </a:cubicBezTo>
                <a:cubicBezTo>
                  <a:pt x="1446" y="2470"/>
                  <a:pt x="1446" y="2470"/>
                  <a:pt x="1446" y="2470"/>
                </a:cubicBezTo>
                <a:cubicBezTo>
                  <a:pt x="1453" y="2464"/>
                  <a:pt x="1458" y="2455"/>
                  <a:pt x="1458" y="2445"/>
                </a:cubicBezTo>
                <a:cubicBezTo>
                  <a:pt x="1458" y="2435"/>
                  <a:pt x="1453" y="2426"/>
                  <a:pt x="1446" y="2420"/>
                </a:cubicBezTo>
                <a:cubicBezTo>
                  <a:pt x="1568" y="2208"/>
                  <a:pt x="1568" y="2208"/>
                  <a:pt x="1568" y="2208"/>
                </a:cubicBezTo>
                <a:cubicBezTo>
                  <a:pt x="1572" y="2209"/>
                  <a:pt x="1576" y="2210"/>
                  <a:pt x="1580" y="2210"/>
                </a:cubicBezTo>
                <a:cubicBezTo>
                  <a:pt x="1596" y="2210"/>
                  <a:pt x="1610" y="2198"/>
                  <a:pt x="1613" y="2182"/>
                </a:cubicBezTo>
                <a:cubicBezTo>
                  <a:pt x="1856" y="2182"/>
                  <a:pt x="1856" y="2182"/>
                  <a:pt x="1856" y="2182"/>
                </a:cubicBezTo>
                <a:cubicBezTo>
                  <a:pt x="1858" y="2198"/>
                  <a:pt x="1872" y="2210"/>
                  <a:pt x="1888" y="2210"/>
                </a:cubicBezTo>
                <a:cubicBezTo>
                  <a:pt x="1893" y="2210"/>
                  <a:pt x="1897" y="2209"/>
                  <a:pt x="1900" y="2208"/>
                </a:cubicBezTo>
                <a:cubicBezTo>
                  <a:pt x="2023" y="2420"/>
                  <a:pt x="2023" y="2420"/>
                  <a:pt x="2023" y="2420"/>
                </a:cubicBezTo>
                <a:cubicBezTo>
                  <a:pt x="2015" y="2426"/>
                  <a:pt x="2010" y="2435"/>
                  <a:pt x="2010" y="2445"/>
                </a:cubicBezTo>
                <a:cubicBezTo>
                  <a:pt x="2010" y="2464"/>
                  <a:pt x="2025" y="2479"/>
                  <a:pt x="2044" y="2479"/>
                </a:cubicBezTo>
                <a:cubicBezTo>
                  <a:pt x="2062" y="2479"/>
                  <a:pt x="2077" y="2464"/>
                  <a:pt x="2077" y="2445"/>
                </a:cubicBezTo>
                <a:cubicBezTo>
                  <a:pt x="2077" y="2427"/>
                  <a:pt x="2062" y="2412"/>
                  <a:pt x="2044" y="2412"/>
                </a:cubicBezTo>
                <a:cubicBezTo>
                  <a:pt x="2040" y="2412"/>
                  <a:pt x="2036" y="2413"/>
                  <a:pt x="2033" y="2414"/>
                </a:cubicBezTo>
                <a:cubicBezTo>
                  <a:pt x="1911" y="2202"/>
                  <a:pt x="1911" y="2202"/>
                  <a:pt x="1911" y="2202"/>
                </a:cubicBezTo>
                <a:cubicBezTo>
                  <a:pt x="1917" y="2196"/>
                  <a:pt x="1922" y="2187"/>
                  <a:pt x="1922" y="2177"/>
                </a:cubicBezTo>
                <a:cubicBezTo>
                  <a:pt x="1922" y="2167"/>
                  <a:pt x="1917" y="2158"/>
                  <a:pt x="1911" y="2152"/>
                </a:cubicBezTo>
                <a:cubicBezTo>
                  <a:pt x="2033" y="1940"/>
                  <a:pt x="2033" y="1940"/>
                  <a:pt x="2033" y="1940"/>
                </a:cubicBezTo>
                <a:cubicBezTo>
                  <a:pt x="2037" y="1941"/>
                  <a:pt x="2040" y="1942"/>
                  <a:pt x="2044" y="1942"/>
                </a:cubicBezTo>
                <a:cubicBezTo>
                  <a:pt x="2060" y="1942"/>
                  <a:pt x="2073" y="1930"/>
                  <a:pt x="2077" y="1915"/>
                </a:cubicBezTo>
                <a:cubicBezTo>
                  <a:pt x="2320" y="1915"/>
                  <a:pt x="2320" y="1915"/>
                  <a:pt x="2320" y="1915"/>
                </a:cubicBezTo>
                <a:cubicBezTo>
                  <a:pt x="2323" y="1930"/>
                  <a:pt x="2336" y="1942"/>
                  <a:pt x="2352" y="1942"/>
                </a:cubicBezTo>
                <a:cubicBezTo>
                  <a:pt x="2371" y="1942"/>
                  <a:pt x="2386" y="1927"/>
                  <a:pt x="2386" y="1909"/>
                </a:cubicBezTo>
                <a:cubicBezTo>
                  <a:pt x="2386" y="1890"/>
                  <a:pt x="2371" y="1875"/>
                  <a:pt x="2352" y="1875"/>
                </a:cubicBezTo>
                <a:cubicBezTo>
                  <a:pt x="2336" y="1875"/>
                  <a:pt x="2322" y="1887"/>
                  <a:pt x="2320" y="1903"/>
                </a:cubicBezTo>
                <a:cubicBezTo>
                  <a:pt x="2077" y="1903"/>
                  <a:pt x="2077" y="1903"/>
                  <a:pt x="2077" y="1903"/>
                </a:cubicBezTo>
                <a:cubicBezTo>
                  <a:pt x="2074" y="1887"/>
                  <a:pt x="2060" y="1875"/>
                  <a:pt x="2044" y="1875"/>
                </a:cubicBezTo>
                <a:cubicBezTo>
                  <a:pt x="2040" y="1875"/>
                  <a:pt x="2036" y="1876"/>
                  <a:pt x="2032" y="1877"/>
                </a:cubicBezTo>
                <a:cubicBezTo>
                  <a:pt x="1910" y="1667"/>
                  <a:pt x="1910" y="1667"/>
                  <a:pt x="1910" y="1667"/>
                </a:cubicBezTo>
                <a:cubicBezTo>
                  <a:pt x="1917" y="1661"/>
                  <a:pt x="1922" y="1652"/>
                  <a:pt x="1922" y="1642"/>
                </a:cubicBezTo>
                <a:cubicBezTo>
                  <a:pt x="1922" y="1632"/>
                  <a:pt x="1917" y="1623"/>
                  <a:pt x="1910" y="1616"/>
                </a:cubicBezTo>
                <a:cubicBezTo>
                  <a:pt x="2032" y="1405"/>
                  <a:pt x="2032" y="1405"/>
                  <a:pt x="2032" y="1405"/>
                </a:cubicBezTo>
                <a:cubicBezTo>
                  <a:pt x="2036" y="1406"/>
                  <a:pt x="2040" y="1407"/>
                  <a:pt x="2044" y="1407"/>
                </a:cubicBezTo>
                <a:cubicBezTo>
                  <a:pt x="2060" y="1407"/>
                  <a:pt x="2074" y="1395"/>
                  <a:pt x="2077" y="1379"/>
                </a:cubicBezTo>
                <a:cubicBezTo>
                  <a:pt x="2320" y="1379"/>
                  <a:pt x="2320" y="1379"/>
                  <a:pt x="2320" y="1379"/>
                </a:cubicBezTo>
                <a:cubicBezTo>
                  <a:pt x="2322" y="1395"/>
                  <a:pt x="2336" y="1407"/>
                  <a:pt x="2352" y="1407"/>
                </a:cubicBezTo>
                <a:cubicBezTo>
                  <a:pt x="2357" y="1407"/>
                  <a:pt x="2361" y="1406"/>
                  <a:pt x="2364" y="1405"/>
                </a:cubicBezTo>
                <a:cubicBezTo>
                  <a:pt x="2487" y="1616"/>
                  <a:pt x="2487" y="1616"/>
                  <a:pt x="2487" y="1616"/>
                </a:cubicBezTo>
                <a:cubicBezTo>
                  <a:pt x="2479" y="1623"/>
                  <a:pt x="2474" y="1632"/>
                  <a:pt x="2474" y="1642"/>
                </a:cubicBezTo>
                <a:cubicBezTo>
                  <a:pt x="2474" y="1661"/>
                  <a:pt x="2489" y="1675"/>
                  <a:pt x="2508" y="1675"/>
                </a:cubicBezTo>
                <a:cubicBezTo>
                  <a:pt x="2526" y="1675"/>
                  <a:pt x="2541" y="1661"/>
                  <a:pt x="2541" y="1642"/>
                </a:cubicBezTo>
                <a:cubicBezTo>
                  <a:pt x="2541" y="1624"/>
                  <a:pt x="2526" y="1609"/>
                  <a:pt x="2508" y="1609"/>
                </a:cubicBezTo>
                <a:close/>
                <a:moveTo>
                  <a:pt x="1104" y="870"/>
                </a:moveTo>
                <a:cubicBezTo>
                  <a:pt x="1108" y="871"/>
                  <a:pt x="1112" y="872"/>
                  <a:pt x="1116" y="872"/>
                </a:cubicBezTo>
                <a:cubicBezTo>
                  <a:pt x="1133" y="872"/>
                  <a:pt x="1147" y="860"/>
                  <a:pt x="1149" y="844"/>
                </a:cubicBezTo>
                <a:cubicBezTo>
                  <a:pt x="1392" y="844"/>
                  <a:pt x="1392" y="844"/>
                  <a:pt x="1392" y="844"/>
                </a:cubicBezTo>
                <a:cubicBezTo>
                  <a:pt x="1395" y="860"/>
                  <a:pt x="1408" y="872"/>
                  <a:pt x="1425" y="872"/>
                </a:cubicBezTo>
                <a:cubicBezTo>
                  <a:pt x="1429" y="872"/>
                  <a:pt x="1433" y="871"/>
                  <a:pt x="1437" y="870"/>
                </a:cubicBezTo>
                <a:cubicBezTo>
                  <a:pt x="1558" y="1080"/>
                  <a:pt x="1558" y="1080"/>
                  <a:pt x="1558" y="1080"/>
                </a:cubicBezTo>
                <a:cubicBezTo>
                  <a:pt x="1551" y="1086"/>
                  <a:pt x="1547" y="1095"/>
                  <a:pt x="1547" y="1105"/>
                </a:cubicBezTo>
                <a:cubicBezTo>
                  <a:pt x="1547" y="1115"/>
                  <a:pt x="1551" y="1124"/>
                  <a:pt x="1558" y="1130"/>
                </a:cubicBezTo>
                <a:cubicBezTo>
                  <a:pt x="1435" y="1342"/>
                  <a:pt x="1435" y="1342"/>
                  <a:pt x="1435" y="1342"/>
                </a:cubicBezTo>
                <a:cubicBezTo>
                  <a:pt x="1432" y="1341"/>
                  <a:pt x="1429" y="1340"/>
                  <a:pt x="1425" y="1340"/>
                </a:cubicBezTo>
                <a:cubicBezTo>
                  <a:pt x="1409" y="1340"/>
                  <a:pt x="1395" y="1352"/>
                  <a:pt x="1392" y="1367"/>
                </a:cubicBezTo>
                <a:cubicBezTo>
                  <a:pt x="1149" y="1367"/>
                  <a:pt x="1149" y="1367"/>
                  <a:pt x="1149" y="1367"/>
                </a:cubicBezTo>
                <a:cubicBezTo>
                  <a:pt x="1146" y="1352"/>
                  <a:pt x="1132" y="1340"/>
                  <a:pt x="1116" y="1340"/>
                </a:cubicBezTo>
                <a:cubicBezTo>
                  <a:pt x="1112" y="1340"/>
                  <a:pt x="1108" y="1341"/>
                  <a:pt x="1104" y="1343"/>
                </a:cubicBezTo>
                <a:cubicBezTo>
                  <a:pt x="983" y="1133"/>
                  <a:pt x="983" y="1133"/>
                  <a:pt x="983" y="1133"/>
                </a:cubicBezTo>
                <a:cubicBezTo>
                  <a:pt x="990" y="1126"/>
                  <a:pt x="995" y="1117"/>
                  <a:pt x="995" y="1107"/>
                </a:cubicBezTo>
                <a:cubicBezTo>
                  <a:pt x="995" y="1097"/>
                  <a:pt x="990" y="1088"/>
                  <a:pt x="982" y="1082"/>
                </a:cubicBezTo>
                <a:lnTo>
                  <a:pt x="1104" y="870"/>
                </a:lnTo>
                <a:close/>
                <a:moveTo>
                  <a:pt x="519" y="1401"/>
                </a:moveTo>
                <a:cubicBezTo>
                  <a:pt x="526" y="1395"/>
                  <a:pt x="531" y="1386"/>
                  <a:pt x="531" y="1376"/>
                </a:cubicBezTo>
                <a:cubicBezTo>
                  <a:pt x="531" y="1366"/>
                  <a:pt x="526" y="1356"/>
                  <a:pt x="518" y="1350"/>
                </a:cubicBezTo>
                <a:cubicBezTo>
                  <a:pt x="641" y="1138"/>
                  <a:pt x="641" y="1138"/>
                  <a:pt x="641" y="1138"/>
                </a:cubicBezTo>
                <a:cubicBezTo>
                  <a:pt x="644" y="1140"/>
                  <a:pt x="648" y="1141"/>
                  <a:pt x="653" y="1141"/>
                </a:cubicBezTo>
                <a:cubicBezTo>
                  <a:pt x="669" y="1141"/>
                  <a:pt x="683" y="1129"/>
                  <a:pt x="686" y="1113"/>
                </a:cubicBezTo>
                <a:cubicBezTo>
                  <a:pt x="928" y="1113"/>
                  <a:pt x="928" y="1113"/>
                  <a:pt x="928" y="1113"/>
                </a:cubicBezTo>
                <a:cubicBezTo>
                  <a:pt x="931" y="1129"/>
                  <a:pt x="945" y="1141"/>
                  <a:pt x="961" y="1141"/>
                </a:cubicBezTo>
                <a:cubicBezTo>
                  <a:pt x="965" y="1141"/>
                  <a:pt x="969" y="1140"/>
                  <a:pt x="973" y="1139"/>
                </a:cubicBezTo>
                <a:cubicBezTo>
                  <a:pt x="1094" y="1349"/>
                  <a:pt x="1094" y="1349"/>
                  <a:pt x="1094" y="1349"/>
                </a:cubicBezTo>
                <a:cubicBezTo>
                  <a:pt x="1087" y="1355"/>
                  <a:pt x="1083" y="1364"/>
                  <a:pt x="1083" y="1374"/>
                </a:cubicBezTo>
                <a:cubicBezTo>
                  <a:pt x="1083" y="1383"/>
                  <a:pt x="1087" y="1392"/>
                  <a:pt x="1094" y="1398"/>
                </a:cubicBezTo>
                <a:cubicBezTo>
                  <a:pt x="972" y="1611"/>
                  <a:pt x="972" y="1611"/>
                  <a:pt x="972" y="1611"/>
                </a:cubicBezTo>
                <a:cubicBezTo>
                  <a:pt x="968" y="1610"/>
                  <a:pt x="965" y="1609"/>
                  <a:pt x="961" y="1609"/>
                </a:cubicBezTo>
                <a:cubicBezTo>
                  <a:pt x="944" y="1609"/>
                  <a:pt x="931" y="1621"/>
                  <a:pt x="928" y="1637"/>
                </a:cubicBezTo>
                <a:cubicBezTo>
                  <a:pt x="686" y="1637"/>
                  <a:pt x="686" y="1637"/>
                  <a:pt x="686" y="1637"/>
                </a:cubicBezTo>
                <a:cubicBezTo>
                  <a:pt x="683" y="1621"/>
                  <a:pt x="669" y="1609"/>
                  <a:pt x="653" y="1609"/>
                </a:cubicBezTo>
                <a:cubicBezTo>
                  <a:pt x="648" y="1609"/>
                  <a:pt x="644" y="1610"/>
                  <a:pt x="641" y="1611"/>
                </a:cubicBezTo>
                <a:lnTo>
                  <a:pt x="519" y="1401"/>
                </a:lnTo>
                <a:close/>
                <a:moveTo>
                  <a:pt x="983" y="1667"/>
                </a:moveTo>
                <a:cubicBezTo>
                  <a:pt x="990" y="1661"/>
                  <a:pt x="994" y="1652"/>
                  <a:pt x="994" y="1642"/>
                </a:cubicBezTo>
                <a:cubicBezTo>
                  <a:pt x="994" y="1632"/>
                  <a:pt x="989" y="1623"/>
                  <a:pt x="982" y="1616"/>
                </a:cubicBezTo>
                <a:cubicBezTo>
                  <a:pt x="1104" y="1405"/>
                  <a:pt x="1104" y="1405"/>
                  <a:pt x="1104" y="1405"/>
                </a:cubicBezTo>
                <a:cubicBezTo>
                  <a:pt x="1108" y="1406"/>
                  <a:pt x="1112" y="1407"/>
                  <a:pt x="1116" y="1407"/>
                </a:cubicBezTo>
                <a:cubicBezTo>
                  <a:pt x="1133" y="1407"/>
                  <a:pt x="1147" y="1395"/>
                  <a:pt x="1149" y="1379"/>
                </a:cubicBezTo>
                <a:cubicBezTo>
                  <a:pt x="1392" y="1379"/>
                  <a:pt x="1392" y="1379"/>
                  <a:pt x="1392" y="1379"/>
                </a:cubicBezTo>
                <a:cubicBezTo>
                  <a:pt x="1394" y="1395"/>
                  <a:pt x="1408" y="1407"/>
                  <a:pt x="1425" y="1407"/>
                </a:cubicBezTo>
                <a:cubicBezTo>
                  <a:pt x="1429" y="1407"/>
                  <a:pt x="1433" y="1406"/>
                  <a:pt x="1437" y="1405"/>
                </a:cubicBezTo>
                <a:cubicBezTo>
                  <a:pt x="1559" y="1616"/>
                  <a:pt x="1559" y="1616"/>
                  <a:pt x="1559" y="1616"/>
                </a:cubicBezTo>
                <a:cubicBezTo>
                  <a:pt x="1552" y="1623"/>
                  <a:pt x="1547" y="1632"/>
                  <a:pt x="1547" y="1642"/>
                </a:cubicBezTo>
                <a:cubicBezTo>
                  <a:pt x="1547" y="1652"/>
                  <a:pt x="1551" y="1661"/>
                  <a:pt x="1558" y="1667"/>
                </a:cubicBezTo>
                <a:cubicBezTo>
                  <a:pt x="1436" y="1877"/>
                  <a:pt x="1436" y="1877"/>
                  <a:pt x="1436" y="1877"/>
                </a:cubicBezTo>
                <a:cubicBezTo>
                  <a:pt x="1433" y="1876"/>
                  <a:pt x="1429" y="1875"/>
                  <a:pt x="1425" y="1875"/>
                </a:cubicBezTo>
                <a:cubicBezTo>
                  <a:pt x="1408" y="1875"/>
                  <a:pt x="1394" y="1887"/>
                  <a:pt x="1392" y="1903"/>
                </a:cubicBezTo>
                <a:cubicBezTo>
                  <a:pt x="1149" y="1903"/>
                  <a:pt x="1149" y="1903"/>
                  <a:pt x="1149" y="1903"/>
                </a:cubicBezTo>
                <a:cubicBezTo>
                  <a:pt x="1147" y="1887"/>
                  <a:pt x="1133" y="1875"/>
                  <a:pt x="1116" y="1875"/>
                </a:cubicBezTo>
                <a:cubicBezTo>
                  <a:pt x="1112" y="1875"/>
                  <a:pt x="1108" y="1876"/>
                  <a:pt x="1104" y="1877"/>
                </a:cubicBezTo>
                <a:lnTo>
                  <a:pt x="983" y="1667"/>
                </a:lnTo>
                <a:close/>
                <a:moveTo>
                  <a:pt x="2022" y="1884"/>
                </a:moveTo>
                <a:cubicBezTo>
                  <a:pt x="2015" y="1890"/>
                  <a:pt x="2011" y="1899"/>
                  <a:pt x="2011" y="1909"/>
                </a:cubicBezTo>
                <a:cubicBezTo>
                  <a:pt x="2011" y="1919"/>
                  <a:pt x="2015" y="1928"/>
                  <a:pt x="2023" y="1934"/>
                </a:cubicBezTo>
                <a:cubicBezTo>
                  <a:pt x="1901" y="2146"/>
                  <a:pt x="1901" y="2146"/>
                  <a:pt x="1901" y="2146"/>
                </a:cubicBezTo>
                <a:cubicBezTo>
                  <a:pt x="1897" y="2144"/>
                  <a:pt x="1893" y="2144"/>
                  <a:pt x="1888" y="2144"/>
                </a:cubicBezTo>
                <a:cubicBezTo>
                  <a:pt x="1872" y="2144"/>
                  <a:pt x="1859" y="2155"/>
                  <a:pt x="1856" y="2170"/>
                </a:cubicBezTo>
                <a:cubicBezTo>
                  <a:pt x="1613" y="2170"/>
                  <a:pt x="1613" y="2170"/>
                  <a:pt x="1613" y="2170"/>
                </a:cubicBezTo>
                <a:cubicBezTo>
                  <a:pt x="1609" y="2155"/>
                  <a:pt x="1596" y="2144"/>
                  <a:pt x="1580" y="2144"/>
                </a:cubicBezTo>
                <a:cubicBezTo>
                  <a:pt x="1576" y="2144"/>
                  <a:pt x="1572" y="2144"/>
                  <a:pt x="1568" y="2146"/>
                </a:cubicBezTo>
                <a:cubicBezTo>
                  <a:pt x="1446" y="1934"/>
                  <a:pt x="1446" y="1934"/>
                  <a:pt x="1446" y="1934"/>
                </a:cubicBezTo>
                <a:cubicBezTo>
                  <a:pt x="1453" y="1928"/>
                  <a:pt x="1458" y="1919"/>
                  <a:pt x="1458" y="1909"/>
                </a:cubicBezTo>
                <a:cubicBezTo>
                  <a:pt x="1458" y="1899"/>
                  <a:pt x="1454" y="1890"/>
                  <a:pt x="1447" y="1883"/>
                </a:cubicBezTo>
                <a:cubicBezTo>
                  <a:pt x="1568" y="1673"/>
                  <a:pt x="1568" y="1673"/>
                  <a:pt x="1568" y="1673"/>
                </a:cubicBezTo>
                <a:cubicBezTo>
                  <a:pt x="1572" y="1675"/>
                  <a:pt x="1576" y="1675"/>
                  <a:pt x="1580" y="1675"/>
                </a:cubicBezTo>
                <a:cubicBezTo>
                  <a:pt x="1597" y="1675"/>
                  <a:pt x="1611" y="1663"/>
                  <a:pt x="1613" y="1647"/>
                </a:cubicBezTo>
                <a:cubicBezTo>
                  <a:pt x="1856" y="1647"/>
                  <a:pt x="1856" y="1647"/>
                  <a:pt x="1856" y="1647"/>
                </a:cubicBezTo>
                <a:cubicBezTo>
                  <a:pt x="1858" y="1663"/>
                  <a:pt x="1872" y="1675"/>
                  <a:pt x="1889" y="1675"/>
                </a:cubicBezTo>
                <a:cubicBezTo>
                  <a:pt x="1893" y="1675"/>
                  <a:pt x="1897" y="1675"/>
                  <a:pt x="1900" y="1673"/>
                </a:cubicBezTo>
                <a:lnTo>
                  <a:pt x="2022" y="1884"/>
                </a:lnTo>
                <a:close/>
                <a:moveTo>
                  <a:pt x="1899" y="1611"/>
                </a:moveTo>
                <a:cubicBezTo>
                  <a:pt x="1896" y="1610"/>
                  <a:pt x="1892" y="1609"/>
                  <a:pt x="1889" y="1609"/>
                </a:cubicBezTo>
                <a:cubicBezTo>
                  <a:pt x="1872" y="1609"/>
                  <a:pt x="1859" y="1620"/>
                  <a:pt x="1856" y="1635"/>
                </a:cubicBezTo>
                <a:cubicBezTo>
                  <a:pt x="1613" y="1635"/>
                  <a:pt x="1613" y="1635"/>
                  <a:pt x="1613" y="1635"/>
                </a:cubicBezTo>
                <a:cubicBezTo>
                  <a:pt x="1610" y="1620"/>
                  <a:pt x="1596" y="1609"/>
                  <a:pt x="1580" y="1609"/>
                </a:cubicBezTo>
                <a:cubicBezTo>
                  <a:pt x="1576" y="1609"/>
                  <a:pt x="1573" y="1610"/>
                  <a:pt x="1570" y="1611"/>
                </a:cubicBezTo>
                <a:cubicBezTo>
                  <a:pt x="1447" y="1398"/>
                  <a:pt x="1447" y="1398"/>
                  <a:pt x="1447" y="1398"/>
                </a:cubicBezTo>
                <a:cubicBezTo>
                  <a:pt x="1454" y="1392"/>
                  <a:pt x="1458" y="1383"/>
                  <a:pt x="1458" y="1374"/>
                </a:cubicBezTo>
                <a:cubicBezTo>
                  <a:pt x="1458" y="1363"/>
                  <a:pt x="1453" y="1354"/>
                  <a:pt x="1446" y="1348"/>
                </a:cubicBezTo>
                <a:cubicBezTo>
                  <a:pt x="1568" y="1136"/>
                  <a:pt x="1568" y="1136"/>
                  <a:pt x="1568" y="1136"/>
                </a:cubicBezTo>
                <a:cubicBezTo>
                  <a:pt x="1572" y="1138"/>
                  <a:pt x="1576" y="1139"/>
                  <a:pt x="1580" y="1139"/>
                </a:cubicBezTo>
                <a:cubicBezTo>
                  <a:pt x="1597" y="1139"/>
                  <a:pt x="1611" y="1126"/>
                  <a:pt x="1613" y="1110"/>
                </a:cubicBezTo>
                <a:cubicBezTo>
                  <a:pt x="1856" y="1110"/>
                  <a:pt x="1856" y="1110"/>
                  <a:pt x="1856" y="1110"/>
                </a:cubicBezTo>
                <a:cubicBezTo>
                  <a:pt x="1858" y="1126"/>
                  <a:pt x="1872" y="1139"/>
                  <a:pt x="1889" y="1139"/>
                </a:cubicBezTo>
                <a:cubicBezTo>
                  <a:pt x="1893" y="1139"/>
                  <a:pt x="1897" y="1138"/>
                  <a:pt x="1901" y="1136"/>
                </a:cubicBezTo>
                <a:cubicBezTo>
                  <a:pt x="2023" y="1348"/>
                  <a:pt x="2023" y="1348"/>
                  <a:pt x="2023" y="1348"/>
                </a:cubicBezTo>
                <a:cubicBezTo>
                  <a:pt x="2015" y="1354"/>
                  <a:pt x="2011" y="1363"/>
                  <a:pt x="2011" y="1374"/>
                </a:cubicBezTo>
                <a:cubicBezTo>
                  <a:pt x="2011" y="1383"/>
                  <a:pt x="2015" y="1392"/>
                  <a:pt x="2022" y="1398"/>
                </a:cubicBezTo>
                <a:lnTo>
                  <a:pt x="1899" y="1611"/>
                </a:lnTo>
                <a:close/>
              </a:path>
            </a:pathLst>
          </a:custGeom>
          <a:solidFill>
            <a:srgbClr val="3F434D">
              <a:alpha val="706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Source Sans Pro Light"/>
              <a:ea typeface="Source Sans Pro Light"/>
              <a:cs typeface="Source Sans Pro Light"/>
              <a:sym typeface="Source Sans Pro Light"/>
            </a:endParaRPr>
          </a:p>
        </p:txBody>
      </p:sp>
      <p:grpSp>
        <p:nvGrpSpPr>
          <p:cNvPr id="719" name="Google Shape;719;gb0e4b047f7_0_791"/>
          <p:cNvGrpSpPr/>
          <p:nvPr/>
        </p:nvGrpSpPr>
        <p:grpSpPr>
          <a:xfrm flipH="1">
            <a:off x="-13220" y="886047"/>
            <a:ext cx="2029619" cy="335562"/>
            <a:chOff x="1474881" y="3308553"/>
            <a:chExt cx="3226226" cy="533400"/>
          </a:xfrm>
        </p:grpSpPr>
        <p:sp>
          <p:nvSpPr>
            <p:cNvPr id="720" name="Google Shape;720;gb0e4b047f7_0_791"/>
            <p:cNvSpPr/>
            <p:nvPr/>
          </p:nvSpPr>
          <p:spPr>
            <a:xfrm>
              <a:off x="3794645" y="3308553"/>
              <a:ext cx="906462" cy="533400"/>
            </a:xfrm>
            <a:custGeom>
              <a:avLst/>
              <a:gdLst/>
              <a:ahLst/>
              <a:cxnLst/>
              <a:rect l="l" t="t" r="r" b="b"/>
              <a:pathLst>
                <a:path w="348" h="203" extrusionOk="0">
                  <a:moveTo>
                    <a:pt x="340" y="127"/>
                  </a:moveTo>
                  <a:cubicBezTo>
                    <a:pt x="214" y="127"/>
                    <a:pt x="214" y="127"/>
                    <a:pt x="214" y="127"/>
                  </a:cubicBezTo>
                  <a:cubicBezTo>
                    <a:pt x="211" y="127"/>
                    <a:pt x="207" y="127"/>
                    <a:pt x="207" y="129"/>
                  </a:cubicBezTo>
                  <a:cubicBezTo>
                    <a:pt x="202" y="146"/>
                    <a:pt x="202" y="146"/>
                    <a:pt x="202" y="146"/>
                  </a:cubicBezTo>
                  <a:cubicBezTo>
                    <a:pt x="177" y="7"/>
                    <a:pt x="177" y="7"/>
                    <a:pt x="177" y="7"/>
                  </a:cubicBezTo>
                  <a:cubicBezTo>
                    <a:pt x="176" y="3"/>
                    <a:pt x="173" y="1"/>
                    <a:pt x="169" y="0"/>
                  </a:cubicBezTo>
                  <a:cubicBezTo>
                    <a:pt x="165" y="0"/>
                    <a:pt x="162" y="3"/>
                    <a:pt x="161" y="7"/>
                  </a:cubicBezTo>
                  <a:cubicBezTo>
                    <a:pt x="126" y="149"/>
                    <a:pt x="126" y="149"/>
                    <a:pt x="126" y="149"/>
                  </a:cubicBezTo>
                  <a:cubicBezTo>
                    <a:pt x="104" y="62"/>
                    <a:pt x="104" y="62"/>
                    <a:pt x="104" y="62"/>
                  </a:cubicBezTo>
                  <a:cubicBezTo>
                    <a:pt x="103" y="59"/>
                    <a:pt x="100" y="57"/>
                    <a:pt x="97" y="57"/>
                  </a:cubicBezTo>
                  <a:cubicBezTo>
                    <a:pt x="94" y="57"/>
                    <a:pt x="90" y="61"/>
                    <a:pt x="89" y="64"/>
                  </a:cubicBezTo>
                  <a:cubicBezTo>
                    <a:pt x="66" y="127"/>
                    <a:pt x="66" y="127"/>
                    <a:pt x="66" y="127"/>
                  </a:cubicBezTo>
                  <a:cubicBezTo>
                    <a:pt x="0" y="127"/>
                    <a:pt x="0" y="127"/>
                    <a:pt x="0" y="127"/>
                  </a:cubicBezTo>
                  <a:cubicBezTo>
                    <a:pt x="0" y="143"/>
                    <a:pt x="0" y="143"/>
                    <a:pt x="0" y="143"/>
                  </a:cubicBezTo>
                  <a:cubicBezTo>
                    <a:pt x="72" y="143"/>
                    <a:pt x="72" y="143"/>
                    <a:pt x="72" y="143"/>
                  </a:cubicBezTo>
                  <a:cubicBezTo>
                    <a:pt x="75" y="143"/>
                    <a:pt x="78" y="137"/>
                    <a:pt x="79" y="134"/>
                  </a:cubicBezTo>
                  <a:cubicBezTo>
                    <a:pt x="95" y="90"/>
                    <a:pt x="95" y="90"/>
                    <a:pt x="95" y="90"/>
                  </a:cubicBezTo>
                  <a:cubicBezTo>
                    <a:pt x="118" y="186"/>
                    <a:pt x="118" y="186"/>
                    <a:pt x="118" y="186"/>
                  </a:cubicBezTo>
                  <a:cubicBezTo>
                    <a:pt x="119" y="190"/>
                    <a:pt x="122" y="195"/>
                    <a:pt x="126" y="195"/>
                  </a:cubicBezTo>
                  <a:cubicBezTo>
                    <a:pt x="126" y="195"/>
                    <a:pt x="126" y="195"/>
                    <a:pt x="126" y="195"/>
                  </a:cubicBezTo>
                  <a:cubicBezTo>
                    <a:pt x="130" y="195"/>
                    <a:pt x="133" y="191"/>
                    <a:pt x="134" y="188"/>
                  </a:cubicBezTo>
                  <a:cubicBezTo>
                    <a:pt x="168" y="49"/>
                    <a:pt x="168" y="49"/>
                    <a:pt x="168" y="49"/>
                  </a:cubicBezTo>
                  <a:cubicBezTo>
                    <a:pt x="193" y="191"/>
                    <a:pt x="193" y="191"/>
                    <a:pt x="193" y="191"/>
                  </a:cubicBezTo>
                  <a:cubicBezTo>
                    <a:pt x="193" y="194"/>
                    <a:pt x="196" y="203"/>
                    <a:pt x="200" y="203"/>
                  </a:cubicBezTo>
                  <a:cubicBezTo>
                    <a:pt x="200" y="203"/>
                    <a:pt x="200" y="203"/>
                    <a:pt x="200" y="203"/>
                  </a:cubicBezTo>
                  <a:cubicBezTo>
                    <a:pt x="204" y="203"/>
                    <a:pt x="207" y="199"/>
                    <a:pt x="208" y="196"/>
                  </a:cubicBezTo>
                  <a:cubicBezTo>
                    <a:pt x="221" y="143"/>
                    <a:pt x="221" y="143"/>
                    <a:pt x="221" y="143"/>
                  </a:cubicBezTo>
                  <a:cubicBezTo>
                    <a:pt x="340" y="143"/>
                    <a:pt x="340" y="143"/>
                    <a:pt x="340" y="143"/>
                  </a:cubicBezTo>
                  <a:cubicBezTo>
                    <a:pt x="344" y="143"/>
                    <a:pt x="348" y="139"/>
                    <a:pt x="348" y="135"/>
                  </a:cubicBezTo>
                  <a:cubicBezTo>
                    <a:pt x="348" y="131"/>
                    <a:pt x="344" y="127"/>
                    <a:pt x="340" y="12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Source Sans Pro Light"/>
                <a:ea typeface="Source Sans Pro Light"/>
                <a:cs typeface="Source Sans Pro Light"/>
                <a:sym typeface="Source Sans Pro Light"/>
              </a:endParaRPr>
            </a:p>
          </p:txBody>
        </p:sp>
        <p:sp>
          <p:nvSpPr>
            <p:cNvPr id="721" name="Google Shape;721;gb0e4b047f7_0_791"/>
            <p:cNvSpPr/>
            <p:nvPr/>
          </p:nvSpPr>
          <p:spPr>
            <a:xfrm>
              <a:off x="1474881" y="3641928"/>
              <a:ext cx="2412000" cy="429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Source Sans Pro Light"/>
                <a:ea typeface="Source Sans Pro Light"/>
                <a:cs typeface="Source Sans Pro Light"/>
                <a:sym typeface="Source Sans Pro Light"/>
              </a:endParaRPr>
            </a:p>
          </p:txBody>
        </p:sp>
      </p:grpSp>
      <p:sp>
        <p:nvSpPr>
          <p:cNvPr id="722" name="Google Shape;722;gb0e4b047f7_0_791"/>
          <p:cNvSpPr txBox="1">
            <a:spLocks noGrp="1"/>
          </p:cNvSpPr>
          <p:nvPr>
            <p:ph type="subTitle" idx="1"/>
          </p:nvPr>
        </p:nvSpPr>
        <p:spPr>
          <a:xfrm>
            <a:off x="966825" y="2964658"/>
            <a:ext cx="1190700" cy="402600"/>
          </a:xfrm>
          <a:prstGeom prst="rect">
            <a:avLst/>
          </a:prstGeom>
          <a:noFill/>
          <a:ln>
            <a:noFill/>
          </a:ln>
        </p:spPr>
        <p:txBody>
          <a:bodyPr spcFirstLastPara="1" wrap="square" lIns="91425" tIns="91425" rIns="91425" bIns="91425" anchor="t" anchorCtr="0">
            <a:noAutofit/>
          </a:bodyPr>
          <a:lstStyle>
            <a:lvl1pPr lvl="0" algn="ctr" rtl="0">
              <a:lnSpc>
                <a:spcPct val="115000"/>
              </a:lnSpc>
              <a:spcBef>
                <a:spcPts val="0"/>
              </a:spcBef>
              <a:spcAft>
                <a:spcPts val="0"/>
              </a:spcAft>
              <a:buClr>
                <a:schemeClr val="dk1"/>
              </a:buClr>
              <a:buSzPts val="2000"/>
              <a:buFont typeface="Fredoka One"/>
              <a:buNone/>
              <a:defRPr>
                <a:solidFill>
                  <a:schemeClr val="dk1"/>
                </a:solidFill>
                <a:latin typeface="Fredoka One"/>
                <a:ea typeface="Fredoka One"/>
                <a:cs typeface="Fredoka One"/>
                <a:sym typeface="Fredoka One"/>
              </a:defRPr>
            </a:lvl1pPr>
            <a:lvl2pPr lvl="1" algn="l" rtl="0">
              <a:lnSpc>
                <a:spcPct val="115000"/>
              </a:lnSpc>
              <a:spcBef>
                <a:spcPts val="1600"/>
              </a:spcBef>
              <a:spcAft>
                <a:spcPts val="0"/>
              </a:spcAft>
              <a:buSzPts val="2000"/>
              <a:buNone/>
              <a:defRPr sz="2000"/>
            </a:lvl2pPr>
            <a:lvl3pPr lvl="2" algn="l" rtl="0">
              <a:lnSpc>
                <a:spcPct val="115000"/>
              </a:lnSpc>
              <a:spcBef>
                <a:spcPts val="1600"/>
              </a:spcBef>
              <a:spcAft>
                <a:spcPts val="0"/>
              </a:spcAft>
              <a:buSzPts val="2000"/>
              <a:buNone/>
              <a:defRPr sz="2000"/>
            </a:lvl3pPr>
            <a:lvl4pPr lvl="3" algn="l" rtl="0">
              <a:lnSpc>
                <a:spcPct val="115000"/>
              </a:lnSpc>
              <a:spcBef>
                <a:spcPts val="1600"/>
              </a:spcBef>
              <a:spcAft>
                <a:spcPts val="0"/>
              </a:spcAft>
              <a:buSzPts val="2000"/>
              <a:buNone/>
              <a:defRPr sz="2000"/>
            </a:lvl4pPr>
            <a:lvl5pPr lvl="4" algn="l" rtl="0">
              <a:lnSpc>
                <a:spcPct val="115000"/>
              </a:lnSpc>
              <a:spcBef>
                <a:spcPts val="1600"/>
              </a:spcBef>
              <a:spcAft>
                <a:spcPts val="0"/>
              </a:spcAft>
              <a:buSzPts val="2000"/>
              <a:buNone/>
              <a:defRPr sz="2000"/>
            </a:lvl5pPr>
            <a:lvl6pPr lvl="5" algn="l" rtl="0">
              <a:lnSpc>
                <a:spcPct val="115000"/>
              </a:lnSpc>
              <a:spcBef>
                <a:spcPts val="1600"/>
              </a:spcBef>
              <a:spcAft>
                <a:spcPts val="0"/>
              </a:spcAft>
              <a:buSzPts val="2000"/>
              <a:buNone/>
              <a:defRPr sz="2000"/>
            </a:lvl6pPr>
            <a:lvl7pPr lvl="6" algn="l" rtl="0">
              <a:lnSpc>
                <a:spcPct val="115000"/>
              </a:lnSpc>
              <a:spcBef>
                <a:spcPts val="1600"/>
              </a:spcBef>
              <a:spcAft>
                <a:spcPts val="0"/>
              </a:spcAft>
              <a:buSzPts val="2000"/>
              <a:buNone/>
              <a:defRPr sz="2000"/>
            </a:lvl7pPr>
            <a:lvl8pPr lvl="7" algn="l" rtl="0">
              <a:lnSpc>
                <a:spcPct val="115000"/>
              </a:lnSpc>
              <a:spcBef>
                <a:spcPts val="1600"/>
              </a:spcBef>
              <a:spcAft>
                <a:spcPts val="0"/>
              </a:spcAft>
              <a:buSzPts val="2000"/>
              <a:buNone/>
              <a:defRPr sz="2000"/>
            </a:lvl8pPr>
            <a:lvl9pPr lvl="8" algn="l" rtl="0">
              <a:lnSpc>
                <a:spcPct val="115000"/>
              </a:lnSpc>
              <a:spcBef>
                <a:spcPts val="1600"/>
              </a:spcBef>
              <a:spcAft>
                <a:spcPts val="1600"/>
              </a:spcAft>
              <a:buSzPts val="2000"/>
              <a:buNone/>
              <a:defRPr sz="2000"/>
            </a:lvl9pPr>
          </a:lstStyle>
          <a:p>
            <a:endParaRPr/>
          </a:p>
        </p:txBody>
      </p:sp>
      <p:sp>
        <p:nvSpPr>
          <p:cNvPr id="723" name="Google Shape;723;gb0e4b047f7_0_791"/>
          <p:cNvSpPr txBox="1">
            <a:spLocks noGrp="1"/>
          </p:cNvSpPr>
          <p:nvPr>
            <p:ph type="subTitle" idx="2"/>
          </p:nvPr>
        </p:nvSpPr>
        <p:spPr>
          <a:xfrm>
            <a:off x="714375" y="3429000"/>
            <a:ext cx="1695600" cy="8847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l" rtl="0">
              <a:lnSpc>
                <a:spcPct val="115000"/>
              </a:lnSpc>
              <a:spcBef>
                <a:spcPts val="0"/>
              </a:spcBef>
              <a:spcAft>
                <a:spcPts val="0"/>
              </a:spcAft>
              <a:buSzPts val="1400"/>
              <a:buNone/>
              <a:defRPr/>
            </a:lvl2pPr>
            <a:lvl3pPr lvl="2" algn="l" rtl="0">
              <a:lnSpc>
                <a:spcPct val="115000"/>
              </a:lnSpc>
              <a:spcBef>
                <a:spcPts val="1600"/>
              </a:spcBef>
              <a:spcAft>
                <a:spcPts val="0"/>
              </a:spcAft>
              <a:buSzPts val="1400"/>
              <a:buNone/>
              <a:defRPr/>
            </a:lvl3pPr>
            <a:lvl4pPr lvl="3" algn="l" rtl="0">
              <a:lnSpc>
                <a:spcPct val="115000"/>
              </a:lnSpc>
              <a:spcBef>
                <a:spcPts val="1600"/>
              </a:spcBef>
              <a:spcAft>
                <a:spcPts val="0"/>
              </a:spcAft>
              <a:buSzPts val="1400"/>
              <a:buNone/>
              <a:defRPr/>
            </a:lvl4pPr>
            <a:lvl5pPr lvl="4" algn="l" rtl="0">
              <a:lnSpc>
                <a:spcPct val="115000"/>
              </a:lnSpc>
              <a:spcBef>
                <a:spcPts val="1600"/>
              </a:spcBef>
              <a:spcAft>
                <a:spcPts val="0"/>
              </a:spcAft>
              <a:buSzPts val="1400"/>
              <a:buNone/>
              <a:defRPr/>
            </a:lvl5pPr>
            <a:lvl6pPr lvl="5" algn="l" rtl="0">
              <a:lnSpc>
                <a:spcPct val="115000"/>
              </a:lnSpc>
              <a:spcBef>
                <a:spcPts val="1600"/>
              </a:spcBef>
              <a:spcAft>
                <a:spcPts val="0"/>
              </a:spcAft>
              <a:buSzPts val="1400"/>
              <a:buNone/>
              <a:defRPr/>
            </a:lvl6pPr>
            <a:lvl7pPr lvl="6" algn="l" rtl="0">
              <a:lnSpc>
                <a:spcPct val="115000"/>
              </a:lnSpc>
              <a:spcBef>
                <a:spcPts val="1600"/>
              </a:spcBef>
              <a:spcAft>
                <a:spcPts val="0"/>
              </a:spcAft>
              <a:buSzPts val="1400"/>
              <a:buNone/>
              <a:defRPr/>
            </a:lvl7pPr>
            <a:lvl8pPr lvl="7" algn="l" rtl="0">
              <a:lnSpc>
                <a:spcPct val="115000"/>
              </a:lnSpc>
              <a:spcBef>
                <a:spcPts val="1600"/>
              </a:spcBef>
              <a:spcAft>
                <a:spcPts val="0"/>
              </a:spcAft>
              <a:buSzPts val="1400"/>
              <a:buNone/>
              <a:defRPr/>
            </a:lvl8pPr>
            <a:lvl9pPr lvl="8" algn="l" rtl="0">
              <a:lnSpc>
                <a:spcPct val="115000"/>
              </a:lnSpc>
              <a:spcBef>
                <a:spcPts val="1600"/>
              </a:spcBef>
              <a:spcAft>
                <a:spcPts val="1600"/>
              </a:spcAft>
              <a:buSzPts val="1400"/>
              <a:buNone/>
              <a:defRPr/>
            </a:lvl9pPr>
          </a:lstStyle>
          <a:p>
            <a:endParaRPr/>
          </a:p>
        </p:txBody>
      </p:sp>
      <p:sp>
        <p:nvSpPr>
          <p:cNvPr id="724" name="Google Shape;724;gb0e4b047f7_0_791"/>
          <p:cNvSpPr txBox="1">
            <a:spLocks noGrp="1"/>
          </p:cNvSpPr>
          <p:nvPr>
            <p:ph type="title" idx="3"/>
          </p:nvPr>
        </p:nvSpPr>
        <p:spPr>
          <a:xfrm>
            <a:off x="1328025" y="1817210"/>
            <a:ext cx="468300" cy="393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800"/>
              <a:buNone/>
              <a:defRPr>
                <a:solidFill>
                  <a:schemeClr val="lt1"/>
                </a:solidFill>
              </a:defRPr>
            </a:lvl1pPr>
            <a:lvl2pPr lvl="1" algn="ctr" rtl="0">
              <a:lnSpc>
                <a:spcPct val="100000"/>
              </a:lnSpc>
              <a:spcBef>
                <a:spcPts val="0"/>
              </a:spcBef>
              <a:spcAft>
                <a:spcPts val="0"/>
              </a:spcAft>
              <a:buClr>
                <a:schemeClr val="lt1"/>
              </a:buClr>
              <a:buSzPts val="1800"/>
              <a:buNone/>
              <a:defRPr sz="1800">
                <a:solidFill>
                  <a:schemeClr val="lt1"/>
                </a:solidFill>
              </a:defRPr>
            </a:lvl2pPr>
            <a:lvl3pPr lvl="2" algn="ctr" rtl="0">
              <a:lnSpc>
                <a:spcPct val="100000"/>
              </a:lnSpc>
              <a:spcBef>
                <a:spcPts val="0"/>
              </a:spcBef>
              <a:spcAft>
                <a:spcPts val="0"/>
              </a:spcAft>
              <a:buClr>
                <a:schemeClr val="lt1"/>
              </a:buClr>
              <a:buSzPts val="1800"/>
              <a:buNone/>
              <a:defRPr sz="1800">
                <a:solidFill>
                  <a:schemeClr val="lt1"/>
                </a:solidFill>
              </a:defRPr>
            </a:lvl3pPr>
            <a:lvl4pPr lvl="3" algn="ctr" rtl="0">
              <a:lnSpc>
                <a:spcPct val="100000"/>
              </a:lnSpc>
              <a:spcBef>
                <a:spcPts val="0"/>
              </a:spcBef>
              <a:spcAft>
                <a:spcPts val="0"/>
              </a:spcAft>
              <a:buClr>
                <a:schemeClr val="lt1"/>
              </a:buClr>
              <a:buSzPts val="1800"/>
              <a:buNone/>
              <a:defRPr sz="1800">
                <a:solidFill>
                  <a:schemeClr val="lt1"/>
                </a:solidFill>
              </a:defRPr>
            </a:lvl4pPr>
            <a:lvl5pPr lvl="4" algn="ctr" rtl="0">
              <a:lnSpc>
                <a:spcPct val="100000"/>
              </a:lnSpc>
              <a:spcBef>
                <a:spcPts val="0"/>
              </a:spcBef>
              <a:spcAft>
                <a:spcPts val="0"/>
              </a:spcAft>
              <a:buClr>
                <a:schemeClr val="lt1"/>
              </a:buClr>
              <a:buSzPts val="1800"/>
              <a:buNone/>
              <a:defRPr sz="1800">
                <a:solidFill>
                  <a:schemeClr val="lt1"/>
                </a:solidFill>
              </a:defRPr>
            </a:lvl5pPr>
            <a:lvl6pPr lvl="5" algn="ctr" rtl="0">
              <a:lnSpc>
                <a:spcPct val="100000"/>
              </a:lnSpc>
              <a:spcBef>
                <a:spcPts val="0"/>
              </a:spcBef>
              <a:spcAft>
                <a:spcPts val="0"/>
              </a:spcAft>
              <a:buClr>
                <a:schemeClr val="lt1"/>
              </a:buClr>
              <a:buSzPts val="1800"/>
              <a:buNone/>
              <a:defRPr sz="1800">
                <a:solidFill>
                  <a:schemeClr val="lt1"/>
                </a:solidFill>
              </a:defRPr>
            </a:lvl6pPr>
            <a:lvl7pPr lvl="6" algn="ctr" rtl="0">
              <a:lnSpc>
                <a:spcPct val="100000"/>
              </a:lnSpc>
              <a:spcBef>
                <a:spcPts val="0"/>
              </a:spcBef>
              <a:spcAft>
                <a:spcPts val="0"/>
              </a:spcAft>
              <a:buClr>
                <a:schemeClr val="lt1"/>
              </a:buClr>
              <a:buSzPts val="1800"/>
              <a:buNone/>
              <a:defRPr sz="1800">
                <a:solidFill>
                  <a:schemeClr val="lt1"/>
                </a:solidFill>
              </a:defRPr>
            </a:lvl7pPr>
            <a:lvl8pPr lvl="7" algn="ctr" rtl="0">
              <a:lnSpc>
                <a:spcPct val="100000"/>
              </a:lnSpc>
              <a:spcBef>
                <a:spcPts val="0"/>
              </a:spcBef>
              <a:spcAft>
                <a:spcPts val="0"/>
              </a:spcAft>
              <a:buClr>
                <a:schemeClr val="lt1"/>
              </a:buClr>
              <a:buSzPts val="1800"/>
              <a:buNone/>
              <a:defRPr sz="1800">
                <a:solidFill>
                  <a:schemeClr val="lt1"/>
                </a:solidFill>
              </a:defRPr>
            </a:lvl8pPr>
            <a:lvl9pPr lvl="8" algn="ctr" rtl="0">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725" name="Google Shape;725;gb0e4b047f7_0_791"/>
          <p:cNvSpPr txBox="1">
            <a:spLocks noGrp="1"/>
          </p:cNvSpPr>
          <p:nvPr>
            <p:ph type="subTitle" idx="4"/>
          </p:nvPr>
        </p:nvSpPr>
        <p:spPr>
          <a:xfrm>
            <a:off x="2964375" y="2964658"/>
            <a:ext cx="1190700" cy="402600"/>
          </a:xfrm>
          <a:prstGeom prst="rect">
            <a:avLst/>
          </a:prstGeom>
          <a:noFill/>
          <a:ln>
            <a:noFill/>
          </a:ln>
        </p:spPr>
        <p:txBody>
          <a:bodyPr spcFirstLastPara="1" wrap="square" lIns="91425" tIns="91425" rIns="91425" bIns="91425" anchor="t" anchorCtr="0">
            <a:noAutofit/>
          </a:bodyPr>
          <a:lstStyle>
            <a:lvl1pPr lvl="0" algn="ctr" rtl="0">
              <a:lnSpc>
                <a:spcPct val="115000"/>
              </a:lnSpc>
              <a:spcBef>
                <a:spcPts val="0"/>
              </a:spcBef>
              <a:spcAft>
                <a:spcPts val="0"/>
              </a:spcAft>
              <a:buClr>
                <a:schemeClr val="dk1"/>
              </a:buClr>
              <a:buSzPts val="2000"/>
              <a:buFont typeface="Fredoka One"/>
              <a:buNone/>
              <a:defRPr>
                <a:solidFill>
                  <a:schemeClr val="dk1"/>
                </a:solidFill>
                <a:latin typeface="Fredoka One"/>
                <a:ea typeface="Fredoka One"/>
                <a:cs typeface="Fredoka One"/>
                <a:sym typeface="Fredoka One"/>
              </a:defRPr>
            </a:lvl1pPr>
            <a:lvl2pPr lvl="1" algn="l" rtl="0">
              <a:lnSpc>
                <a:spcPct val="115000"/>
              </a:lnSpc>
              <a:spcBef>
                <a:spcPts val="1600"/>
              </a:spcBef>
              <a:spcAft>
                <a:spcPts val="0"/>
              </a:spcAft>
              <a:buSzPts val="2000"/>
              <a:buNone/>
              <a:defRPr sz="2000"/>
            </a:lvl2pPr>
            <a:lvl3pPr lvl="2" algn="l" rtl="0">
              <a:lnSpc>
                <a:spcPct val="115000"/>
              </a:lnSpc>
              <a:spcBef>
                <a:spcPts val="1600"/>
              </a:spcBef>
              <a:spcAft>
                <a:spcPts val="0"/>
              </a:spcAft>
              <a:buSzPts val="2000"/>
              <a:buNone/>
              <a:defRPr sz="2000"/>
            </a:lvl3pPr>
            <a:lvl4pPr lvl="3" algn="l" rtl="0">
              <a:lnSpc>
                <a:spcPct val="115000"/>
              </a:lnSpc>
              <a:spcBef>
                <a:spcPts val="1600"/>
              </a:spcBef>
              <a:spcAft>
                <a:spcPts val="0"/>
              </a:spcAft>
              <a:buSzPts val="2000"/>
              <a:buNone/>
              <a:defRPr sz="2000"/>
            </a:lvl4pPr>
            <a:lvl5pPr lvl="4" algn="l" rtl="0">
              <a:lnSpc>
                <a:spcPct val="115000"/>
              </a:lnSpc>
              <a:spcBef>
                <a:spcPts val="1600"/>
              </a:spcBef>
              <a:spcAft>
                <a:spcPts val="0"/>
              </a:spcAft>
              <a:buSzPts val="2000"/>
              <a:buNone/>
              <a:defRPr sz="2000"/>
            </a:lvl5pPr>
            <a:lvl6pPr lvl="5" algn="l" rtl="0">
              <a:lnSpc>
                <a:spcPct val="115000"/>
              </a:lnSpc>
              <a:spcBef>
                <a:spcPts val="1600"/>
              </a:spcBef>
              <a:spcAft>
                <a:spcPts val="0"/>
              </a:spcAft>
              <a:buSzPts val="2000"/>
              <a:buNone/>
              <a:defRPr sz="2000"/>
            </a:lvl6pPr>
            <a:lvl7pPr lvl="6" algn="l" rtl="0">
              <a:lnSpc>
                <a:spcPct val="115000"/>
              </a:lnSpc>
              <a:spcBef>
                <a:spcPts val="1600"/>
              </a:spcBef>
              <a:spcAft>
                <a:spcPts val="0"/>
              </a:spcAft>
              <a:buSzPts val="2000"/>
              <a:buNone/>
              <a:defRPr sz="2000"/>
            </a:lvl7pPr>
            <a:lvl8pPr lvl="7" algn="l" rtl="0">
              <a:lnSpc>
                <a:spcPct val="115000"/>
              </a:lnSpc>
              <a:spcBef>
                <a:spcPts val="1600"/>
              </a:spcBef>
              <a:spcAft>
                <a:spcPts val="0"/>
              </a:spcAft>
              <a:buSzPts val="2000"/>
              <a:buNone/>
              <a:defRPr sz="2000"/>
            </a:lvl8pPr>
            <a:lvl9pPr lvl="8" algn="l" rtl="0">
              <a:lnSpc>
                <a:spcPct val="115000"/>
              </a:lnSpc>
              <a:spcBef>
                <a:spcPts val="1600"/>
              </a:spcBef>
              <a:spcAft>
                <a:spcPts val="1600"/>
              </a:spcAft>
              <a:buSzPts val="2000"/>
              <a:buNone/>
              <a:defRPr sz="2000"/>
            </a:lvl9pPr>
          </a:lstStyle>
          <a:p>
            <a:endParaRPr/>
          </a:p>
        </p:txBody>
      </p:sp>
      <p:sp>
        <p:nvSpPr>
          <p:cNvPr id="726" name="Google Shape;726;gb0e4b047f7_0_791"/>
          <p:cNvSpPr txBox="1">
            <a:spLocks noGrp="1"/>
          </p:cNvSpPr>
          <p:nvPr>
            <p:ph type="subTitle" idx="5"/>
          </p:nvPr>
        </p:nvSpPr>
        <p:spPr>
          <a:xfrm>
            <a:off x="2713875" y="3429000"/>
            <a:ext cx="1691700" cy="8871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l" rtl="0">
              <a:lnSpc>
                <a:spcPct val="115000"/>
              </a:lnSpc>
              <a:spcBef>
                <a:spcPts val="1600"/>
              </a:spcBef>
              <a:spcAft>
                <a:spcPts val="0"/>
              </a:spcAft>
              <a:buSzPts val="1400"/>
              <a:buNone/>
              <a:defRPr/>
            </a:lvl2pPr>
            <a:lvl3pPr lvl="2" algn="l" rtl="0">
              <a:lnSpc>
                <a:spcPct val="115000"/>
              </a:lnSpc>
              <a:spcBef>
                <a:spcPts val="1600"/>
              </a:spcBef>
              <a:spcAft>
                <a:spcPts val="0"/>
              </a:spcAft>
              <a:buSzPts val="1400"/>
              <a:buNone/>
              <a:defRPr/>
            </a:lvl3pPr>
            <a:lvl4pPr lvl="3" algn="l" rtl="0">
              <a:lnSpc>
                <a:spcPct val="115000"/>
              </a:lnSpc>
              <a:spcBef>
                <a:spcPts val="1600"/>
              </a:spcBef>
              <a:spcAft>
                <a:spcPts val="0"/>
              </a:spcAft>
              <a:buSzPts val="1400"/>
              <a:buNone/>
              <a:defRPr/>
            </a:lvl4pPr>
            <a:lvl5pPr lvl="4" algn="l" rtl="0">
              <a:lnSpc>
                <a:spcPct val="115000"/>
              </a:lnSpc>
              <a:spcBef>
                <a:spcPts val="1600"/>
              </a:spcBef>
              <a:spcAft>
                <a:spcPts val="0"/>
              </a:spcAft>
              <a:buSzPts val="1400"/>
              <a:buNone/>
              <a:defRPr/>
            </a:lvl5pPr>
            <a:lvl6pPr lvl="5" algn="l" rtl="0">
              <a:lnSpc>
                <a:spcPct val="115000"/>
              </a:lnSpc>
              <a:spcBef>
                <a:spcPts val="1600"/>
              </a:spcBef>
              <a:spcAft>
                <a:spcPts val="0"/>
              </a:spcAft>
              <a:buSzPts val="1400"/>
              <a:buNone/>
              <a:defRPr/>
            </a:lvl6pPr>
            <a:lvl7pPr lvl="6" algn="l" rtl="0">
              <a:lnSpc>
                <a:spcPct val="115000"/>
              </a:lnSpc>
              <a:spcBef>
                <a:spcPts val="1600"/>
              </a:spcBef>
              <a:spcAft>
                <a:spcPts val="0"/>
              </a:spcAft>
              <a:buSzPts val="1400"/>
              <a:buNone/>
              <a:defRPr/>
            </a:lvl7pPr>
            <a:lvl8pPr lvl="7" algn="l" rtl="0">
              <a:lnSpc>
                <a:spcPct val="115000"/>
              </a:lnSpc>
              <a:spcBef>
                <a:spcPts val="1600"/>
              </a:spcBef>
              <a:spcAft>
                <a:spcPts val="0"/>
              </a:spcAft>
              <a:buSzPts val="1400"/>
              <a:buNone/>
              <a:defRPr/>
            </a:lvl8pPr>
            <a:lvl9pPr lvl="8" algn="l" rtl="0">
              <a:lnSpc>
                <a:spcPct val="115000"/>
              </a:lnSpc>
              <a:spcBef>
                <a:spcPts val="1600"/>
              </a:spcBef>
              <a:spcAft>
                <a:spcPts val="1600"/>
              </a:spcAft>
              <a:buSzPts val="1400"/>
              <a:buNone/>
              <a:defRPr/>
            </a:lvl9pPr>
          </a:lstStyle>
          <a:p>
            <a:endParaRPr/>
          </a:p>
        </p:txBody>
      </p:sp>
      <p:sp>
        <p:nvSpPr>
          <p:cNvPr id="727" name="Google Shape;727;gb0e4b047f7_0_791"/>
          <p:cNvSpPr txBox="1">
            <a:spLocks noGrp="1"/>
          </p:cNvSpPr>
          <p:nvPr>
            <p:ph type="title" idx="6"/>
          </p:nvPr>
        </p:nvSpPr>
        <p:spPr>
          <a:xfrm>
            <a:off x="3326625" y="1911710"/>
            <a:ext cx="466200" cy="204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800"/>
              <a:buNone/>
              <a:defRPr>
                <a:solidFill>
                  <a:schemeClr val="lt1"/>
                </a:solidFill>
              </a:defRPr>
            </a:lvl1pPr>
            <a:lvl2pPr lvl="1" algn="ctr" rtl="0">
              <a:lnSpc>
                <a:spcPct val="100000"/>
              </a:lnSpc>
              <a:spcBef>
                <a:spcPts val="0"/>
              </a:spcBef>
              <a:spcAft>
                <a:spcPts val="0"/>
              </a:spcAft>
              <a:buClr>
                <a:schemeClr val="lt1"/>
              </a:buClr>
              <a:buSzPts val="1800"/>
              <a:buNone/>
              <a:defRPr sz="1800">
                <a:solidFill>
                  <a:schemeClr val="lt1"/>
                </a:solidFill>
              </a:defRPr>
            </a:lvl2pPr>
            <a:lvl3pPr lvl="2" algn="ctr" rtl="0">
              <a:lnSpc>
                <a:spcPct val="100000"/>
              </a:lnSpc>
              <a:spcBef>
                <a:spcPts val="0"/>
              </a:spcBef>
              <a:spcAft>
                <a:spcPts val="0"/>
              </a:spcAft>
              <a:buClr>
                <a:schemeClr val="lt1"/>
              </a:buClr>
              <a:buSzPts val="1800"/>
              <a:buNone/>
              <a:defRPr sz="1800">
                <a:solidFill>
                  <a:schemeClr val="lt1"/>
                </a:solidFill>
              </a:defRPr>
            </a:lvl3pPr>
            <a:lvl4pPr lvl="3" algn="ctr" rtl="0">
              <a:lnSpc>
                <a:spcPct val="100000"/>
              </a:lnSpc>
              <a:spcBef>
                <a:spcPts val="0"/>
              </a:spcBef>
              <a:spcAft>
                <a:spcPts val="0"/>
              </a:spcAft>
              <a:buClr>
                <a:schemeClr val="lt1"/>
              </a:buClr>
              <a:buSzPts val="1800"/>
              <a:buNone/>
              <a:defRPr sz="1800">
                <a:solidFill>
                  <a:schemeClr val="lt1"/>
                </a:solidFill>
              </a:defRPr>
            </a:lvl4pPr>
            <a:lvl5pPr lvl="4" algn="ctr" rtl="0">
              <a:lnSpc>
                <a:spcPct val="100000"/>
              </a:lnSpc>
              <a:spcBef>
                <a:spcPts val="0"/>
              </a:spcBef>
              <a:spcAft>
                <a:spcPts val="0"/>
              </a:spcAft>
              <a:buClr>
                <a:schemeClr val="lt1"/>
              </a:buClr>
              <a:buSzPts val="1800"/>
              <a:buNone/>
              <a:defRPr sz="1800">
                <a:solidFill>
                  <a:schemeClr val="lt1"/>
                </a:solidFill>
              </a:defRPr>
            </a:lvl5pPr>
            <a:lvl6pPr lvl="5" algn="ctr" rtl="0">
              <a:lnSpc>
                <a:spcPct val="100000"/>
              </a:lnSpc>
              <a:spcBef>
                <a:spcPts val="0"/>
              </a:spcBef>
              <a:spcAft>
                <a:spcPts val="0"/>
              </a:spcAft>
              <a:buClr>
                <a:schemeClr val="lt1"/>
              </a:buClr>
              <a:buSzPts val="1800"/>
              <a:buNone/>
              <a:defRPr sz="1800">
                <a:solidFill>
                  <a:schemeClr val="lt1"/>
                </a:solidFill>
              </a:defRPr>
            </a:lvl6pPr>
            <a:lvl7pPr lvl="6" algn="ctr" rtl="0">
              <a:lnSpc>
                <a:spcPct val="100000"/>
              </a:lnSpc>
              <a:spcBef>
                <a:spcPts val="0"/>
              </a:spcBef>
              <a:spcAft>
                <a:spcPts val="0"/>
              </a:spcAft>
              <a:buClr>
                <a:schemeClr val="lt1"/>
              </a:buClr>
              <a:buSzPts val="1800"/>
              <a:buNone/>
              <a:defRPr sz="1800">
                <a:solidFill>
                  <a:schemeClr val="lt1"/>
                </a:solidFill>
              </a:defRPr>
            </a:lvl7pPr>
            <a:lvl8pPr lvl="7" algn="ctr" rtl="0">
              <a:lnSpc>
                <a:spcPct val="100000"/>
              </a:lnSpc>
              <a:spcBef>
                <a:spcPts val="0"/>
              </a:spcBef>
              <a:spcAft>
                <a:spcPts val="0"/>
              </a:spcAft>
              <a:buClr>
                <a:schemeClr val="lt1"/>
              </a:buClr>
              <a:buSzPts val="1800"/>
              <a:buNone/>
              <a:defRPr sz="1800">
                <a:solidFill>
                  <a:schemeClr val="lt1"/>
                </a:solidFill>
              </a:defRPr>
            </a:lvl8pPr>
            <a:lvl9pPr lvl="8" algn="ctr" rtl="0">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728" name="Google Shape;728;gb0e4b047f7_0_791"/>
          <p:cNvSpPr txBox="1">
            <a:spLocks noGrp="1"/>
          </p:cNvSpPr>
          <p:nvPr>
            <p:ph type="subTitle" idx="7"/>
          </p:nvPr>
        </p:nvSpPr>
        <p:spPr>
          <a:xfrm>
            <a:off x="5021775" y="2964658"/>
            <a:ext cx="1190700" cy="402600"/>
          </a:xfrm>
          <a:prstGeom prst="rect">
            <a:avLst/>
          </a:prstGeom>
          <a:noFill/>
          <a:ln>
            <a:noFill/>
          </a:ln>
        </p:spPr>
        <p:txBody>
          <a:bodyPr spcFirstLastPara="1" wrap="square" lIns="91425" tIns="91425" rIns="91425" bIns="91425" anchor="t" anchorCtr="0">
            <a:noAutofit/>
          </a:bodyPr>
          <a:lstStyle>
            <a:lvl1pPr lvl="0" algn="ctr" rtl="0">
              <a:lnSpc>
                <a:spcPct val="115000"/>
              </a:lnSpc>
              <a:spcBef>
                <a:spcPts val="0"/>
              </a:spcBef>
              <a:spcAft>
                <a:spcPts val="0"/>
              </a:spcAft>
              <a:buClr>
                <a:schemeClr val="dk1"/>
              </a:buClr>
              <a:buSzPts val="2000"/>
              <a:buFont typeface="Fredoka One"/>
              <a:buNone/>
              <a:defRPr>
                <a:solidFill>
                  <a:schemeClr val="dk1"/>
                </a:solidFill>
                <a:latin typeface="Fredoka One"/>
                <a:ea typeface="Fredoka One"/>
                <a:cs typeface="Fredoka One"/>
                <a:sym typeface="Fredoka One"/>
              </a:defRPr>
            </a:lvl1pPr>
            <a:lvl2pPr lvl="1" algn="l" rtl="0">
              <a:lnSpc>
                <a:spcPct val="115000"/>
              </a:lnSpc>
              <a:spcBef>
                <a:spcPts val="1600"/>
              </a:spcBef>
              <a:spcAft>
                <a:spcPts val="0"/>
              </a:spcAft>
              <a:buSzPts val="2000"/>
              <a:buNone/>
              <a:defRPr sz="2000"/>
            </a:lvl2pPr>
            <a:lvl3pPr lvl="2" algn="l" rtl="0">
              <a:lnSpc>
                <a:spcPct val="115000"/>
              </a:lnSpc>
              <a:spcBef>
                <a:spcPts val="1600"/>
              </a:spcBef>
              <a:spcAft>
                <a:spcPts val="0"/>
              </a:spcAft>
              <a:buSzPts val="2000"/>
              <a:buNone/>
              <a:defRPr sz="2000"/>
            </a:lvl3pPr>
            <a:lvl4pPr lvl="3" algn="l" rtl="0">
              <a:lnSpc>
                <a:spcPct val="115000"/>
              </a:lnSpc>
              <a:spcBef>
                <a:spcPts val="1600"/>
              </a:spcBef>
              <a:spcAft>
                <a:spcPts val="0"/>
              </a:spcAft>
              <a:buSzPts val="2000"/>
              <a:buNone/>
              <a:defRPr sz="2000"/>
            </a:lvl4pPr>
            <a:lvl5pPr lvl="4" algn="l" rtl="0">
              <a:lnSpc>
                <a:spcPct val="115000"/>
              </a:lnSpc>
              <a:spcBef>
                <a:spcPts val="1600"/>
              </a:spcBef>
              <a:spcAft>
                <a:spcPts val="0"/>
              </a:spcAft>
              <a:buSzPts val="2000"/>
              <a:buNone/>
              <a:defRPr sz="2000"/>
            </a:lvl5pPr>
            <a:lvl6pPr lvl="5" algn="l" rtl="0">
              <a:lnSpc>
                <a:spcPct val="115000"/>
              </a:lnSpc>
              <a:spcBef>
                <a:spcPts val="1600"/>
              </a:spcBef>
              <a:spcAft>
                <a:spcPts val="0"/>
              </a:spcAft>
              <a:buSzPts val="2000"/>
              <a:buNone/>
              <a:defRPr sz="2000"/>
            </a:lvl6pPr>
            <a:lvl7pPr lvl="6" algn="l" rtl="0">
              <a:lnSpc>
                <a:spcPct val="115000"/>
              </a:lnSpc>
              <a:spcBef>
                <a:spcPts val="1600"/>
              </a:spcBef>
              <a:spcAft>
                <a:spcPts val="0"/>
              </a:spcAft>
              <a:buSzPts val="2000"/>
              <a:buNone/>
              <a:defRPr sz="2000"/>
            </a:lvl7pPr>
            <a:lvl8pPr lvl="7" algn="l" rtl="0">
              <a:lnSpc>
                <a:spcPct val="115000"/>
              </a:lnSpc>
              <a:spcBef>
                <a:spcPts val="1600"/>
              </a:spcBef>
              <a:spcAft>
                <a:spcPts val="0"/>
              </a:spcAft>
              <a:buSzPts val="2000"/>
              <a:buNone/>
              <a:defRPr sz="2000"/>
            </a:lvl8pPr>
            <a:lvl9pPr lvl="8" algn="l" rtl="0">
              <a:lnSpc>
                <a:spcPct val="115000"/>
              </a:lnSpc>
              <a:spcBef>
                <a:spcPts val="1600"/>
              </a:spcBef>
              <a:spcAft>
                <a:spcPts val="1600"/>
              </a:spcAft>
              <a:buSzPts val="2000"/>
              <a:buNone/>
              <a:defRPr sz="2000"/>
            </a:lvl9pPr>
          </a:lstStyle>
          <a:p>
            <a:endParaRPr/>
          </a:p>
        </p:txBody>
      </p:sp>
      <p:sp>
        <p:nvSpPr>
          <p:cNvPr id="729" name="Google Shape;729;gb0e4b047f7_0_791"/>
          <p:cNvSpPr txBox="1">
            <a:spLocks noGrp="1"/>
          </p:cNvSpPr>
          <p:nvPr>
            <p:ph type="subTitle" idx="8"/>
          </p:nvPr>
        </p:nvSpPr>
        <p:spPr>
          <a:xfrm>
            <a:off x="4771275" y="3429000"/>
            <a:ext cx="1691700" cy="8871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l" rtl="0">
              <a:lnSpc>
                <a:spcPct val="115000"/>
              </a:lnSpc>
              <a:spcBef>
                <a:spcPts val="0"/>
              </a:spcBef>
              <a:spcAft>
                <a:spcPts val="0"/>
              </a:spcAft>
              <a:buSzPts val="1400"/>
              <a:buNone/>
              <a:defRPr/>
            </a:lvl2pPr>
            <a:lvl3pPr lvl="2" algn="l" rtl="0">
              <a:lnSpc>
                <a:spcPct val="115000"/>
              </a:lnSpc>
              <a:spcBef>
                <a:spcPts val="1600"/>
              </a:spcBef>
              <a:spcAft>
                <a:spcPts val="0"/>
              </a:spcAft>
              <a:buSzPts val="1400"/>
              <a:buNone/>
              <a:defRPr/>
            </a:lvl3pPr>
            <a:lvl4pPr lvl="3" algn="l" rtl="0">
              <a:lnSpc>
                <a:spcPct val="115000"/>
              </a:lnSpc>
              <a:spcBef>
                <a:spcPts val="1600"/>
              </a:spcBef>
              <a:spcAft>
                <a:spcPts val="0"/>
              </a:spcAft>
              <a:buSzPts val="1400"/>
              <a:buNone/>
              <a:defRPr/>
            </a:lvl4pPr>
            <a:lvl5pPr lvl="4" algn="l" rtl="0">
              <a:lnSpc>
                <a:spcPct val="115000"/>
              </a:lnSpc>
              <a:spcBef>
                <a:spcPts val="1600"/>
              </a:spcBef>
              <a:spcAft>
                <a:spcPts val="0"/>
              </a:spcAft>
              <a:buSzPts val="1400"/>
              <a:buNone/>
              <a:defRPr/>
            </a:lvl5pPr>
            <a:lvl6pPr lvl="5" algn="l" rtl="0">
              <a:lnSpc>
                <a:spcPct val="115000"/>
              </a:lnSpc>
              <a:spcBef>
                <a:spcPts val="1600"/>
              </a:spcBef>
              <a:spcAft>
                <a:spcPts val="0"/>
              </a:spcAft>
              <a:buSzPts val="1400"/>
              <a:buNone/>
              <a:defRPr/>
            </a:lvl6pPr>
            <a:lvl7pPr lvl="6" algn="l" rtl="0">
              <a:lnSpc>
                <a:spcPct val="115000"/>
              </a:lnSpc>
              <a:spcBef>
                <a:spcPts val="1600"/>
              </a:spcBef>
              <a:spcAft>
                <a:spcPts val="0"/>
              </a:spcAft>
              <a:buSzPts val="1400"/>
              <a:buNone/>
              <a:defRPr/>
            </a:lvl7pPr>
            <a:lvl8pPr lvl="7" algn="l" rtl="0">
              <a:lnSpc>
                <a:spcPct val="115000"/>
              </a:lnSpc>
              <a:spcBef>
                <a:spcPts val="1600"/>
              </a:spcBef>
              <a:spcAft>
                <a:spcPts val="0"/>
              </a:spcAft>
              <a:buSzPts val="1400"/>
              <a:buNone/>
              <a:defRPr/>
            </a:lvl8pPr>
            <a:lvl9pPr lvl="8" algn="l" rtl="0">
              <a:lnSpc>
                <a:spcPct val="115000"/>
              </a:lnSpc>
              <a:spcBef>
                <a:spcPts val="1600"/>
              </a:spcBef>
              <a:spcAft>
                <a:spcPts val="1600"/>
              </a:spcAft>
              <a:buSzPts val="1400"/>
              <a:buNone/>
              <a:defRPr/>
            </a:lvl9pPr>
          </a:lstStyle>
          <a:p>
            <a:endParaRPr/>
          </a:p>
        </p:txBody>
      </p:sp>
      <p:sp>
        <p:nvSpPr>
          <p:cNvPr id="730" name="Google Shape;730;gb0e4b047f7_0_791"/>
          <p:cNvSpPr txBox="1">
            <a:spLocks noGrp="1"/>
          </p:cNvSpPr>
          <p:nvPr>
            <p:ph type="title" idx="9"/>
          </p:nvPr>
        </p:nvSpPr>
        <p:spPr>
          <a:xfrm>
            <a:off x="5384025" y="1911710"/>
            <a:ext cx="466200" cy="204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800"/>
              <a:buNone/>
              <a:defRPr>
                <a:solidFill>
                  <a:schemeClr val="lt1"/>
                </a:solidFill>
              </a:defRPr>
            </a:lvl1pPr>
            <a:lvl2pPr lvl="1" algn="ctr" rtl="0">
              <a:lnSpc>
                <a:spcPct val="100000"/>
              </a:lnSpc>
              <a:spcBef>
                <a:spcPts val="0"/>
              </a:spcBef>
              <a:spcAft>
                <a:spcPts val="0"/>
              </a:spcAft>
              <a:buClr>
                <a:schemeClr val="lt1"/>
              </a:buClr>
              <a:buSzPts val="1800"/>
              <a:buNone/>
              <a:defRPr sz="1800">
                <a:solidFill>
                  <a:schemeClr val="lt1"/>
                </a:solidFill>
              </a:defRPr>
            </a:lvl2pPr>
            <a:lvl3pPr lvl="2" algn="ctr" rtl="0">
              <a:lnSpc>
                <a:spcPct val="100000"/>
              </a:lnSpc>
              <a:spcBef>
                <a:spcPts val="0"/>
              </a:spcBef>
              <a:spcAft>
                <a:spcPts val="0"/>
              </a:spcAft>
              <a:buClr>
                <a:schemeClr val="lt1"/>
              </a:buClr>
              <a:buSzPts val="1800"/>
              <a:buNone/>
              <a:defRPr sz="1800">
                <a:solidFill>
                  <a:schemeClr val="lt1"/>
                </a:solidFill>
              </a:defRPr>
            </a:lvl3pPr>
            <a:lvl4pPr lvl="3" algn="ctr" rtl="0">
              <a:lnSpc>
                <a:spcPct val="100000"/>
              </a:lnSpc>
              <a:spcBef>
                <a:spcPts val="0"/>
              </a:spcBef>
              <a:spcAft>
                <a:spcPts val="0"/>
              </a:spcAft>
              <a:buClr>
                <a:schemeClr val="lt1"/>
              </a:buClr>
              <a:buSzPts val="1800"/>
              <a:buNone/>
              <a:defRPr sz="1800">
                <a:solidFill>
                  <a:schemeClr val="lt1"/>
                </a:solidFill>
              </a:defRPr>
            </a:lvl4pPr>
            <a:lvl5pPr lvl="4" algn="ctr" rtl="0">
              <a:lnSpc>
                <a:spcPct val="100000"/>
              </a:lnSpc>
              <a:spcBef>
                <a:spcPts val="0"/>
              </a:spcBef>
              <a:spcAft>
                <a:spcPts val="0"/>
              </a:spcAft>
              <a:buClr>
                <a:schemeClr val="lt1"/>
              </a:buClr>
              <a:buSzPts val="1800"/>
              <a:buNone/>
              <a:defRPr sz="1800">
                <a:solidFill>
                  <a:schemeClr val="lt1"/>
                </a:solidFill>
              </a:defRPr>
            </a:lvl5pPr>
            <a:lvl6pPr lvl="5" algn="ctr" rtl="0">
              <a:lnSpc>
                <a:spcPct val="100000"/>
              </a:lnSpc>
              <a:spcBef>
                <a:spcPts val="0"/>
              </a:spcBef>
              <a:spcAft>
                <a:spcPts val="0"/>
              </a:spcAft>
              <a:buClr>
                <a:schemeClr val="lt1"/>
              </a:buClr>
              <a:buSzPts val="1800"/>
              <a:buNone/>
              <a:defRPr sz="1800">
                <a:solidFill>
                  <a:schemeClr val="lt1"/>
                </a:solidFill>
              </a:defRPr>
            </a:lvl6pPr>
            <a:lvl7pPr lvl="6" algn="ctr" rtl="0">
              <a:lnSpc>
                <a:spcPct val="100000"/>
              </a:lnSpc>
              <a:spcBef>
                <a:spcPts val="0"/>
              </a:spcBef>
              <a:spcAft>
                <a:spcPts val="0"/>
              </a:spcAft>
              <a:buClr>
                <a:schemeClr val="lt1"/>
              </a:buClr>
              <a:buSzPts val="1800"/>
              <a:buNone/>
              <a:defRPr sz="1800">
                <a:solidFill>
                  <a:schemeClr val="lt1"/>
                </a:solidFill>
              </a:defRPr>
            </a:lvl7pPr>
            <a:lvl8pPr lvl="7" algn="ctr" rtl="0">
              <a:lnSpc>
                <a:spcPct val="100000"/>
              </a:lnSpc>
              <a:spcBef>
                <a:spcPts val="0"/>
              </a:spcBef>
              <a:spcAft>
                <a:spcPts val="0"/>
              </a:spcAft>
              <a:buClr>
                <a:schemeClr val="lt1"/>
              </a:buClr>
              <a:buSzPts val="1800"/>
              <a:buNone/>
              <a:defRPr sz="1800">
                <a:solidFill>
                  <a:schemeClr val="lt1"/>
                </a:solidFill>
              </a:defRPr>
            </a:lvl8pPr>
            <a:lvl9pPr lvl="8" algn="ctr" rtl="0">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731" name="Google Shape;731;gb0e4b047f7_0_791"/>
          <p:cNvSpPr txBox="1">
            <a:spLocks noGrp="1"/>
          </p:cNvSpPr>
          <p:nvPr>
            <p:ph type="subTitle" idx="13"/>
          </p:nvPr>
        </p:nvSpPr>
        <p:spPr>
          <a:xfrm>
            <a:off x="6974400" y="2964658"/>
            <a:ext cx="1190700" cy="402600"/>
          </a:xfrm>
          <a:prstGeom prst="rect">
            <a:avLst/>
          </a:prstGeom>
          <a:noFill/>
          <a:ln>
            <a:noFill/>
          </a:ln>
        </p:spPr>
        <p:txBody>
          <a:bodyPr spcFirstLastPara="1" wrap="square" lIns="91425" tIns="91425" rIns="91425" bIns="91425" anchor="t" anchorCtr="0">
            <a:noAutofit/>
          </a:bodyPr>
          <a:lstStyle>
            <a:lvl1pPr lvl="0" algn="ctr" rtl="0">
              <a:lnSpc>
                <a:spcPct val="115000"/>
              </a:lnSpc>
              <a:spcBef>
                <a:spcPts val="0"/>
              </a:spcBef>
              <a:spcAft>
                <a:spcPts val="0"/>
              </a:spcAft>
              <a:buClr>
                <a:schemeClr val="dk1"/>
              </a:buClr>
              <a:buSzPts val="2000"/>
              <a:buFont typeface="Fredoka One"/>
              <a:buNone/>
              <a:defRPr>
                <a:solidFill>
                  <a:schemeClr val="dk1"/>
                </a:solidFill>
                <a:latin typeface="Fredoka One"/>
                <a:ea typeface="Fredoka One"/>
                <a:cs typeface="Fredoka One"/>
                <a:sym typeface="Fredoka One"/>
              </a:defRPr>
            </a:lvl1pPr>
            <a:lvl2pPr lvl="1" algn="l" rtl="0">
              <a:lnSpc>
                <a:spcPct val="115000"/>
              </a:lnSpc>
              <a:spcBef>
                <a:spcPts val="1600"/>
              </a:spcBef>
              <a:spcAft>
                <a:spcPts val="0"/>
              </a:spcAft>
              <a:buSzPts val="2000"/>
              <a:buNone/>
              <a:defRPr sz="2000"/>
            </a:lvl2pPr>
            <a:lvl3pPr lvl="2" algn="l" rtl="0">
              <a:lnSpc>
                <a:spcPct val="115000"/>
              </a:lnSpc>
              <a:spcBef>
                <a:spcPts val="1600"/>
              </a:spcBef>
              <a:spcAft>
                <a:spcPts val="0"/>
              </a:spcAft>
              <a:buSzPts val="2000"/>
              <a:buNone/>
              <a:defRPr sz="2000"/>
            </a:lvl3pPr>
            <a:lvl4pPr lvl="3" algn="l" rtl="0">
              <a:lnSpc>
                <a:spcPct val="115000"/>
              </a:lnSpc>
              <a:spcBef>
                <a:spcPts val="1600"/>
              </a:spcBef>
              <a:spcAft>
                <a:spcPts val="0"/>
              </a:spcAft>
              <a:buSzPts val="2000"/>
              <a:buNone/>
              <a:defRPr sz="2000"/>
            </a:lvl4pPr>
            <a:lvl5pPr lvl="4" algn="l" rtl="0">
              <a:lnSpc>
                <a:spcPct val="115000"/>
              </a:lnSpc>
              <a:spcBef>
                <a:spcPts val="1600"/>
              </a:spcBef>
              <a:spcAft>
                <a:spcPts val="0"/>
              </a:spcAft>
              <a:buSzPts val="2000"/>
              <a:buNone/>
              <a:defRPr sz="2000"/>
            </a:lvl5pPr>
            <a:lvl6pPr lvl="5" algn="l" rtl="0">
              <a:lnSpc>
                <a:spcPct val="115000"/>
              </a:lnSpc>
              <a:spcBef>
                <a:spcPts val="1600"/>
              </a:spcBef>
              <a:spcAft>
                <a:spcPts val="0"/>
              </a:spcAft>
              <a:buSzPts val="2000"/>
              <a:buNone/>
              <a:defRPr sz="2000"/>
            </a:lvl6pPr>
            <a:lvl7pPr lvl="6" algn="l" rtl="0">
              <a:lnSpc>
                <a:spcPct val="115000"/>
              </a:lnSpc>
              <a:spcBef>
                <a:spcPts val="1600"/>
              </a:spcBef>
              <a:spcAft>
                <a:spcPts val="0"/>
              </a:spcAft>
              <a:buSzPts val="2000"/>
              <a:buNone/>
              <a:defRPr sz="2000"/>
            </a:lvl7pPr>
            <a:lvl8pPr lvl="7" algn="l" rtl="0">
              <a:lnSpc>
                <a:spcPct val="115000"/>
              </a:lnSpc>
              <a:spcBef>
                <a:spcPts val="1600"/>
              </a:spcBef>
              <a:spcAft>
                <a:spcPts val="0"/>
              </a:spcAft>
              <a:buSzPts val="2000"/>
              <a:buNone/>
              <a:defRPr sz="2000"/>
            </a:lvl8pPr>
            <a:lvl9pPr lvl="8" algn="l" rtl="0">
              <a:lnSpc>
                <a:spcPct val="115000"/>
              </a:lnSpc>
              <a:spcBef>
                <a:spcPts val="1600"/>
              </a:spcBef>
              <a:spcAft>
                <a:spcPts val="1600"/>
              </a:spcAft>
              <a:buSzPts val="2000"/>
              <a:buNone/>
              <a:defRPr sz="2000"/>
            </a:lvl9pPr>
          </a:lstStyle>
          <a:p>
            <a:endParaRPr/>
          </a:p>
        </p:txBody>
      </p:sp>
      <p:sp>
        <p:nvSpPr>
          <p:cNvPr id="732" name="Google Shape;732;gb0e4b047f7_0_791"/>
          <p:cNvSpPr txBox="1">
            <a:spLocks noGrp="1"/>
          </p:cNvSpPr>
          <p:nvPr>
            <p:ph type="subTitle" idx="14"/>
          </p:nvPr>
        </p:nvSpPr>
        <p:spPr>
          <a:xfrm>
            <a:off x="6723900" y="3429000"/>
            <a:ext cx="1691700" cy="8871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l" rtl="0">
              <a:lnSpc>
                <a:spcPct val="115000"/>
              </a:lnSpc>
              <a:spcBef>
                <a:spcPts val="1600"/>
              </a:spcBef>
              <a:spcAft>
                <a:spcPts val="0"/>
              </a:spcAft>
              <a:buSzPts val="1400"/>
              <a:buNone/>
              <a:defRPr/>
            </a:lvl2pPr>
            <a:lvl3pPr lvl="2" algn="l" rtl="0">
              <a:lnSpc>
                <a:spcPct val="115000"/>
              </a:lnSpc>
              <a:spcBef>
                <a:spcPts val="1600"/>
              </a:spcBef>
              <a:spcAft>
                <a:spcPts val="0"/>
              </a:spcAft>
              <a:buSzPts val="1400"/>
              <a:buNone/>
              <a:defRPr/>
            </a:lvl3pPr>
            <a:lvl4pPr lvl="3" algn="l" rtl="0">
              <a:lnSpc>
                <a:spcPct val="115000"/>
              </a:lnSpc>
              <a:spcBef>
                <a:spcPts val="1600"/>
              </a:spcBef>
              <a:spcAft>
                <a:spcPts val="0"/>
              </a:spcAft>
              <a:buSzPts val="1400"/>
              <a:buNone/>
              <a:defRPr/>
            </a:lvl4pPr>
            <a:lvl5pPr lvl="4" algn="l" rtl="0">
              <a:lnSpc>
                <a:spcPct val="115000"/>
              </a:lnSpc>
              <a:spcBef>
                <a:spcPts val="1600"/>
              </a:spcBef>
              <a:spcAft>
                <a:spcPts val="0"/>
              </a:spcAft>
              <a:buSzPts val="1400"/>
              <a:buNone/>
              <a:defRPr/>
            </a:lvl5pPr>
            <a:lvl6pPr lvl="5" algn="l" rtl="0">
              <a:lnSpc>
                <a:spcPct val="115000"/>
              </a:lnSpc>
              <a:spcBef>
                <a:spcPts val="1600"/>
              </a:spcBef>
              <a:spcAft>
                <a:spcPts val="0"/>
              </a:spcAft>
              <a:buSzPts val="1400"/>
              <a:buNone/>
              <a:defRPr/>
            </a:lvl6pPr>
            <a:lvl7pPr lvl="6" algn="l" rtl="0">
              <a:lnSpc>
                <a:spcPct val="115000"/>
              </a:lnSpc>
              <a:spcBef>
                <a:spcPts val="1600"/>
              </a:spcBef>
              <a:spcAft>
                <a:spcPts val="0"/>
              </a:spcAft>
              <a:buSzPts val="1400"/>
              <a:buNone/>
              <a:defRPr/>
            </a:lvl7pPr>
            <a:lvl8pPr lvl="7" algn="l" rtl="0">
              <a:lnSpc>
                <a:spcPct val="115000"/>
              </a:lnSpc>
              <a:spcBef>
                <a:spcPts val="1600"/>
              </a:spcBef>
              <a:spcAft>
                <a:spcPts val="0"/>
              </a:spcAft>
              <a:buSzPts val="1400"/>
              <a:buNone/>
              <a:defRPr/>
            </a:lvl8pPr>
            <a:lvl9pPr lvl="8" algn="l" rtl="0">
              <a:lnSpc>
                <a:spcPct val="115000"/>
              </a:lnSpc>
              <a:spcBef>
                <a:spcPts val="1600"/>
              </a:spcBef>
              <a:spcAft>
                <a:spcPts val="1600"/>
              </a:spcAft>
              <a:buSzPts val="1400"/>
              <a:buNone/>
              <a:defRPr/>
            </a:lvl9pPr>
          </a:lstStyle>
          <a:p>
            <a:endParaRPr/>
          </a:p>
        </p:txBody>
      </p:sp>
      <p:sp>
        <p:nvSpPr>
          <p:cNvPr id="733" name="Google Shape;733;gb0e4b047f7_0_791"/>
          <p:cNvSpPr txBox="1">
            <a:spLocks noGrp="1"/>
          </p:cNvSpPr>
          <p:nvPr>
            <p:ph type="title" idx="15"/>
          </p:nvPr>
        </p:nvSpPr>
        <p:spPr>
          <a:xfrm>
            <a:off x="7336650" y="1911710"/>
            <a:ext cx="466200" cy="204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800"/>
              <a:buNone/>
              <a:defRPr>
                <a:solidFill>
                  <a:schemeClr val="lt1"/>
                </a:solidFill>
              </a:defRPr>
            </a:lvl1pPr>
            <a:lvl2pPr lvl="1" algn="ctr" rtl="0">
              <a:lnSpc>
                <a:spcPct val="100000"/>
              </a:lnSpc>
              <a:spcBef>
                <a:spcPts val="0"/>
              </a:spcBef>
              <a:spcAft>
                <a:spcPts val="0"/>
              </a:spcAft>
              <a:buClr>
                <a:schemeClr val="lt1"/>
              </a:buClr>
              <a:buSzPts val="1800"/>
              <a:buNone/>
              <a:defRPr sz="1800">
                <a:solidFill>
                  <a:schemeClr val="lt1"/>
                </a:solidFill>
              </a:defRPr>
            </a:lvl2pPr>
            <a:lvl3pPr lvl="2" algn="ctr" rtl="0">
              <a:lnSpc>
                <a:spcPct val="100000"/>
              </a:lnSpc>
              <a:spcBef>
                <a:spcPts val="0"/>
              </a:spcBef>
              <a:spcAft>
                <a:spcPts val="0"/>
              </a:spcAft>
              <a:buClr>
                <a:schemeClr val="lt1"/>
              </a:buClr>
              <a:buSzPts val="1800"/>
              <a:buNone/>
              <a:defRPr sz="1800">
                <a:solidFill>
                  <a:schemeClr val="lt1"/>
                </a:solidFill>
              </a:defRPr>
            </a:lvl3pPr>
            <a:lvl4pPr lvl="3" algn="ctr" rtl="0">
              <a:lnSpc>
                <a:spcPct val="100000"/>
              </a:lnSpc>
              <a:spcBef>
                <a:spcPts val="0"/>
              </a:spcBef>
              <a:spcAft>
                <a:spcPts val="0"/>
              </a:spcAft>
              <a:buClr>
                <a:schemeClr val="lt1"/>
              </a:buClr>
              <a:buSzPts val="1800"/>
              <a:buNone/>
              <a:defRPr sz="1800">
                <a:solidFill>
                  <a:schemeClr val="lt1"/>
                </a:solidFill>
              </a:defRPr>
            </a:lvl4pPr>
            <a:lvl5pPr lvl="4" algn="ctr" rtl="0">
              <a:lnSpc>
                <a:spcPct val="100000"/>
              </a:lnSpc>
              <a:spcBef>
                <a:spcPts val="0"/>
              </a:spcBef>
              <a:spcAft>
                <a:spcPts val="0"/>
              </a:spcAft>
              <a:buClr>
                <a:schemeClr val="lt1"/>
              </a:buClr>
              <a:buSzPts val="1800"/>
              <a:buNone/>
              <a:defRPr sz="1800">
                <a:solidFill>
                  <a:schemeClr val="lt1"/>
                </a:solidFill>
              </a:defRPr>
            </a:lvl5pPr>
            <a:lvl6pPr lvl="5" algn="ctr" rtl="0">
              <a:lnSpc>
                <a:spcPct val="100000"/>
              </a:lnSpc>
              <a:spcBef>
                <a:spcPts val="0"/>
              </a:spcBef>
              <a:spcAft>
                <a:spcPts val="0"/>
              </a:spcAft>
              <a:buClr>
                <a:schemeClr val="lt1"/>
              </a:buClr>
              <a:buSzPts val="1800"/>
              <a:buNone/>
              <a:defRPr sz="1800">
                <a:solidFill>
                  <a:schemeClr val="lt1"/>
                </a:solidFill>
              </a:defRPr>
            </a:lvl6pPr>
            <a:lvl7pPr lvl="6" algn="ctr" rtl="0">
              <a:lnSpc>
                <a:spcPct val="100000"/>
              </a:lnSpc>
              <a:spcBef>
                <a:spcPts val="0"/>
              </a:spcBef>
              <a:spcAft>
                <a:spcPts val="0"/>
              </a:spcAft>
              <a:buClr>
                <a:schemeClr val="lt1"/>
              </a:buClr>
              <a:buSzPts val="1800"/>
              <a:buNone/>
              <a:defRPr sz="1800">
                <a:solidFill>
                  <a:schemeClr val="lt1"/>
                </a:solidFill>
              </a:defRPr>
            </a:lvl7pPr>
            <a:lvl8pPr lvl="7" algn="ctr" rtl="0">
              <a:lnSpc>
                <a:spcPct val="100000"/>
              </a:lnSpc>
              <a:spcBef>
                <a:spcPts val="0"/>
              </a:spcBef>
              <a:spcAft>
                <a:spcPts val="0"/>
              </a:spcAft>
              <a:buClr>
                <a:schemeClr val="lt1"/>
              </a:buClr>
              <a:buSzPts val="1800"/>
              <a:buNone/>
              <a:defRPr sz="1800">
                <a:solidFill>
                  <a:schemeClr val="lt1"/>
                </a:solidFill>
              </a:defRPr>
            </a:lvl8pPr>
            <a:lvl9pPr lvl="8" algn="ctr" rtl="0">
              <a:lnSpc>
                <a:spcPct val="100000"/>
              </a:lnSpc>
              <a:spcBef>
                <a:spcPts val="0"/>
              </a:spcBef>
              <a:spcAft>
                <a:spcPts val="0"/>
              </a:spcAft>
              <a:buClr>
                <a:schemeClr val="lt1"/>
              </a:buClr>
              <a:buSzPts val="1800"/>
              <a:buNone/>
              <a:defRPr sz="1800">
                <a:solidFill>
                  <a:schemeClr val="lt1"/>
                </a:solidFill>
              </a:defRPr>
            </a:lvl9pPr>
          </a:lstStyle>
          <a:p>
            <a:endParaRPr/>
          </a:p>
        </p:txBody>
      </p:sp>
      <p:grpSp>
        <p:nvGrpSpPr>
          <p:cNvPr id="734" name="Google Shape;734;gb0e4b047f7_0_791"/>
          <p:cNvGrpSpPr/>
          <p:nvPr/>
        </p:nvGrpSpPr>
        <p:grpSpPr>
          <a:xfrm>
            <a:off x="7429503" y="-9546"/>
            <a:ext cx="1724010" cy="1267222"/>
            <a:chOff x="7429503" y="-9546"/>
            <a:chExt cx="1724010" cy="1267222"/>
          </a:xfrm>
        </p:grpSpPr>
        <p:sp>
          <p:nvSpPr>
            <p:cNvPr id="735" name="Google Shape;735;gb0e4b047f7_0_791"/>
            <p:cNvSpPr/>
            <p:nvPr/>
          </p:nvSpPr>
          <p:spPr>
            <a:xfrm rot="10800000" flipH="1">
              <a:off x="7429503" y="-9546"/>
              <a:ext cx="1647810" cy="1267222"/>
            </a:xfrm>
            <a:custGeom>
              <a:avLst/>
              <a:gdLst/>
              <a:ahLst/>
              <a:cxnLst/>
              <a:rect l="l" t="t" r="r" b="b"/>
              <a:pathLst>
                <a:path w="21600" h="21492" extrusionOk="0">
                  <a:moveTo>
                    <a:pt x="21600" y="673"/>
                  </a:moveTo>
                  <a:cubicBezTo>
                    <a:pt x="21600" y="673"/>
                    <a:pt x="21600" y="673"/>
                    <a:pt x="21600" y="20101"/>
                  </a:cubicBezTo>
                  <a:lnTo>
                    <a:pt x="21600" y="21492"/>
                  </a:lnTo>
                  <a:lnTo>
                    <a:pt x="0" y="21492"/>
                  </a:lnTo>
                  <a:lnTo>
                    <a:pt x="0" y="20470"/>
                  </a:lnTo>
                  <a:lnTo>
                    <a:pt x="49" y="20352"/>
                  </a:lnTo>
                  <a:cubicBezTo>
                    <a:pt x="318" y="19776"/>
                    <a:pt x="697" y="19269"/>
                    <a:pt x="1149" y="18885"/>
                  </a:cubicBezTo>
                  <a:cubicBezTo>
                    <a:pt x="2434" y="17802"/>
                    <a:pt x="4139" y="17710"/>
                    <a:pt x="5564" y="16909"/>
                  </a:cubicBezTo>
                  <a:cubicBezTo>
                    <a:pt x="7575" y="15786"/>
                    <a:pt x="8838" y="13383"/>
                    <a:pt x="9743" y="10987"/>
                  </a:cubicBezTo>
                  <a:cubicBezTo>
                    <a:pt x="10654" y="8597"/>
                    <a:pt x="11352" y="6037"/>
                    <a:pt x="12738" y="3989"/>
                  </a:cubicBezTo>
                  <a:cubicBezTo>
                    <a:pt x="14029" y="2085"/>
                    <a:pt x="15884" y="726"/>
                    <a:pt x="17907" y="201"/>
                  </a:cubicBezTo>
                  <a:cubicBezTo>
                    <a:pt x="18890" y="-49"/>
                    <a:pt x="19935" y="-108"/>
                    <a:pt x="20885" y="273"/>
                  </a:cubicBezTo>
                  <a:cubicBezTo>
                    <a:pt x="21131" y="371"/>
                    <a:pt x="21371" y="509"/>
                    <a:pt x="21600" y="673"/>
                  </a:cubicBezTo>
                  <a:close/>
                </a:path>
              </a:pathLst>
            </a:custGeom>
            <a:solidFill>
              <a:schemeClr val="dk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Source Sans Pro"/>
                <a:buNone/>
              </a:pPr>
              <a:endParaRPr sz="1800" b="0" i="0" u="none" strike="noStrike" cap="none">
                <a:solidFill>
                  <a:srgbClr val="000000"/>
                </a:solidFill>
                <a:latin typeface="Source Sans Pro"/>
                <a:ea typeface="Source Sans Pro"/>
                <a:cs typeface="Source Sans Pro"/>
                <a:sym typeface="Source Sans Pro"/>
              </a:endParaRPr>
            </a:p>
          </p:txBody>
        </p:sp>
        <p:sp>
          <p:nvSpPr>
            <p:cNvPr id="736" name="Google Shape;736;gb0e4b047f7_0_791"/>
            <p:cNvSpPr/>
            <p:nvPr/>
          </p:nvSpPr>
          <p:spPr>
            <a:xfrm rot="10800000" flipH="1">
              <a:off x="7505703" y="-9546"/>
              <a:ext cx="1647810" cy="1267222"/>
            </a:xfrm>
            <a:custGeom>
              <a:avLst/>
              <a:gdLst/>
              <a:ahLst/>
              <a:cxnLst/>
              <a:rect l="l" t="t" r="r" b="b"/>
              <a:pathLst>
                <a:path w="21600" h="21492" extrusionOk="0">
                  <a:moveTo>
                    <a:pt x="21600" y="673"/>
                  </a:moveTo>
                  <a:cubicBezTo>
                    <a:pt x="21600" y="673"/>
                    <a:pt x="21600" y="673"/>
                    <a:pt x="21600" y="20101"/>
                  </a:cubicBezTo>
                  <a:lnTo>
                    <a:pt x="21600" y="21492"/>
                  </a:lnTo>
                  <a:lnTo>
                    <a:pt x="0" y="21492"/>
                  </a:lnTo>
                  <a:lnTo>
                    <a:pt x="0" y="20470"/>
                  </a:lnTo>
                  <a:lnTo>
                    <a:pt x="49" y="20352"/>
                  </a:lnTo>
                  <a:cubicBezTo>
                    <a:pt x="318" y="19776"/>
                    <a:pt x="697" y="19269"/>
                    <a:pt x="1149" y="18885"/>
                  </a:cubicBezTo>
                  <a:cubicBezTo>
                    <a:pt x="2434" y="17802"/>
                    <a:pt x="4139" y="17710"/>
                    <a:pt x="5564" y="16909"/>
                  </a:cubicBezTo>
                  <a:cubicBezTo>
                    <a:pt x="7575" y="15786"/>
                    <a:pt x="8838" y="13383"/>
                    <a:pt x="9743" y="10987"/>
                  </a:cubicBezTo>
                  <a:cubicBezTo>
                    <a:pt x="10654" y="8597"/>
                    <a:pt x="11352" y="6037"/>
                    <a:pt x="12738" y="3989"/>
                  </a:cubicBezTo>
                  <a:cubicBezTo>
                    <a:pt x="14029" y="2085"/>
                    <a:pt x="15884" y="726"/>
                    <a:pt x="17907" y="201"/>
                  </a:cubicBezTo>
                  <a:cubicBezTo>
                    <a:pt x="18890" y="-49"/>
                    <a:pt x="19935" y="-108"/>
                    <a:pt x="20885" y="273"/>
                  </a:cubicBezTo>
                  <a:cubicBezTo>
                    <a:pt x="21131" y="371"/>
                    <a:pt x="21371" y="509"/>
                    <a:pt x="21600" y="673"/>
                  </a:cubicBezTo>
                  <a:close/>
                </a:path>
              </a:pathLst>
            </a:custGeom>
            <a:gradFill>
              <a:gsLst>
                <a:gs pos="0">
                  <a:srgbClr val="33CCCC"/>
                </a:gs>
                <a:gs pos="100000">
                  <a:srgbClr val="0084B4"/>
                </a:gs>
              </a:gsLst>
              <a:lin ang="2698631" scaled="0"/>
            </a:gra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Source Sans Pro"/>
                <a:buNone/>
              </a:pPr>
              <a:endParaRPr sz="1800" b="0" i="0" u="none" strike="noStrike" cap="none">
                <a:solidFill>
                  <a:srgbClr val="000000"/>
                </a:solidFill>
                <a:latin typeface="Source Sans Pro"/>
                <a:ea typeface="Source Sans Pro"/>
                <a:cs typeface="Source Sans Pro"/>
                <a:sym typeface="Source Sans Pro"/>
              </a:endParaRPr>
            </a:p>
          </p:txBody>
        </p:sp>
      </p:grpSp>
      <p:grpSp>
        <p:nvGrpSpPr>
          <p:cNvPr id="737" name="Google Shape;737;gb0e4b047f7_0_791"/>
          <p:cNvGrpSpPr/>
          <p:nvPr/>
        </p:nvGrpSpPr>
        <p:grpSpPr>
          <a:xfrm>
            <a:off x="-9538" y="3885802"/>
            <a:ext cx="1724064" cy="1267222"/>
            <a:chOff x="-9538" y="3885802"/>
            <a:chExt cx="1724064" cy="1267222"/>
          </a:xfrm>
        </p:grpSpPr>
        <p:sp>
          <p:nvSpPr>
            <p:cNvPr id="738" name="Google Shape;738;gb0e4b047f7_0_791"/>
            <p:cNvSpPr/>
            <p:nvPr/>
          </p:nvSpPr>
          <p:spPr>
            <a:xfrm flipH="1">
              <a:off x="66662" y="3885802"/>
              <a:ext cx="1647864" cy="1267222"/>
            </a:xfrm>
            <a:custGeom>
              <a:avLst/>
              <a:gdLst/>
              <a:ahLst/>
              <a:cxnLst/>
              <a:rect l="l" t="t" r="r" b="b"/>
              <a:pathLst>
                <a:path w="21600" h="21492" extrusionOk="0">
                  <a:moveTo>
                    <a:pt x="21600" y="673"/>
                  </a:moveTo>
                  <a:cubicBezTo>
                    <a:pt x="21600" y="673"/>
                    <a:pt x="21600" y="673"/>
                    <a:pt x="21600" y="20101"/>
                  </a:cubicBezTo>
                  <a:lnTo>
                    <a:pt x="21600" y="21492"/>
                  </a:lnTo>
                  <a:lnTo>
                    <a:pt x="0" y="21492"/>
                  </a:lnTo>
                  <a:lnTo>
                    <a:pt x="0" y="20470"/>
                  </a:lnTo>
                  <a:lnTo>
                    <a:pt x="49" y="20352"/>
                  </a:lnTo>
                  <a:cubicBezTo>
                    <a:pt x="318" y="19776"/>
                    <a:pt x="697" y="19269"/>
                    <a:pt x="1149" y="18885"/>
                  </a:cubicBezTo>
                  <a:cubicBezTo>
                    <a:pt x="2434" y="17802"/>
                    <a:pt x="4139" y="17710"/>
                    <a:pt x="5564" y="16909"/>
                  </a:cubicBezTo>
                  <a:cubicBezTo>
                    <a:pt x="7575" y="15786"/>
                    <a:pt x="8838" y="13383"/>
                    <a:pt x="9743" y="10987"/>
                  </a:cubicBezTo>
                  <a:cubicBezTo>
                    <a:pt x="10654" y="8597"/>
                    <a:pt x="11352" y="6037"/>
                    <a:pt x="12738" y="3989"/>
                  </a:cubicBezTo>
                  <a:cubicBezTo>
                    <a:pt x="14029" y="2085"/>
                    <a:pt x="15884" y="726"/>
                    <a:pt x="17907" y="201"/>
                  </a:cubicBezTo>
                  <a:cubicBezTo>
                    <a:pt x="18890" y="-49"/>
                    <a:pt x="19935" y="-108"/>
                    <a:pt x="20885" y="273"/>
                  </a:cubicBezTo>
                  <a:cubicBezTo>
                    <a:pt x="21131" y="371"/>
                    <a:pt x="21371" y="509"/>
                    <a:pt x="21600" y="673"/>
                  </a:cubicBezTo>
                  <a:close/>
                </a:path>
              </a:pathLst>
            </a:custGeom>
            <a:solidFill>
              <a:schemeClr val="dk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Source Sans Pro"/>
                <a:buNone/>
              </a:pPr>
              <a:endParaRPr sz="1800" b="0" i="0" u="none" strike="noStrike" cap="none">
                <a:solidFill>
                  <a:srgbClr val="000000"/>
                </a:solidFill>
                <a:latin typeface="Source Sans Pro"/>
                <a:ea typeface="Source Sans Pro"/>
                <a:cs typeface="Source Sans Pro"/>
                <a:sym typeface="Source Sans Pro"/>
              </a:endParaRPr>
            </a:p>
          </p:txBody>
        </p:sp>
        <p:sp>
          <p:nvSpPr>
            <p:cNvPr id="739" name="Google Shape;739;gb0e4b047f7_0_791"/>
            <p:cNvSpPr/>
            <p:nvPr/>
          </p:nvSpPr>
          <p:spPr>
            <a:xfrm flipH="1">
              <a:off x="-9538" y="3885802"/>
              <a:ext cx="1647864" cy="1267222"/>
            </a:xfrm>
            <a:custGeom>
              <a:avLst/>
              <a:gdLst/>
              <a:ahLst/>
              <a:cxnLst/>
              <a:rect l="l" t="t" r="r" b="b"/>
              <a:pathLst>
                <a:path w="21600" h="21492" extrusionOk="0">
                  <a:moveTo>
                    <a:pt x="21600" y="673"/>
                  </a:moveTo>
                  <a:cubicBezTo>
                    <a:pt x="21600" y="673"/>
                    <a:pt x="21600" y="673"/>
                    <a:pt x="21600" y="20101"/>
                  </a:cubicBezTo>
                  <a:lnTo>
                    <a:pt x="21600" y="21492"/>
                  </a:lnTo>
                  <a:lnTo>
                    <a:pt x="0" y="21492"/>
                  </a:lnTo>
                  <a:lnTo>
                    <a:pt x="0" y="20470"/>
                  </a:lnTo>
                  <a:lnTo>
                    <a:pt x="49" y="20352"/>
                  </a:lnTo>
                  <a:cubicBezTo>
                    <a:pt x="318" y="19776"/>
                    <a:pt x="697" y="19269"/>
                    <a:pt x="1149" y="18885"/>
                  </a:cubicBezTo>
                  <a:cubicBezTo>
                    <a:pt x="2434" y="17802"/>
                    <a:pt x="4139" y="17710"/>
                    <a:pt x="5564" y="16909"/>
                  </a:cubicBezTo>
                  <a:cubicBezTo>
                    <a:pt x="7575" y="15786"/>
                    <a:pt x="8838" y="13383"/>
                    <a:pt x="9743" y="10987"/>
                  </a:cubicBezTo>
                  <a:cubicBezTo>
                    <a:pt x="10654" y="8597"/>
                    <a:pt x="11352" y="6037"/>
                    <a:pt x="12738" y="3989"/>
                  </a:cubicBezTo>
                  <a:cubicBezTo>
                    <a:pt x="14029" y="2085"/>
                    <a:pt x="15884" y="726"/>
                    <a:pt x="17907" y="201"/>
                  </a:cubicBezTo>
                  <a:cubicBezTo>
                    <a:pt x="18890" y="-49"/>
                    <a:pt x="19935" y="-108"/>
                    <a:pt x="20885" y="273"/>
                  </a:cubicBezTo>
                  <a:cubicBezTo>
                    <a:pt x="21131" y="371"/>
                    <a:pt x="21371" y="509"/>
                    <a:pt x="21600" y="673"/>
                  </a:cubicBezTo>
                  <a:close/>
                </a:path>
              </a:pathLst>
            </a:custGeom>
            <a:gradFill>
              <a:gsLst>
                <a:gs pos="0">
                  <a:srgbClr val="33CCCC"/>
                </a:gs>
                <a:gs pos="100000">
                  <a:srgbClr val="0084B4"/>
                </a:gs>
              </a:gsLst>
              <a:lin ang="2698631" scaled="0"/>
            </a:gra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Source Sans Pro"/>
                <a:buNone/>
              </a:pPr>
              <a:endParaRPr sz="1800" b="0" i="0" u="none" strike="noStrike" cap="none">
                <a:solidFill>
                  <a:srgbClr val="000000"/>
                </a:solidFill>
                <a:latin typeface="Source Sans Pro"/>
                <a:ea typeface="Source Sans Pro"/>
                <a:cs typeface="Source Sans Pro"/>
                <a:sym typeface="Source Sans Pro"/>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p:cSld name="CUSTOM_1_2">
    <p:spTree>
      <p:nvGrpSpPr>
        <p:cNvPr id="1" name="Shape 740"/>
        <p:cNvGrpSpPr/>
        <p:nvPr/>
      </p:nvGrpSpPr>
      <p:grpSpPr>
        <a:xfrm>
          <a:off x="0" y="0"/>
          <a:ext cx="0" cy="0"/>
          <a:chOff x="0" y="0"/>
          <a:chExt cx="0" cy="0"/>
        </a:xfrm>
      </p:grpSpPr>
      <p:sp>
        <p:nvSpPr>
          <p:cNvPr id="741" name="Google Shape;741;gb0e4b047f7_0_815"/>
          <p:cNvSpPr/>
          <p:nvPr/>
        </p:nvSpPr>
        <p:spPr>
          <a:xfrm>
            <a:off x="0" y="0"/>
            <a:ext cx="9144000" cy="5143500"/>
          </a:xfrm>
          <a:prstGeom prst="rect">
            <a:avLst/>
          </a:prstGeom>
          <a:gradFill>
            <a:gsLst>
              <a:gs pos="0">
                <a:srgbClr val="3D73AF"/>
              </a:gs>
              <a:gs pos="100000">
                <a:srgbClr val="00AFA0"/>
              </a:gs>
            </a:gsLst>
            <a:lin ang="108014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742" name="Google Shape;742;gb0e4b047f7_0_815"/>
          <p:cNvPicPr preferRelativeResize="0"/>
          <p:nvPr/>
        </p:nvPicPr>
        <p:blipFill rotWithShape="1">
          <a:blip r:embed="rId2">
            <a:alphaModFix amt="14000"/>
          </a:blip>
          <a:srcRect/>
          <a:stretch/>
        </p:blipFill>
        <p:spPr>
          <a:xfrm>
            <a:off x="-488" y="-19012"/>
            <a:ext cx="9259419" cy="5210174"/>
          </a:xfrm>
          <a:prstGeom prst="rect">
            <a:avLst/>
          </a:prstGeom>
          <a:noFill/>
          <a:ln>
            <a:noFill/>
          </a:ln>
        </p:spPr>
      </p:pic>
      <p:sp>
        <p:nvSpPr>
          <p:cNvPr id="743" name="Google Shape;743;gb0e4b047f7_0_815"/>
          <p:cNvSpPr/>
          <p:nvPr/>
        </p:nvSpPr>
        <p:spPr>
          <a:xfrm rot="-7200000" flipH="1">
            <a:off x="7373344" y="-1822690"/>
            <a:ext cx="3131287" cy="3381546"/>
          </a:xfrm>
          <a:custGeom>
            <a:avLst/>
            <a:gdLst/>
            <a:ahLst/>
            <a:cxnLst/>
            <a:rect l="l" t="t" r="r" b="b"/>
            <a:pathLst>
              <a:path w="2541" h="2745" extrusionOk="0">
                <a:moveTo>
                  <a:pt x="2508" y="1609"/>
                </a:moveTo>
                <a:cubicBezTo>
                  <a:pt x="2504" y="1609"/>
                  <a:pt x="2500" y="1610"/>
                  <a:pt x="2497" y="1611"/>
                </a:cubicBezTo>
                <a:cubicBezTo>
                  <a:pt x="2375" y="1398"/>
                  <a:pt x="2375" y="1398"/>
                  <a:pt x="2375" y="1398"/>
                </a:cubicBezTo>
                <a:cubicBezTo>
                  <a:pt x="2381" y="1392"/>
                  <a:pt x="2386" y="1383"/>
                  <a:pt x="2386" y="1374"/>
                </a:cubicBezTo>
                <a:cubicBezTo>
                  <a:pt x="2386" y="1363"/>
                  <a:pt x="2381" y="1354"/>
                  <a:pt x="2374" y="1348"/>
                </a:cubicBezTo>
                <a:cubicBezTo>
                  <a:pt x="2496" y="1136"/>
                  <a:pt x="2496" y="1136"/>
                  <a:pt x="2496" y="1136"/>
                </a:cubicBezTo>
                <a:cubicBezTo>
                  <a:pt x="2500" y="1137"/>
                  <a:pt x="2504" y="1138"/>
                  <a:pt x="2508" y="1138"/>
                </a:cubicBezTo>
                <a:cubicBezTo>
                  <a:pt x="2526" y="1138"/>
                  <a:pt x="2541" y="1123"/>
                  <a:pt x="2541" y="1105"/>
                </a:cubicBezTo>
                <a:cubicBezTo>
                  <a:pt x="2541" y="1087"/>
                  <a:pt x="2526" y="1072"/>
                  <a:pt x="2508" y="1072"/>
                </a:cubicBezTo>
                <a:cubicBezTo>
                  <a:pt x="2489" y="1072"/>
                  <a:pt x="2475" y="1087"/>
                  <a:pt x="2475" y="1105"/>
                </a:cubicBezTo>
                <a:cubicBezTo>
                  <a:pt x="2475" y="1115"/>
                  <a:pt x="2479" y="1124"/>
                  <a:pt x="2486" y="1130"/>
                </a:cubicBezTo>
                <a:cubicBezTo>
                  <a:pt x="2363" y="1342"/>
                  <a:pt x="2363" y="1342"/>
                  <a:pt x="2363" y="1342"/>
                </a:cubicBezTo>
                <a:cubicBezTo>
                  <a:pt x="2360" y="1341"/>
                  <a:pt x="2356" y="1340"/>
                  <a:pt x="2352" y="1340"/>
                </a:cubicBezTo>
                <a:cubicBezTo>
                  <a:pt x="2336" y="1340"/>
                  <a:pt x="2323" y="1352"/>
                  <a:pt x="2320" y="1367"/>
                </a:cubicBezTo>
                <a:cubicBezTo>
                  <a:pt x="2077" y="1367"/>
                  <a:pt x="2077" y="1367"/>
                  <a:pt x="2077" y="1367"/>
                </a:cubicBezTo>
                <a:cubicBezTo>
                  <a:pt x="2073" y="1352"/>
                  <a:pt x="2060" y="1340"/>
                  <a:pt x="2044" y="1340"/>
                </a:cubicBezTo>
                <a:cubicBezTo>
                  <a:pt x="2040" y="1340"/>
                  <a:pt x="2037" y="1341"/>
                  <a:pt x="2033" y="1342"/>
                </a:cubicBezTo>
                <a:cubicBezTo>
                  <a:pt x="1911" y="1130"/>
                  <a:pt x="1911" y="1130"/>
                  <a:pt x="1911" y="1130"/>
                </a:cubicBezTo>
                <a:cubicBezTo>
                  <a:pt x="1918" y="1124"/>
                  <a:pt x="1922" y="1115"/>
                  <a:pt x="1922" y="1105"/>
                </a:cubicBezTo>
                <a:cubicBezTo>
                  <a:pt x="1922" y="1087"/>
                  <a:pt x="1907" y="1072"/>
                  <a:pt x="1889" y="1072"/>
                </a:cubicBezTo>
                <a:cubicBezTo>
                  <a:pt x="1873" y="1072"/>
                  <a:pt x="1859" y="1083"/>
                  <a:pt x="1856" y="1098"/>
                </a:cubicBezTo>
                <a:cubicBezTo>
                  <a:pt x="1613" y="1098"/>
                  <a:pt x="1613" y="1098"/>
                  <a:pt x="1613" y="1098"/>
                </a:cubicBezTo>
                <a:cubicBezTo>
                  <a:pt x="1610" y="1083"/>
                  <a:pt x="1596" y="1072"/>
                  <a:pt x="1580" y="1072"/>
                </a:cubicBezTo>
                <a:cubicBezTo>
                  <a:pt x="1576" y="1072"/>
                  <a:pt x="1572" y="1073"/>
                  <a:pt x="1569" y="1074"/>
                </a:cubicBezTo>
                <a:cubicBezTo>
                  <a:pt x="1447" y="864"/>
                  <a:pt x="1447" y="864"/>
                  <a:pt x="1447" y="864"/>
                </a:cubicBezTo>
                <a:cubicBezTo>
                  <a:pt x="1454" y="858"/>
                  <a:pt x="1458" y="849"/>
                  <a:pt x="1458" y="839"/>
                </a:cubicBezTo>
                <a:cubicBezTo>
                  <a:pt x="1458" y="829"/>
                  <a:pt x="1454" y="819"/>
                  <a:pt x="1446" y="813"/>
                </a:cubicBezTo>
                <a:cubicBezTo>
                  <a:pt x="1568" y="601"/>
                  <a:pt x="1568" y="601"/>
                  <a:pt x="1568" y="601"/>
                </a:cubicBezTo>
                <a:cubicBezTo>
                  <a:pt x="1572" y="603"/>
                  <a:pt x="1576" y="604"/>
                  <a:pt x="1580" y="604"/>
                </a:cubicBezTo>
                <a:cubicBezTo>
                  <a:pt x="1597" y="604"/>
                  <a:pt x="1611" y="592"/>
                  <a:pt x="1613" y="576"/>
                </a:cubicBezTo>
                <a:cubicBezTo>
                  <a:pt x="1856" y="576"/>
                  <a:pt x="1856" y="576"/>
                  <a:pt x="1856" y="576"/>
                </a:cubicBezTo>
                <a:cubicBezTo>
                  <a:pt x="1859" y="592"/>
                  <a:pt x="1872" y="604"/>
                  <a:pt x="1889" y="604"/>
                </a:cubicBezTo>
                <a:cubicBezTo>
                  <a:pt x="1893" y="604"/>
                  <a:pt x="1897" y="603"/>
                  <a:pt x="1901" y="601"/>
                </a:cubicBezTo>
                <a:cubicBezTo>
                  <a:pt x="2023" y="813"/>
                  <a:pt x="2023" y="813"/>
                  <a:pt x="2023" y="813"/>
                </a:cubicBezTo>
                <a:cubicBezTo>
                  <a:pt x="2016" y="819"/>
                  <a:pt x="2011" y="829"/>
                  <a:pt x="2011" y="839"/>
                </a:cubicBezTo>
                <a:cubicBezTo>
                  <a:pt x="2011" y="857"/>
                  <a:pt x="2026" y="872"/>
                  <a:pt x="2044" y="872"/>
                </a:cubicBezTo>
                <a:cubicBezTo>
                  <a:pt x="2063" y="872"/>
                  <a:pt x="2078" y="857"/>
                  <a:pt x="2078" y="839"/>
                </a:cubicBezTo>
                <a:cubicBezTo>
                  <a:pt x="2078" y="821"/>
                  <a:pt x="2063" y="806"/>
                  <a:pt x="2044" y="806"/>
                </a:cubicBezTo>
                <a:cubicBezTo>
                  <a:pt x="2040" y="806"/>
                  <a:pt x="2037" y="806"/>
                  <a:pt x="2034" y="807"/>
                </a:cubicBezTo>
                <a:cubicBezTo>
                  <a:pt x="1911" y="595"/>
                  <a:pt x="1911" y="595"/>
                  <a:pt x="1911" y="595"/>
                </a:cubicBezTo>
                <a:cubicBezTo>
                  <a:pt x="1918" y="589"/>
                  <a:pt x="1922" y="580"/>
                  <a:pt x="1922" y="570"/>
                </a:cubicBezTo>
                <a:cubicBezTo>
                  <a:pt x="1922" y="560"/>
                  <a:pt x="1917" y="551"/>
                  <a:pt x="1910" y="545"/>
                </a:cubicBezTo>
                <a:cubicBezTo>
                  <a:pt x="2032" y="333"/>
                  <a:pt x="2032" y="333"/>
                  <a:pt x="2032" y="333"/>
                </a:cubicBezTo>
                <a:cubicBezTo>
                  <a:pt x="2036" y="334"/>
                  <a:pt x="2040" y="335"/>
                  <a:pt x="2044" y="335"/>
                </a:cubicBezTo>
                <a:cubicBezTo>
                  <a:pt x="2063" y="335"/>
                  <a:pt x="2078" y="320"/>
                  <a:pt x="2078" y="302"/>
                </a:cubicBezTo>
                <a:cubicBezTo>
                  <a:pt x="2078" y="283"/>
                  <a:pt x="2063" y="268"/>
                  <a:pt x="2044" y="268"/>
                </a:cubicBezTo>
                <a:cubicBezTo>
                  <a:pt x="2026" y="268"/>
                  <a:pt x="2011" y="283"/>
                  <a:pt x="2011" y="302"/>
                </a:cubicBezTo>
                <a:cubicBezTo>
                  <a:pt x="2011" y="312"/>
                  <a:pt x="2015" y="320"/>
                  <a:pt x="2022" y="326"/>
                </a:cubicBezTo>
                <a:cubicBezTo>
                  <a:pt x="1899" y="539"/>
                  <a:pt x="1899" y="539"/>
                  <a:pt x="1899" y="539"/>
                </a:cubicBezTo>
                <a:cubicBezTo>
                  <a:pt x="1896" y="538"/>
                  <a:pt x="1893" y="537"/>
                  <a:pt x="1889" y="537"/>
                </a:cubicBezTo>
                <a:cubicBezTo>
                  <a:pt x="1873" y="537"/>
                  <a:pt x="1859" y="549"/>
                  <a:pt x="1856" y="564"/>
                </a:cubicBezTo>
                <a:cubicBezTo>
                  <a:pt x="1613" y="564"/>
                  <a:pt x="1613" y="564"/>
                  <a:pt x="1613" y="564"/>
                </a:cubicBezTo>
                <a:cubicBezTo>
                  <a:pt x="1610" y="549"/>
                  <a:pt x="1596" y="537"/>
                  <a:pt x="1580" y="537"/>
                </a:cubicBezTo>
                <a:cubicBezTo>
                  <a:pt x="1562" y="537"/>
                  <a:pt x="1547" y="552"/>
                  <a:pt x="1547" y="570"/>
                </a:cubicBezTo>
                <a:cubicBezTo>
                  <a:pt x="1547" y="580"/>
                  <a:pt x="1551" y="589"/>
                  <a:pt x="1558" y="595"/>
                </a:cubicBezTo>
                <a:cubicBezTo>
                  <a:pt x="1436" y="807"/>
                  <a:pt x="1436" y="807"/>
                  <a:pt x="1436" y="807"/>
                </a:cubicBezTo>
                <a:cubicBezTo>
                  <a:pt x="1432" y="806"/>
                  <a:pt x="1429" y="806"/>
                  <a:pt x="1425" y="806"/>
                </a:cubicBezTo>
                <a:cubicBezTo>
                  <a:pt x="1409" y="806"/>
                  <a:pt x="1395" y="817"/>
                  <a:pt x="1392" y="832"/>
                </a:cubicBezTo>
                <a:cubicBezTo>
                  <a:pt x="1149" y="832"/>
                  <a:pt x="1149" y="832"/>
                  <a:pt x="1149" y="832"/>
                </a:cubicBezTo>
                <a:cubicBezTo>
                  <a:pt x="1146" y="817"/>
                  <a:pt x="1133" y="806"/>
                  <a:pt x="1116" y="806"/>
                </a:cubicBezTo>
                <a:cubicBezTo>
                  <a:pt x="1098" y="806"/>
                  <a:pt x="1083" y="821"/>
                  <a:pt x="1083" y="839"/>
                </a:cubicBezTo>
                <a:cubicBezTo>
                  <a:pt x="1083" y="849"/>
                  <a:pt x="1087" y="858"/>
                  <a:pt x="1094" y="864"/>
                </a:cubicBezTo>
                <a:cubicBezTo>
                  <a:pt x="972" y="1076"/>
                  <a:pt x="972" y="1076"/>
                  <a:pt x="972" y="1076"/>
                </a:cubicBezTo>
                <a:cubicBezTo>
                  <a:pt x="968" y="1075"/>
                  <a:pt x="965" y="1074"/>
                  <a:pt x="961" y="1074"/>
                </a:cubicBezTo>
                <a:cubicBezTo>
                  <a:pt x="945" y="1074"/>
                  <a:pt x="932" y="1086"/>
                  <a:pt x="929" y="1101"/>
                </a:cubicBezTo>
                <a:cubicBezTo>
                  <a:pt x="685" y="1101"/>
                  <a:pt x="685" y="1101"/>
                  <a:pt x="685" y="1101"/>
                </a:cubicBezTo>
                <a:cubicBezTo>
                  <a:pt x="682" y="1086"/>
                  <a:pt x="669" y="1074"/>
                  <a:pt x="653" y="1074"/>
                </a:cubicBezTo>
                <a:cubicBezTo>
                  <a:pt x="649" y="1074"/>
                  <a:pt x="645" y="1075"/>
                  <a:pt x="641" y="1076"/>
                </a:cubicBezTo>
                <a:cubicBezTo>
                  <a:pt x="520" y="866"/>
                  <a:pt x="520" y="866"/>
                  <a:pt x="520" y="866"/>
                </a:cubicBezTo>
                <a:cubicBezTo>
                  <a:pt x="526" y="860"/>
                  <a:pt x="531" y="851"/>
                  <a:pt x="531" y="841"/>
                </a:cubicBezTo>
                <a:cubicBezTo>
                  <a:pt x="531" y="830"/>
                  <a:pt x="525" y="821"/>
                  <a:pt x="517" y="815"/>
                </a:cubicBezTo>
                <a:cubicBezTo>
                  <a:pt x="641" y="601"/>
                  <a:pt x="641" y="601"/>
                  <a:pt x="641" y="601"/>
                </a:cubicBezTo>
                <a:cubicBezTo>
                  <a:pt x="644" y="603"/>
                  <a:pt x="648" y="603"/>
                  <a:pt x="653" y="603"/>
                </a:cubicBezTo>
                <a:cubicBezTo>
                  <a:pt x="669" y="603"/>
                  <a:pt x="683" y="591"/>
                  <a:pt x="686" y="575"/>
                </a:cubicBezTo>
                <a:cubicBezTo>
                  <a:pt x="929" y="575"/>
                  <a:pt x="929" y="575"/>
                  <a:pt x="929" y="575"/>
                </a:cubicBezTo>
                <a:cubicBezTo>
                  <a:pt x="931" y="591"/>
                  <a:pt x="945" y="603"/>
                  <a:pt x="961" y="603"/>
                </a:cubicBezTo>
                <a:cubicBezTo>
                  <a:pt x="980" y="603"/>
                  <a:pt x="995" y="589"/>
                  <a:pt x="995" y="570"/>
                </a:cubicBezTo>
                <a:cubicBezTo>
                  <a:pt x="995" y="560"/>
                  <a:pt x="990" y="550"/>
                  <a:pt x="982" y="544"/>
                </a:cubicBezTo>
                <a:cubicBezTo>
                  <a:pt x="1105" y="333"/>
                  <a:pt x="1105" y="333"/>
                  <a:pt x="1105" y="333"/>
                </a:cubicBezTo>
                <a:cubicBezTo>
                  <a:pt x="1108" y="334"/>
                  <a:pt x="1113" y="335"/>
                  <a:pt x="1117" y="335"/>
                </a:cubicBezTo>
                <a:cubicBezTo>
                  <a:pt x="1135" y="335"/>
                  <a:pt x="1150" y="320"/>
                  <a:pt x="1150" y="302"/>
                </a:cubicBezTo>
                <a:cubicBezTo>
                  <a:pt x="1150" y="283"/>
                  <a:pt x="1135" y="268"/>
                  <a:pt x="1117" y="268"/>
                </a:cubicBezTo>
                <a:cubicBezTo>
                  <a:pt x="1113" y="268"/>
                  <a:pt x="1109" y="269"/>
                  <a:pt x="1106" y="270"/>
                </a:cubicBezTo>
                <a:cubicBezTo>
                  <a:pt x="983" y="58"/>
                  <a:pt x="983" y="58"/>
                  <a:pt x="983" y="58"/>
                </a:cubicBezTo>
                <a:cubicBezTo>
                  <a:pt x="990" y="52"/>
                  <a:pt x="995" y="43"/>
                  <a:pt x="995" y="33"/>
                </a:cubicBezTo>
                <a:cubicBezTo>
                  <a:pt x="995" y="15"/>
                  <a:pt x="980" y="0"/>
                  <a:pt x="961" y="0"/>
                </a:cubicBezTo>
                <a:cubicBezTo>
                  <a:pt x="943" y="0"/>
                  <a:pt x="928" y="15"/>
                  <a:pt x="928" y="33"/>
                </a:cubicBezTo>
                <a:cubicBezTo>
                  <a:pt x="928" y="51"/>
                  <a:pt x="943" y="66"/>
                  <a:pt x="961" y="66"/>
                </a:cubicBezTo>
                <a:cubicBezTo>
                  <a:pt x="966" y="66"/>
                  <a:pt x="970" y="66"/>
                  <a:pt x="973" y="64"/>
                </a:cubicBezTo>
                <a:cubicBezTo>
                  <a:pt x="1096" y="276"/>
                  <a:pt x="1096" y="276"/>
                  <a:pt x="1096" y="276"/>
                </a:cubicBezTo>
                <a:cubicBezTo>
                  <a:pt x="1088" y="282"/>
                  <a:pt x="1083" y="291"/>
                  <a:pt x="1083" y="302"/>
                </a:cubicBezTo>
                <a:cubicBezTo>
                  <a:pt x="1083" y="311"/>
                  <a:pt x="1088" y="320"/>
                  <a:pt x="1095" y="326"/>
                </a:cubicBezTo>
                <a:cubicBezTo>
                  <a:pt x="972" y="539"/>
                  <a:pt x="972" y="539"/>
                  <a:pt x="972" y="539"/>
                </a:cubicBezTo>
                <a:cubicBezTo>
                  <a:pt x="969" y="538"/>
                  <a:pt x="965" y="537"/>
                  <a:pt x="961" y="537"/>
                </a:cubicBezTo>
                <a:cubicBezTo>
                  <a:pt x="945" y="537"/>
                  <a:pt x="932" y="548"/>
                  <a:pt x="929" y="564"/>
                </a:cubicBezTo>
                <a:cubicBezTo>
                  <a:pt x="685" y="564"/>
                  <a:pt x="685" y="564"/>
                  <a:pt x="685" y="564"/>
                </a:cubicBezTo>
                <a:cubicBezTo>
                  <a:pt x="682" y="548"/>
                  <a:pt x="669" y="537"/>
                  <a:pt x="653" y="537"/>
                </a:cubicBezTo>
                <a:cubicBezTo>
                  <a:pt x="634" y="537"/>
                  <a:pt x="619" y="552"/>
                  <a:pt x="619" y="570"/>
                </a:cubicBezTo>
                <a:cubicBezTo>
                  <a:pt x="619" y="580"/>
                  <a:pt x="624" y="589"/>
                  <a:pt x="631" y="595"/>
                </a:cubicBezTo>
                <a:cubicBezTo>
                  <a:pt x="507" y="809"/>
                  <a:pt x="507" y="809"/>
                  <a:pt x="507" y="809"/>
                </a:cubicBezTo>
                <a:cubicBezTo>
                  <a:pt x="504" y="808"/>
                  <a:pt x="501" y="808"/>
                  <a:pt x="497" y="808"/>
                </a:cubicBezTo>
                <a:cubicBezTo>
                  <a:pt x="481" y="808"/>
                  <a:pt x="468" y="819"/>
                  <a:pt x="465" y="835"/>
                </a:cubicBezTo>
                <a:cubicBezTo>
                  <a:pt x="221" y="835"/>
                  <a:pt x="221" y="835"/>
                  <a:pt x="221" y="835"/>
                </a:cubicBezTo>
                <a:cubicBezTo>
                  <a:pt x="218" y="819"/>
                  <a:pt x="205" y="808"/>
                  <a:pt x="189" y="808"/>
                </a:cubicBezTo>
                <a:cubicBezTo>
                  <a:pt x="185" y="808"/>
                  <a:pt x="181" y="809"/>
                  <a:pt x="178" y="810"/>
                </a:cubicBezTo>
                <a:cubicBezTo>
                  <a:pt x="56" y="597"/>
                  <a:pt x="56" y="597"/>
                  <a:pt x="56" y="597"/>
                </a:cubicBezTo>
                <a:cubicBezTo>
                  <a:pt x="62" y="591"/>
                  <a:pt x="67" y="583"/>
                  <a:pt x="67" y="573"/>
                </a:cubicBezTo>
                <a:cubicBezTo>
                  <a:pt x="67" y="554"/>
                  <a:pt x="52" y="539"/>
                  <a:pt x="33" y="539"/>
                </a:cubicBezTo>
                <a:cubicBezTo>
                  <a:pt x="15" y="539"/>
                  <a:pt x="0" y="554"/>
                  <a:pt x="0" y="573"/>
                </a:cubicBezTo>
                <a:cubicBezTo>
                  <a:pt x="0" y="591"/>
                  <a:pt x="15" y="606"/>
                  <a:pt x="33" y="606"/>
                </a:cubicBezTo>
                <a:cubicBezTo>
                  <a:pt x="38" y="606"/>
                  <a:pt x="42" y="605"/>
                  <a:pt x="45" y="604"/>
                </a:cubicBezTo>
                <a:cubicBezTo>
                  <a:pt x="168" y="815"/>
                  <a:pt x="168" y="815"/>
                  <a:pt x="168" y="815"/>
                </a:cubicBezTo>
                <a:cubicBezTo>
                  <a:pt x="160" y="822"/>
                  <a:pt x="155" y="831"/>
                  <a:pt x="155" y="841"/>
                </a:cubicBezTo>
                <a:cubicBezTo>
                  <a:pt x="155" y="851"/>
                  <a:pt x="160" y="860"/>
                  <a:pt x="167" y="866"/>
                </a:cubicBezTo>
                <a:cubicBezTo>
                  <a:pt x="44" y="1078"/>
                  <a:pt x="44" y="1078"/>
                  <a:pt x="44" y="1078"/>
                </a:cubicBezTo>
                <a:cubicBezTo>
                  <a:pt x="41" y="1077"/>
                  <a:pt x="37" y="1076"/>
                  <a:pt x="34" y="1076"/>
                </a:cubicBezTo>
                <a:cubicBezTo>
                  <a:pt x="15" y="1076"/>
                  <a:pt x="0" y="1091"/>
                  <a:pt x="0" y="1110"/>
                </a:cubicBezTo>
                <a:cubicBezTo>
                  <a:pt x="0" y="1128"/>
                  <a:pt x="15" y="1143"/>
                  <a:pt x="34" y="1143"/>
                </a:cubicBezTo>
                <a:cubicBezTo>
                  <a:pt x="52" y="1143"/>
                  <a:pt x="67" y="1128"/>
                  <a:pt x="67" y="1110"/>
                </a:cubicBezTo>
                <a:cubicBezTo>
                  <a:pt x="67" y="1099"/>
                  <a:pt x="62" y="1090"/>
                  <a:pt x="55" y="1084"/>
                </a:cubicBezTo>
                <a:cubicBezTo>
                  <a:pt x="177" y="872"/>
                  <a:pt x="177" y="872"/>
                  <a:pt x="177" y="872"/>
                </a:cubicBezTo>
                <a:cubicBezTo>
                  <a:pt x="181" y="874"/>
                  <a:pt x="185" y="874"/>
                  <a:pt x="189" y="874"/>
                </a:cubicBezTo>
                <a:cubicBezTo>
                  <a:pt x="205" y="874"/>
                  <a:pt x="219" y="862"/>
                  <a:pt x="222" y="846"/>
                </a:cubicBezTo>
                <a:cubicBezTo>
                  <a:pt x="465" y="846"/>
                  <a:pt x="465" y="846"/>
                  <a:pt x="465" y="846"/>
                </a:cubicBezTo>
                <a:cubicBezTo>
                  <a:pt x="467" y="862"/>
                  <a:pt x="481" y="874"/>
                  <a:pt x="497" y="874"/>
                </a:cubicBezTo>
                <a:cubicBezTo>
                  <a:pt x="502" y="874"/>
                  <a:pt x="506" y="874"/>
                  <a:pt x="509" y="872"/>
                </a:cubicBezTo>
                <a:cubicBezTo>
                  <a:pt x="631" y="1082"/>
                  <a:pt x="631" y="1082"/>
                  <a:pt x="631" y="1082"/>
                </a:cubicBezTo>
                <a:cubicBezTo>
                  <a:pt x="624" y="1089"/>
                  <a:pt x="619" y="1097"/>
                  <a:pt x="619" y="1107"/>
                </a:cubicBezTo>
                <a:cubicBezTo>
                  <a:pt x="619" y="1117"/>
                  <a:pt x="624" y="1126"/>
                  <a:pt x="631" y="1132"/>
                </a:cubicBezTo>
                <a:cubicBezTo>
                  <a:pt x="508" y="1344"/>
                  <a:pt x="508" y="1344"/>
                  <a:pt x="508" y="1344"/>
                </a:cubicBezTo>
                <a:cubicBezTo>
                  <a:pt x="505" y="1343"/>
                  <a:pt x="501" y="1343"/>
                  <a:pt x="497" y="1343"/>
                </a:cubicBezTo>
                <a:cubicBezTo>
                  <a:pt x="481" y="1343"/>
                  <a:pt x="467" y="1355"/>
                  <a:pt x="465" y="1371"/>
                </a:cubicBezTo>
                <a:cubicBezTo>
                  <a:pt x="222" y="1371"/>
                  <a:pt x="222" y="1371"/>
                  <a:pt x="222" y="1371"/>
                </a:cubicBezTo>
                <a:cubicBezTo>
                  <a:pt x="219" y="1355"/>
                  <a:pt x="205" y="1343"/>
                  <a:pt x="189" y="1343"/>
                </a:cubicBezTo>
                <a:cubicBezTo>
                  <a:pt x="170" y="1343"/>
                  <a:pt x="155" y="1358"/>
                  <a:pt x="155" y="1376"/>
                </a:cubicBezTo>
                <a:cubicBezTo>
                  <a:pt x="155" y="1386"/>
                  <a:pt x="160" y="1395"/>
                  <a:pt x="167" y="1401"/>
                </a:cubicBezTo>
                <a:cubicBezTo>
                  <a:pt x="44" y="1613"/>
                  <a:pt x="44" y="1613"/>
                  <a:pt x="44" y="1613"/>
                </a:cubicBezTo>
                <a:cubicBezTo>
                  <a:pt x="41" y="1612"/>
                  <a:pt x="37" y="1611"/>
                  <a:pt x="33" y="1611"/>
                </a:cubicBezTo>
                <a:cubicBezTo>
                  <a:pt x="15" y="1611"/>
                  <a:pt x="0" y="1626"/>
                  <a:pt x="0" y="1645"/>
                </a:cubicBezTo>
                <a:cubicBezTo>
                  <a:pt x="0" y="1663"/>
                  <a:pt x="15" y="1678"/>
                  <a:pt x="33" y="1678"/>
                </a:cubicBezTo>
                <a:cubicBezTo>
                  <a:pt x="52" y="1678"/>
                  <a:pt x="67" y="1663"/>
                  <a:pt x="67" y="1645"/>
                </a:cubicBezTo>
                <a:cubicBezTo>
                  <a:pt x="67" y="1634"/>
                  <a:pt x="62" y="1625"/>
                  <a:pt x="54" y="1619"/>
                </a:cubicBezTo>
                <a:cubicBezTo>
                  <a:pt x="177" y="1407"/>
                  <a:pt x="177" y="1407"/>
                  <a:pt x="177" y="1407"/>
                </a:cubicBezTo>
                <a:cubicBezTo>
                  <a:pt x="180" y="1408"/>
                  <a:pt x="184" y="1409"/>
                  <a:pt x="189" y="1409"/>
                </a:cubicBezTo>
                <a:cubicBezTo>
                  <a:pt x="205" y="1409"/>
                  <a:pt x="218" y="1398"/>
                  <a:pt x="221" y="1383"/>
                </a:cubicBezTo>
                <a:cubicBezTo>
                  <a:pt x="465" y="1383"/>
                  <a:pt x="465" y="1383"/>
                  <a:pt x="465" y="1383"/>
                </a:cubicBezTo>
                <a:cubicBezTo>
                  <a:pt x="468" y="1398"/>
                  <a:pt x="481" y="1409"/>
                  <a:pt x="497" y="1409"/>
                </a:cubicBezTo>
                <a:cubicBezTo>
                  <a:pt x="502" y="1409"/>
                  <a:pt x="505" y="1408"/>
                  <a:pt x="509" y="1407"/>
                </a:cubicBezTo>
                <a:cubicBezTo>
                  <a:pt x="631" y="1618"/>
                  <a:pt x="631" y="1618"/>
                  <a:pt x="631" y="1618"/>
                </a:cubicBezTo>
                <a:cubicBezTo>
                  <a:pt x="624" y="1624"/>
                  <a:pt x="619" y="1632"/>
                  <a:pt x="619" y="1642"/>
                </a:cubicBezTo>
                <a:cubicBezTo>
                  <a:pt x="619" y="1661"/>
                  <a:pt x="634" y="1676"/>
                  <a:pt x="653" y="1676"/>
                </a:cubicBezTo>
                <a:cubicBezTo>
                  <a:pt x="669" y="1676"/>
                  <a:pt x="682" y="1664"/>
                  <a:pt x="685" y="1649"/>
                </a:cubicBezTo>
                <a:cubicBezTo>
                  <a:pt x="928" y="1649"/>
                  <a:pt x="928" y="1649"/>
                  <a:pt x="928" y="1649"/>
                </a:cubicBezTo>
                <a:cubicBezTo>
                  <a:pt x="932" y="1664"/>
                  <a:pt x="945" y="1675"/>
                  <a:pt x="961" y="1675"/>
                </a:cubicBezTo>
                <a:cubicBezTo>
                  <a:pt x="965" y="1675"/>
                  <a:pt x="969" y="1675"/>
                  <a:pt x="973" y="1673"/>
                </a:cubicBezTo>
                <a:cubicBezTo>
                  <a:pt x="1094" y="1884"/>
                  <a:pt x="1094" y="1884"/>
                  <a:pt x="1094" y="1884"/>
                </a:cubicBezTo>
                <a:cubicBezTo>
                  <a:pt x="1087" y="1890"/>
                  <a:pt x="1083" y="1899"/>
                  <a:pt x="1083" y="1909"/>
                </a:cubicBezTo>
                <a:cubicBezTo>
                  <a:pt x="1083" y="1927"/>
                  <a:pt x="1098" y="1942"/>
                  <a:pt x="1116" y="1942"/>
                </a:cubicBezTo>
                <a:cubicBezTo>
                  <a:pt x="1132" y="1942"/>
                  <a:pt x="1146" y="1930"/>
                  <a:pt x="1149" y="1915"/>
                </a:cubicBezTo>
                <a:cubicBezTo>
                  <a:pt x="1392" y="1915"/>
                  <a:pt x="1392" y="1915"/>
                  <a:pt x="1392" y="1915"/>
                </a:cubicBezTo>
                <a:cubicBezTo>
                  <a:pt x="1395" y="1930"/>
                  <a:pt x="1409" y="1942"/>
                  <a:pt x="1425" y="1942"/>
                </a:cubicBezTo>
                <a:cubicBezTo>
                  <a:pt x="1429" y="1942"/>
                  <a:pt x="1432" y="1941"/>
                  <a:pt x="1435" y="1940"/>
                </a:cubicBezTo>
                <a:cubicBezTo>
                  <a:pt x="1558" y="2152"/>
                  <a:pt x="1558" y="2152"/>
                  <a:pt x="1558" y="2152"/>
                </a:cubicBezTo>
                <a:cubicBezTo>
                  <a:pt x="1551" y="2158"/>
                  <a:pt x="1547" y="2167"/>
                  <a:pt x="1547" y="2177"/>
                </a:cubicBezTo>
                <a:cubicBezTo>
                  <a:pt x="1547" y="2187"/>
                  <a:pt x="1551" y="2196"/>
                  <a:pt x="1558" y="2202"/>
                </a:cubicBezTo>
                <a:cubicBezTo>
                  <a:pt x="1435" y="2414"/>
                  <a:pt x="1435" y="2414"/>
                  <a:pt x="1435" y="2414"/>
                </a:cubicBezTo>
                <a:cubicBezTo>
                  <a:pt x="1432" y="2413"/>
                  <a:pt x="1428" y="2412"/>
                  <a:pt x="1425" y="2412"/>
                </a:cubicBezTo>
                <a:cubicBezTo>
                  <a:pt x="1406" y="2412"/>
                  <a:pt x="1391" y="2427"/>
                  <a:pt x="1391" y="2445"/>
                </a:cubicBezTo>
                <a:cubicBezTo>
                  <a:pt x="1391" y="2464"/>
                  <a:pt x="1406" y="2479"/>
                  <a:pt x="1425" y="2479"/>
                </a:cubicBezTo>
                <a:cubicBezTo>
                  <a:pt x="1429" y="2479"/>
                  <a:pt x="1433" y="2478"/>
                  <a:pt x="1436" y="2477"/>
                </a:cubicBezTo>
                <a:cubicBezTo>
                  <a:pt x="1558" y="2687"/>
                  <a:pt x="1558" y="2687"/>
                  <a:pt x="1558" y="2687"/>
                </a:cubicBezTo>
                <a:cubicBezTo>
                  <a:pt x="1551" y="2693"/>
                  <a:pt x="1547" y="2702"/>
                  <a:pt x="1547" y="2712"/>
                </a:cubicBezTo>
                <a:cubicBezTo>
                  <a:pt x="1547" y="2730"/>
                  <a:pt x="1562" y="2745"/>
                  <a:pt x="1580" y="2745"/>
                </a:cubicBezTo>
                <a:cubicBezTo>
                  <a:pt x="1598" y="2745"/>
                  <a:pt x="1613" y="2730"/>
                  <a:pt x="1613" y="2712"/>
                </a:cubicBezTo>
                <a:cubicBezTo>
                  <a:pt x="1613" y="2693"/>
                  <a:pt x="1598" y="2678"/>
                  <a:pt x="1580" y="2678"/>
                </a:cubicBezTo>
                <a:cubicBezTo>
                  <a:pt x="1576" y="2678"/>
                  <a:pt x="1572" y="2679"/>
                  <a:pt x="1568" y="2681"/>
                </a:cubicBezTo>
                <a:cubicBezTo>
                  <a:pt x="1446" y="2470"/>
                  <a:pt x="1446" y="2470"/>
                  <a:pt x="1446" y="2470"/>
                </a:cubicBezTo>
                <a:cubicBezTo>
                  <a:pt x="1453" y="2464"/>
                  <a:pt x="1458" y="2455"/>
                  <a:pt x="1458" y="2445"/>
                </a:cubicBezTo>
                <a:cubicBezTo>
                  <a:pt x="1458" y="2435"/>
                  <a:pt x="1453" y="2426"/>
                  <a:pt x="1446" y="2420"/>
                </a:cubicBezTo>
                <a:cubicBezTo>
                  <a:pt x="1568" y="2208"/>
                  <a:pt x="1568" y="2208"/>
                  <a:pt x="1568" y="2208"/>
                </a:cubicBezTo>
                <a:cubicBezTo>
                  <a:pt x="1572" y="2209"/>
                  <a:pt x="1576" y="2210"/>
                  <a:pt x="1580" y="2210"/>
                </a:cubicBezTo>
                <a:cubicBezTo>
                  <a:pt x="1596" y="2210"/>
                  <a:pt x="1610" y="2198"/>
                  <a:pt x="1613" y="2182"/>
                </a:cubicBezTo>
                <a:cubicBezTo>
                  <a:pt x="1856" y="2182"/>
                  <a:pt x="1856" y="2182"/>
                  <a:pt x="1856" y="2182"/>
                </a:cubicBezTo>
                <a:cubicBezTo>
                  <a:pt x="1858" y="2198"/>
                  <a:pt x="1872" y="2210"/>
                  <a:pt x="1888" y="2210"/>
                </a:cubicBezTo>
                <a:cubicBezTo>
                  <a:pt x="1893" y="2210"/>
                  <a:pt x="1897" y="2209"/>
                  <a:pt x="1900" y="2208"/>
                </a:cubicBezTo>
                <a:cubicBezTo>
                  <a:pt x="2023" y="2420"/>
                  <a:pt x="2023" y="2420"/>
                  <a:pt x="2023" y="2420"/>
                </a:cubicBezTo>
                <a:cubicBezTo>
                  <a:pt x="2015" y="2426"/>
                  <a:pt x="2010" y="2435"/>
                  <a:pt x="2010" y="2445"/>
                </a:cubicBezTo>
                <a:cubicBezTo>
                  <a:pt x="2010" y="2464"/>
                  <a:pt x="2025" y="2479"/>
                  <a:pt x="2044" y="2479"/>
                </a:cubicBezTo>
                <a:cubicBezTo>
                  <a:pt x="2062" y="2479"/>
                  <a:pt x="2077" y="2464"/>
                  <a:pt x="2077" y="2445"/>
                </a:cubicBezTo>
                <a:cubicBezTo>
                  <a:pt x="2077" y="2427"/>
                  <a:pt x="2062" y="2412"/>
                  <a:pt x="2044" y="2412"/>
                </a:cubicBezTo>
                <a:cubicBezTo>
                  <a:pt x="2040" y="2412"/>
                  <a:pt x="2036" y="2413"/>
                  <a:pt x="2033" y="2414"/>
                </a:cubicBezTo>
                <a:cubicBezTo>
                  <a:pt x="1911" y="2202"/>
                  <a:pt x="1911" y="2202"/>
                  <a:pt x="1911" y="2202"/>
                </a:cubicBezTo>
                <a:cubicBezTo>
                  <a:pt x="1917" y="2196"/>
                  <a:pt x="1922" y="2187"/>
                  <a:pt x="1922" y="2177"/>
                </a:cubicBezTo>
                <a:cubicBezTo>
                  <a:pt x="1922" y="2167"/>
                  <a:pt x="1917" y="2158"/>
                  <a:pt x="1911" y="2152"/>
                </a:cubicBezTo>
                <a:cubicBezTo>
                  <a:pt x="2033" y="1940"/>
                  <a:pt x="2033" y="1940"/>
                  <a:pt x="2033" y="1940"/>
                </a:cubicBezTo>
                <a:cubicBezTo>
                  <a:pt x="2037" y="1941"/>
                  <a:pt x="2040" y="1942"/>
                  <a:pt x="2044" y="1942"/>
                </a:cubicBezTo>
                <a:cubicBezTo>
                  <a:pt x="2060" y="1942"/>
                  <a:pt x="2073" y="1930"/>
                  <a:pt x="2077" y="1915"/>
                </a:cubicBezTo>
                <a:cubicBezTo>
                  <a:pt x="2320" y="1915"/>
                  <a:pt x="2320" y="1915"/>
                  <a:pt x="2320" y="1915"/>
                </a:cubicBezTo>
                <a:cubicBezTo>
                  <a:pt x="2323" y="1930"/>
                  <a:pt x="2336" y="1942"/>
                  <a:pt x="2352" y="1942"/>
                </a:cubicBezTo>
                <a:cubicBezTo>
                  <a:pt x="2371" y="1942"/>
                  <a:pt x="2386" y="1927"/>
                  <a:pt x="2386" y="1909"/>
                </a:cubicBezTo>
                <a:cubicBezTo>
                  <a:pt x="2386" y="1890"/>
                  <a:pt x="2371" y="1875"/>
                  <a:pt x="2352" y="1875"/>
                </a:cubicBezTo>
                <a:cubicBezTo>
                  <a:pt x="2336" y="1875"/>
                  <a:pt x="2322" y="1887"/>
                  <a:pt x="2320" y="1903"/>
                </a:cubicBezTo>
                <a:cubicBezTo>
                  <a:pt x="2077" y="1903"/>
                  <a:pt x="2077" y="1903"/>
                  <a:pt x="2077" y="1903"/>
                </a:cubicBezTo>
                <a:cubicBezTo>
                  <a:pt x="2074" y="1887"/>
                  <a:pt x="2060" y="1875"/>
                  <a:pt x="2044" y="1875"/>
                </a:cubicBezTo>
                <a:cubicBezTo>
                  <a:pt x="2040" y="1875"/>
                  <a:pt x="2036" y="1876"/>
                  <a:pt x="2032" y="1877"/>
                </a:cubicBezTo>
                <a:cubicBezTo>
                  <a:pt x="1910" y="1667"/>
                  <a:pt x="1910" y="1667"/>
                  <a:pt x="1910" y="1667"/>
                </a:cubicBezTo>
                <a:cubicBezTo>
                  <a:pt x="1917" y="1661"/>
                  <a:pt x="1922" y="1652"/>
                  <a:pt x="1922" y="1642"/>
                </a:cubicBezTo>
                <a:cubicBezTo>
                  <a:pt x="1922" y="1632"/>
                  <a:pt x="1917" y="1623"/>
                  <a:pt x="1910" y="1616"/>
                </a:cubicBezTo>
                <a:cubicBezTo>
                  <a:pt x="2032" y="1405"/>
                  <a:pt x="2032" y="1405"/>
                  <a:pt x="2032" y="1405"/>
                </a:cubicBezTo>
                <a:cubicBezTo>
                  <a:pt x="2036" y="1406"/>
                  <a:pt x="2040" y="1407"/>
                  <a:pt x="2044" y="1407"/>
                </a:cubicBezTo>
                <a:cubicBezTo>
                  <a:pt x="2060" y="1407"/>
                  <a:pt x="2074" y="1395"/>
                  <a:pt x="2077" y="1379"/>
                </a:cubicBezTo>
                <a:cubicBezTo>
                  <a:pt x="2320" y="1379"/>
                  <a:pt x="2320" y="1379"/>
                  <a:pt x="2320" y="1379"/>
                </a:cubicBezTo>
                <a:cubicBezTo>
                  <a:pt x="2322" y="1395"/>
                  <a:pt x="2336" y="1407"/>
                  <a:pt x="2352" y="1407"/>
                </a:cubicBezTo>
                <a:cubicBezTo>
                  <a:pt x="2357" y="1407"/>
                  <a:pt x="2361" y="1406"/>
                  <a:pt x="2364" y="1405"/>
                </a:cubicBezTo>
                <a:cubicBezTo>
                  <a:pt x="2487" y="1616"/>
                  <a:pt x="2487" y="1616"/>
                  <a:pt x="2487" y="1616"/>
                </a:cubicBezTo>
                <a:cubicBezTo>
                  <a:pt x="2479" y="1623"/>
                  <a:pt x="2474" y="1632"/>
                  <a:pt x="2474" y="1642"/>
                </a:cubicBezTo>
                <a:cubicBezTo>
                  <a:pt x="2474" y="1661"/>
                  <a:pt x="2489" y="1675"/>
                  <a:pt x="2508" y="1675"/>
                </a:cubicBezTo>
                <a:cubicBezTo>
                  <a:pt x="2526" y="1675"/>
                  <a:pt x="2541" y="1661"/>
                  <a:pt x="2541" y="1642"/>
                </a:cubicBezTo>
                <a:cubicBezTo>
                  <a:pt x="2541" y="1624"/>
                  <a:pt x="2526" y="1609"/>
                  <a:pt x="2508" y="1609"/>
                </a:cubicBezTo>
                <a:close/>
                <a:moveTo>
                  <a:pt x="1104" y="870"/>
                </a:moveTo>
                <a:cubicBezTo>
                  <a:pt x="1108" y="871"/>
                  <a:pt x="1112" y="872"/>
                  <a:pt x="1116" y="872"/>
                </a:cubicBezTo>
                <a:cubicBezTo>
                  <a:pt x="1133" y="872"/>
                  <a:pt x="1147" y="860"/>
                  <a:pt x="1149" y="844"/>
                </a:cubicBezTo>
                <a:cubicBezTo>
                  <a:pt x="1392" y="844"/>
                  <a:pt x="1392" y="844"/>
                  <a:pt x="1392" y="844"/>
                </a:cubicBezTo>
                <a:cubicBezTo>
                  <a:pt x="1395" y="860"/>
                  <a:pt x="1408" y="872"/>
                  <a:pt x="1425" y="872"/>
                </a:cubicBezTo>
                <a:cubicBezTo>
                  <a:pt x="1429" y="872"/>
                  <a:pt x="1433" y="871"/>
                  <a:pt x="1437" y="870"/>
                </a:cubicBezTo>
                <a:cubicBezTo>
                  <a:pt x="1558" y="1080"/>
                  <a:pt x="1558" y="1080"/>
                  <a:pt x="1558" y="1080"/>
                </a:cubicBezTo>
                <a:cubicBezTo>
                  <a:pt x="1551" y="1086"/>
                  <a:pt x="1547" y="1095"/>
                  <a:pt x="1547" y="1105"/>
                </a:cubicBezTo>
                <a:cubicBezTo>
                  <a:pt x="1547" y="1115"/>
                  <a:pt x="1551" y="1124"/>
                  <a:pt x="1558" y="1130"/>
                </a:cubicBezTo>
                <a:cubicBezTo>
                  <a:pt x="1435" y="1342"/>
                  <a:pt x="1435" y="1342"/>
                  <a:pt x="1435" y="1342"/>
                </a:cubicBezTo>
                <a:cubicBezTo>
                  <a:pt x="1432" y="1341"/>
                  <a:pt x="1429" y="1340"/>
                  <a:pt x="1425" y="1340"/>
                </a:cubicBezTo>
                <a:cubicBezTo>
                  <a:pt x="1409" y="1340"/>
                  <a:pt x="1395" y="1352"/>
                  <a:pt x="1392" y="1367"/>
                </a:cubicBezTo>
                <a:cubicBezTo>
                  <a:pt x="1149" y="1367"/>
                  <a:pt x="1149" y="1367"/>
                  <a:pt x="1149" y="1367"/>
                </a:cubicBezTo>
                <a:cubicBezTo>
                  <a:pt x="1146" y="1352"/>
                  <a:pt x="1132" y="1340"/>
                  <a:pt x="1116" y="1340"/>
                </a:cubicBezTo>
                <a:cubicBezTo>
                  <a:pt x="1112" y="1340"/>
                  <a:pt x="1108" y="1341"/>
                  <a:pt x="1104" y="1343"/>
                </a:cubicBezTo>
                <a:cubicBezTo>
                  <a:pt x="983" y="1133"/>
                  <a:pt x="983" y="1133"/>
                  <a:pt x="983" y="1133"/>
                </a:cubicBezTo>
                <a:cubicBezTo>
                  <a:pt x="990" y="1126"/>
                  <a:pt x="995" y="1117"/>
                  <a:pt x="995" y="1107"/>
                </a:cubicBezTo>
                <a:cubicBezTo>
                  <a:pt x="995" y="1097"/>
                  <a:pt x="990" y="1088"/>
                  <a:pt x="982" y="1082"/>
                </a:cubicBezTo>
                <a:lnTo>
                  <a:pt x="1104" y="870"/>
                </a:lnTo>
                <a:close/>
                <a:moveTo>
                  <a:pt x="519" y="1401"/>
                </a:moveTo>
                <a:cubicBezTo>
                  <a:pt x="526" y="1395"/>
                  <a:pt x="531" y="1386"/>
                  <a:pt x="531" y="1376"/>
                </a:cubicBezTo>
                <a:cubicBezTo>
                  <a:pt x="531" y="1366"/>
                  <a:pt x="526" y="1356"/>
                  <a:pt x="518" y="1350"/>
                </a:cubicBezTo>
                <a:cubicBezTo>
                  <a:pt x="641" y="1138"/>
                  <a:pt x="641" y="1138"/>
                  <a:pt x="641" y="1138"/>
                </a:cubicBezTo>
                <a:cubicBezTo>
                  <a:pt x="644" y="1140"/>
                  <a:pt x="648" y="1141"/>
                  <a:pt x="653" y="1141"/>
                </a:cubicBezTo>
                <a:cubicBezTo>
                  <a:pt x="669" y="1141"/>
                  <a:pt x="683" y="1129"/>
                  <a:pt x="686" y="1113"/>
                </a:cubicBezTo>
                <a:cubicBezTo>
                  <a:pt x="928" y="1113"/>
                  <a:pt x="928" y="1113"/>
                  <a:pt x="928" y="1113"/>
                </a:cubicBezTo>
                <a:cubicBezTo>
                  <a:pt x="931" y="1129"/>
                  <a:pt x="945" y="1141"/>
                  <a:pt x="961" y="1141"/>
                </a:cubicBezTo>
                <a:cubicBezTo>
                  <a:pt x="965" y="1141"/>
                  <a:pt x="969" y="1140"/>
                  <a:pt x="973" y="1139"/>
                </a:cubicBezTo>
                <a:cubicBezTo>
                  <a:pt x="1094" y="1349"/>
                  <a:pt x="1094" y="1349"/>
                  <a:pt x="1094" y="1349"/>
                </a:cubicBezTo>
                <a:cubicBezTo>
                  <a:pt x="1087" y="1355"/>
                  <a:pt x="1083" y="1364"/>
                  <a:pt x="1083" y="1374"/>
                </a:cubicBezTo>
                <a:cubicBezTo>
                  <a:pt x="1083" y="1383"/>
                  <a:pt x="1087" y="1392"/>
                  <a:pt x="1094" y="1398"/>
                </a:cubicBezTo>
                <a:cubicBezTo>
                  <a:pt x="972" y="1611"/>
                  <a:pt x="972" y="1611"/>
                  <a:pt x="972" y="1611"/>
                </a:cubicBezTo>
                <a:cubicBezTo>
                  <a:pt x="968" y="1610"/>
                  <a:pt x="965" y="1609"/>
                  <a:pt x="961" y="1609"/>
                </a:cubicBezTo>
                <a:cubicBezTo>
                  <a:pt x="944" y="1609"/>
                  <a:pt x="931" y="1621"/>
                  <a:pt x="928" y="1637"/>
                </a:cubicBezTo>
                <a:cubicBezTo>
                  <a:pt x="686" y="1637"/>
                  <a:pt x="686" y="1637"/>
                  <a:pt x="686" y="1637"/>
                </a:cubicBezTo>
                <a:cubicBezTo>
                  <a:pt x="683" y="1621"/>
                  <a:pt x="669" y="1609"/>
                  <a:pt x="653" y="1609"/>
                </a:cubicBezTo>
                <a:cubicBezTo>
                  <a:pt x="648" y="1609"/>
                  <a:pt x="644" y="1610"/>
                  <a:pt x="641" y="1611"/>
                </a:cubicBezTo>
                <a:lnTo>
                  <a:pt x="519" y="1401"/>
                </a:lnTo>
                <a:close/>
                <a:moveTo>
                  <a:pt x="983" y="1667"/>
                </a:moveTo>
                <a:cubicBezTo>
                  <a:pt x="990" y="1661"/>
                  <a:pt x="994" y="1652"/>
                  <a:pt x="994" y="1642"/>
                </a:cubicBezTo>
                <a:cubicBezTo>
                  <a:pt x="994" y="1632"/>
                  <a:pt x="989" y="1623"/>
                  <a:pt x="982" y="1616"/>
                </a:cubicBezTo>
                <a:cubicBezTo>
                  <a:pt x="1104" y="1405"/>
                  <a:pt x="1104" y="1405"/>
                  <a:pt x="1104" y="1405"/>
                </a:cubicBezTo>
                <a:cubicBezTo>
                  <a:pt x="1108" y="1406"/>
                  <a:pt x="1112" y="1407"/>
                  <a:pt x="1116" y="1407"/>
                </a:cubicBezTo>
                <a:cubicBezTo>
                  <a:pt x="1133" y="1407"/>
                  <a:pt x="1147" y="1395"/>
                  <a:pt x="1149" y="1379"/>
                </a:cubicBezTo>
                <a:cubicBezTo>
                  <a:pt x="1392" y="1379"/>
                  <a:pt x="1392" y="1379"/>
                  <a:pt x="1392" y="1379"/>
                </a:cubicBezTo>
                <a:cubicBezTo>
                  <a:pt x="1394" y="1395"/>
                  <a:pt x="1408" y="1407"/>
                  <a:pt x="1425" y="1407"/>
                </a:cubicBezTo>
                <a:cubicBezTo>
                  <a:pt x="1429" y="1407"/>
                  <a:pt x="1433" y="1406"/>
                  <a:pt x="1437" y="1405"/>
                </a:cubicBezTo>
                <a:cubicBezTo>
                  <a:pt x="1559" y="1616"/>
                  <a:pt x="1559" y="1616"/>
                  <a:pt x="1559" y="1616"/>
                </a:cubicBezTo>
                <a:cubicBezTo>
                  <a:pt x="1552" y="1623"/>
                  <a:pt x="1547" y="1632"/>
                  <a:pt x="1547" y="1642"/>
                </a:cubicBezTo>
                <a:cubicBezTo>
                  <a:pt x="1547" y="1652"/>
                  <a:pt x="1551" y="1661"/>
                  <a:pt x="1558" y="1667"/>
                </a:cubicBezTo>
                <a:cubicBezTo>
                  <a:pt x="1436" y="1877"/>
                  <a:pt x="1436" y="1877"/>
                  <a:pt x="1436" y="1877"/>
                </a:cubicBezTo>
                <a:cubicBezTo>
                  <a:pt x="1433" y="1876"/>
                  <a:pt x="1429" y="1875"/>
                  <a:pt x="1425" y="1875"/>
                </a:cubicBezTo>
                <a:cubicBezTo>
                  <a:pt x="1408" y="1875"/>
                  <a:pt x="1394" y="1887"/>
                  <a:pt x="1392" y="1903"/>
                </a:cubicBezTo>
                <a:cubicBezTo>
                  <a:pt x="1149" y="1903"/>
                  <a:pt x="1149" y="1903"/>
                  <a:pt x="1149" y="1903"/>
                </a:cubicBezTo>
                <a:cubicBezTo>
                  <a:pt x="1147" y="1887"/>
                  <a:pt x="1133" y="1875"/>
                  <a:pt x="1116" y="1875"/>
                </a:cubicBezTo>
                <a:cubicBezTo>
                  <a:pt x="1112" y="1875"/>
                  <a:pt x="1108" y="1876"/>
                  <a:pt x="1104" y="1877"/>
                </a:cubicBezTo>
                <a:lnTo>
                  <a:pt x="983" y="1667"/>
                </a:lnTo>
                <a:close/>
                <a:moveTo>
                  <a:pt x="2022" y="1884"/>
                </a:moveTo>
                <a:cubicBezTo>
                  <a:pt x="2015" y="1890"/>
                  <a:pt x="2011" y="1899"/>
                  <a:pt x="2011" y="1909"/>
                </a:cubicBezTo>
                <a:cubicBezTo>
                  <a:pt x="2011" y="1919"/>
                  <a:pt x="2015" y="1928"/>
                  <a:pt x="2023" y="1934"/>
                </a:cubicBezTo>
                <a:cubicBezTo>
                  <a:pt x="1901" y="2146"/>
                  <a:pt x="1901" y="2146"/>
                  <a:pt x="1901" y="2146"/>
                </a:cubicBezTo>
                <a:cubicBezTo>
                  <a:pt x="1897" y="2144"/>
                  <a:pt x="1893" y="2144"/>
                  <a:pt x="1888" y="2144"/>
                </a:cubicBezTo>
                <a:cubicBezTo>
                  <a:pt x="1872" y="2144"/>
                  <a:pt x="1859" y="2155"/>
                  <a:pt x="1856" y="2170"/>
                </a:cubicBezTo>
                <a:cubicBezTo>
                  <a:pt x="1613" y="2170"/>
                  <a:pt x="1613" y="2170"/>
                  <a:pt x="1613" y="2170"/>
                </a:cubicBezTo>
                <a:cubicBezTo>
                  <a:pt x="1609" y="2155"/>
                  <a:pt x="1596" y="2144"/>
                  <a:pt x="1580" y="2144"/>
                </a:cubicBezTo>
                <a:cubicBezTo>
                  <a:pt x="1576" y="2144"/>
                  <a:pt x="1572" y="2144"/>
                  <a:pt x="1568" y="2146"/>
                </a:cubicBezTo>
                <a:cubicBezTo>
                  <a:pt x="1446" y="1934"/>
                  <a:pt x="1446" y="1934"/>
                  <a:pt x="1446" y="1934"/>
                </a:cubicBezTo>
                <a:cubicBezTo>
                  <a:pt x="1453" y="1928"/>
                  <a:pt x="1458" y="1919"/>
                  <a:pt x="1458" y="1909"/>
                </a:cubicBezTo>
                <a:cubicBezTo>
                  <a:pt x="1458" y="1899"/>
                  <a:pt x="1454" y="1890"/>
                  <a:pt x="1447" y="1883"/>
                </a:cubicBezTo>
                <a:cubicBezTo>
                  <a:pt x="1568" y="1673"/>
                  <a:pt x="1568" y="1673"/>
                  <a:pt x="1568" y="1673"/>
                </a:cubicBezTo>
                <a:cubicBezTo>
                  <a:pt x="1572" y="1675"/>
                  <a:pt x="1576" y="1675"/>
                  <a:pt x="1580" y="1675"/>
                </a:cubicBezTo>
                <a:cubicBezTo>
                  <a:pt x="1597" y="1675"/>
                  <a:pt x="1611" y="1663"/>
                  <a:pt x="1613" y="1647"/>
                </a:cubicBezTo>
                <a:cubicBezTo>
                  <a:pt x="1856" y="1647"/>
                  <a:pt x="1856" y="1647"/>
                  <a:pt x="1856" y="1647"/>
                </a:cubicBezTo>
                <a:cubicBezTo>
                  <a:pt x="1858" y="1663"/>
                  <a:pt x="1872" y="1675"/>
                  <a:pt x="1889" y="1675"/>
                </a:cubicBezTo>
                <a:cubicBezTo>
                  <a:pt x="1893" y="1675"/>
                  <a:pt x="1897" y="1675"/>
                  <a:pt x="1900" y="1673"/>
                </a:cubicBezTo>
                <a:lnTo>
                  <a:pt x="2022" y="1884"/>
                </a:lnTo>
                <a:close/>
                <a:moveTo>
                  <a:pt x="1899" y="1611"/>
                </a:moveTo>
                <a:cubicBezTo>
                  <a:pt x="1896" y="1610"/>
                  <a:pt x="1892" y="1609"/>
                  <a:pt x="1889" y="1609"/>
                </a:cubicBezTo>
                <a:cubicBezTo>
                  <a:pt x="1872" y="1609"/>
                  <a:pt x="1859" y="1620"/>
                  <a:pt x="1856" y="1635"/>
                </a:cubicBezTo>
                <a:cubicBezTo>
                  <a:pt x="1613" y="1635"/>
                  <a:pt x="1613" y="1635"/>
                  <a:pt x="1613" y="1635"/>
                </a:cubicBezTo>
                <a:cubicBezTo>
                  <a:pt x="1610" y="1620"/>
                  <a:pt x="1596" y="1609"/>
                  <a:pt x="1580" y="1609"/>
                </a:cubicBezTo>
                <a:cubicBezTo>
                  <a:pt x="1576" y="1609"/>
                  <a:pt x="1573" y="1610"/>
                  <a:pt x="1570" y="1611"/>
                </a:cubicBezTo>
                <a:cubicBezTo>
                  <a:pt x="1447" y="1398"/>
                  <a:pt x="1447" y="1398"/>
                  <a:pt x="1447" y="1398"/>
                </a:cubicBezTo>
                <a:cubicBezTo>
                  <a:pt x="1454" y="1392"/>
                  <a:pt x="1458" y="1383"/>
                  <a:pt x="1458" y="1374"/>
                </a:cubicBezTo>
                <a:cubicBezTo>
                  <a:pt x="1458" y="1363"/>
                  <a:pt x="1453" y="1354"/>
                  <a:pt x="1446" y="1348"/>
                </a:cubicBezTo>
                <a:cubicBezTo>
                  <a:pt x="1568" y="1136"/>
                  <a:pt x="1568" y="1136"/>
                  <a:pt x="1568" y="1136"/>
                </a:cubicBezTo>
                <a:cubicBezTo>
                  <a:pt x="1572" y="1138"/>
                  <a:pt x="1576" y="1139"/>
                  <a:pt x="1580" y="1139"/>
                </a:cubicBezTo>
                <a:cubicBezTo>
                  <a:pt x="1597" y="1139"/>
                  <a:pt x="1611" y="1126"/>
                  <a:pt x="1613" y="1110"/>
                </a:cubicBezTo>
                <a:cubicBezTo>
                  <a:pt x="1856" y="1110"/>
                  <a:pt x="1856" y="1110"/>
                  <a:pt x="1856" y="1110"/>
                </a:cubicBezTo>
                <a:cubicBezTo>
                  <a:pt x="1858" y="1126"/>
                  <a:pt x="1872" y="1139"/>
                  <a:pt x="1889" y="1139"/>
                </a:cubicBezTo>
                <a:cubicBezTo>
                  <a:pt x="1893" y="1139"/>
                  <a:pt x="1897" y="1138"/>
                  <a:pt x="1901" y="1136"/>
                </a:cubicBezTo>
                <a:cubicBezTo>
                  <a:pt x="2023" y="1348"/>
                  <a:pt x="2023" y="1348"/>
                  <a:pt x="2023" y="1348"/>
                </a:cubicBezTo>
                <a:cubicBezTo>
                  <a:pt x="2015" y="1354"/>
                  <a:pt x="2011" y="1363"/>
                  <a:pt x="2011" y="1374"/>
                </a:cubicBezTo>
                <a:cubicBezTo>
                  <a:pt x="2011" y="1383"/>
                  <a:pt x="2015" y="1392"/>
                  <a:pt x="2022" y="1398"/>
                </a:cubicBezTo>
                <a:lnTo>
                  <a:pt x="1899" y="1611"/>
                </a:lnTo>
                <a:close/>
              </a:path>
            </a:pathLst>
          </a:custGeom>
          <a:solidFill>
            <a:srgbClr val="3F434D">
              <a:alpha val="706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Source Sans Pro Light"/>
              <a:ea typeface="Source Sans Pro Light"/>
              <a:cs typeface="Source Sans Pro Light"/>
              <a:sym typeface="Source Sans Pro Light"/>
            </a:endParaRPr>
          </a:p>
        </p:txBody>
      </p:sp>
      <p:sp>
        <p:nvSpPr>
          <p:cNvPr id="744" name="Google Shape;744;gb0e4b047f7_0_815"/>
          <p:cNvSpPr/>
          <p:nvPr/>
        </p:nvSpPr>
        <p:spPr>
          <a:xfrm rot="-7200000" flipH="1">
            <a:off x="-3099481" y="-2784715"/>
            <a:ext cx="3131287" cy="3381546"/>
          </a:xfrm>
          <a:custGeom>
            <a:avLst/>
            <a:gdLst/>
            <a:ahLst/>
            <a:cxnLst/>
            <a:rect l="l" t="t" r="r" b="b"/>
            <a:pathLst>
              <a:path w="2541" h="2745" extrusionOk="0">
                <a:moveTo>
                  <a:pt x="2508" y="1609"/>
                </a:moveTo>
                <a:cubicBezTo>
                  <a:pt x="2504" y="1609"/>
                  <a:pt x="2500" y="1610"/>
                  <a:pt x="2497" y="1611"/>
                </a:cubicBezTo>
                <a:cubicBezTo>
                  <a:pt x="2375" y="1398"/>
                  <a:pt x="2375" y="1398"/>
                  <a:pt x="2375" y="1398"/>
                </a:cubicBezTo>
                <a:cubicBezTo>
                  <a:pt x="2381" y="1392"/>
                  <a:pt x="2386" y="1383"/>
                  <a:pt x="2386" y="1374"/>
                </a:cubicBezTo>
                <a:cubicBezTo>
                  <a:pt x="2386" y="1363"/>
                  <a:pt x="2381" y="1354"/>
                  <a:pt x="2374" y="1348"/>
                </a:cubicBezTo>
                <a:cubicBezTo>
                  <a:pt x="2496" y="1136"/>
                  <a:pt x="2496" y="1136"/>
                  <a:pt x="2496" y="1136"/>
                </a:cubicBezTo>
                <a:cubicBezTo>
                  <a:pt x="2500" y="1137"/>
                  <a:pt x="2504" y="1138"/>
                  <a:pt x="2508" y="1138"/>
                </a:cubicBezTo>
                <a:cubicBezTo>
                  <a:pt x="2526" y="1138"/>
                  <a:pt x="2541" y="1123"/>
                  <a:pt x="2541" y="1105"/>
                </a:cubicBezTo>
                <a:cubicBezTo>
                  <a:pt x="2541" y="1087"/>
                  <a:pt x="2526" y="1072"/>
                  <a:pt x="2508" y="1072"/>
                </a:cubicBezTo>
                <a:cubicBezTo>
                  <a:pt x="2489" y="1072"/>
                  <a:pt x="2475" y="1087"/>
                  <a:pt x="2475" y="1105"/>
                </a:cubicBezTo>
                <a:cubicBezTo>
                  <a:pt x="2475" y="1115"/>
                  <a:pt x="2479" y="1124"/>
                  <a:pt x="2486" y="1130"/>
                </a:cubicBezTo>
                <a:cubicBezTo>
                  <a:pt x="2363" y="1342"/>
                  <a:pt x="2363" y="1342"/>
                  <a:pt x="2363" y="1342"/>
                </a:cubicBezTo>
                <a:cubicBezTo>
                  <a:pt x="2360" y="1341"/>
                  <a:pt x="2356" y="1340"/>
                  <a:pt x="2352" y="1340"/>
                </a:cubicBezTo>
                <a:cubicBezTo>
                  <a:pt x="2336" y="1340"/>
                  <a:pt x="2323" y="1352"/>
                  <a:pt x="2320" y="1367"/>
                </a:cubicBezTo>
                <a:cubicBezTo>
                  <a:pt x="2077" y="1367"/>
                  <a:pt x="2077" y="1367"/>
                  <a:pt x="2077" y="1367"/>
                </a:cubicBezTo>
                <a:cubicBezTo>
                  <a:pt x="2073" y="1352"/>
                  <a:pt x="2060" y="1340"/>
                  <a:pt x="2044" y="1340"/>
                </a:cubicBezTo>
                <a:cubicBezTo>
                  <a:pt x="2040" y="1340"/>
                  <a:pt x="2037" y="1341"/>
                  <a:pt x="2033" y="1342"/>
                </a:cubicBezTo>
                <a:cubicBezTo>
                  <a:pt x="1911" y="1130"/>
                  <a:pt x="1911" y="1130"/>
                  <a:pt x="1911" y="1130"/>
                </a:cubicBezTo>
                <a:cubicBezTo>
                  <a:pt x="1918" y="1124"/>
                  <a:pt x="1922" y="1115"/>
                  <a:pt x="1922" y="1105"/>
                </a:cubicBezTo>
                <a:cubicBezTo>
                  <a:pt x="1922" y="1087"/>
                  <a:pt x="1907" y="1072"/>
                  <a:pt x="1889" y="1072"/>
                </a:cubicBezTo>
                <a:cubicBezTo>
                  <a:pt x="1873" y="1072"/>
                  <a:pt x="1859" y="1083"/>
                  <a:pt x="1856" y="1098"/>
                </a:cubicBezTo>
                <a:cubicBezTo>
                  <a:pt x="1613" y="1098"/>
                  <a:pt x="1613" y="1098"/>
                  <a:pt x="1613" y="1098"/>
                </a:cubicBezTo>
                <a:cubicBezTo>
                  <a:pt x="1610" y="1083"/>
                  <a:pt x="1596" y="1072"/>
                  <a:pt x="1580" y="1072"/>
                </a:cubicBezTo>
                <a:cubicBezTo>
                  <a:pt x="1576" y="1072"/>
                  <a:pt x="1572" y="1073"/>
                  <a:pt x="1569" y="1074"/>
                </a:cubicBezTo>
                <a:cubicBezTo>
                  <a:pt x="1447" y="864"/>
                  <a:pt x="1447" y="864"/>
                  <a:pt x="1447" y="864"/>
                </a:cubicBezTo>
                <a:cubicBezTo>
                  <a:pt x="1454" y="858"/>
                  <a:pt x="1458" y="849"/>
                  <a:pt x="1458" y="839"/>
                </a:cubicBezTo>
                <a:cubicBezTo>
                  <a:pt x="1458" y="829"/>
                  <a:pt x="1454" y="819"/>
                  <a:pt x="1446" y="813"/>
                </a:cubicBezTo>
                <a:cubicBezTo>
                  <a:pt x="1568" y="601"/>
                  <a:pt x="1568" y="601"/>
                  <a:pt x="1568" y="601"/>
                </a:cubicBezTo>
                <a:cubicBezTo>
                  <a:pt x="1572" y="603"/>
                  <a:pt x="1576" y="604"/>
                  <a:pt x="1580" y="604"/>
                </a:cubicBezTo>
                <a:cubicBezTo>
                  <a:pt x="1597" y="604"/>
                  <a:pt x="1611" y="592"/>
                  <a:pt x="1613" y="576"/>
                </a:cubicBezTo>
                <a:cubicBezTo>
                  <a:pt x="1856" y="576"/>
                  <a:pt x="1856" y="576"/>
                  <a:pt x="1856" y="576"/>
                </a:cubicBezTo>
                <a:cubicBezTo>
                  <a:pt x="1859" y="592"/>
                  <a:pt x="1872" y="604"/>
                  <a:pt x="1889" y="604"/>
                </a:cubicBezTo>
                <a:cubicBezTo>
                  <a:pt x="1893" y="604"/>
                  <a:pt x="1897" y="603"/>
                  <a:pt x="1901" y="601"/>
                </a:cubicBezTo>
                <a:cubicBezTo>
                  <a:pt x="2023" y="813"/>
                  <a:pt x="2023" y="813"/>
                  <a:pt x="2023" y="813"/>
                </a:cubicBezTo>
                <a:cubicBezTo>
                  <a:pt x="2016" y="819"/>
                  <a:pt x="2011" y="829"/>
                  <a:pt x="2011" y="839"/>
                </a:cubicBezTo>
                <a:cubicBezTo>
                  <a:pt x="2011" y="857"/>
                  <a:pt x="2026" y="872"/>
                  <a:pt x="2044" y="872"/>
                </a:cubicBezTo>
                <a:cubicBezTo>
                  <a:pt x="2063" y="872"/>
                  <a:pt x="2078" y="857"/>
                  <a:pt x="2078" y="839"/>
                </a:cubicBezTo>
                <a:cubicBezTo>
                  <a:pt x="2078" y="821"/>
                  <a:pt x="2063" y="806"/>
                  <a:pt x="2044" y="806"/>
                </a:cubicBezTo>
                <a:cubicBezTo>
                  <a:pt x="2040" y="806"/>
                  <a:pt x="2037" y="806"/>
                  <a:pt x="2034" y="807"/>
                </a:cubicBezTo>
                <a:cubicBezTo>
                  <a:pt x="1911" y="595"/>
                  <a:pt x="1911" y="595"/>
                  <a:pt x="1911" y="595"/>
                </a:cubicBezTo>
                <a:cubicBezTo>
                  <a:pt x="1918" y="589"/>
                  <a:pt x="1922" y="580"/>
                  <a:pt x="1922" y="570"/>
                </a:cubicBezTo>
                <a:cubicBezTo>
                  <a:pt x="1922" y="560"/>
                  <a:pt x="1917" y="551"/>
                  <a:pt x="1910" y="545"/>
                </a:cubicBezTo>
                <a:cubicBezTo>
                  <a:pt x="2032" y="333"/>
                  <a:pt x="2032" y="333"/>
                  <a:pt x="2032" y="333"/>
                </a:cubicBezTo>
                <a:cubicBezTo>
                  <a:pt x="2036" y="334"/>
                  <a:pt x="2040" y="335"/>
                  <a:pt x="2044" y="335"/>
                </a:cubicBezTo>
                <a:cubicBezTo>
                  <a:pt x="2063" y="335"/>
                  <a:pt x="2078" y="320"/>
                  <a:pt x="2078" y="302"/>
                </a:cubicBezTo>
                <a:cubicBezTo>
                  <a:pt x="2078" y="283"/>
                  <a:pt x="2063" y="268"/>
                  <a:pt x="2044" y="268"/>
                </a:cubicBezTo>
                <a:cubicBezTo>
                  <a:pt x="2026" y="268"/>
                  <a:pt x="2011" y="283"/>
                  <a:pt x="2011" y="302"/>
                </a:cubicBezTo>
                <a:cubicBezTo>
                  <a:pt x="2011" y="312"/>
                  <a:pt x="2015" y="320"/>
                  <a:pt x="2022" y="326"/>
                </a:cubicBezTo>
                <a:cubicBezTo>
                  <a:pt x="1899" y="539"/>
                  <a:pt x="1899" y="539"/>
                  <a:pt x="1899" y="539"/>
                </a:cubicBezTo>
                <a:cubicBezTo>
                  <a:pt x="1896" y="538"/>
                  <a:pt x="1893" y="537"/>
                  <a:pt x="1889" y="537"/>
                </a:cubicBezTo>
                <a:cubicBezTo>
                  <a:pt x="1873" y="537"/>
                  <a:pt x="1859" y="549"/>
                  <a:pt x="1856" y="564"/>
                </a:cubicBezTo>
                <a:cubicBezTo>
                  <a:pt x="1613" y="564"/>
                  <a:pt x="1613" y="564"/>
                  <a:pt x="1613" y="564"/>
                </a:cubicBezTo>
                <a:cubicBezTo>
                  <a:pt x="1610" y="549"/>
                  <a:pt x="1596" y="537"/>
                  <a:pt x="1580" y="537"/>
                </a:cubicBezTo>
                <a:cubicBezTo>
                  <a:pt x="1562" y="537"/>
                  <a:pt x="1547" y="552"/>
                  <a:pt x="1547" y="570"/>
                </a:cubicBezTo>
                <a:cubicBezTo>
                  <a:pt x="1547" y="580"/>
                  <a:pt x="1551" y="589"/>
                  <a:pt x="1558" y="595"/>
                </a:cubicBezTo>
                <a:cubicBezTo>
                  <a:pt x="1436" y="807"/>
                  <a:pt x="1436" y="807"/>
                  <a:pt x="1436" y="807"/>
                </a:cubicBezTo>
                <a:cubicBezTo>
                  <a:pt x="1432" y="806"/>
                  <a:pt x="1429" y="806"/>
                  <a:pt x="1425" y="806"/>
                </a:cubicBezTo>
                <a:cubicBezTo>
                  <a:pt x="1409" y="806"/>
                  <a:pt x="1395" y="817"/>
                  <a:pt x="1392" y="832"/>
                </a:cubicBezTo>
                <a:cubicBezTo>
                  <a:pt x="1149" y="832"/>
                  <a:pt x="1149" y="832"/>
                  <a:pt x="1149" y="832"/>
                </a:cubicBezTo>
                <a:cubicBezTo>
                  <a:pt x="1146" y="817"/>
                  <a:pt x="1133" y="806"/>
                  <a:pt x="1116" y="806"/>
                </a:cubicBezTo>
                <a:cubicBezTo>
                  <a:pt x="1098" y="806"/>
                  <a:pt x="1083" y="821"/>
                  <a:pt x="1083" y="839"/>
                </a:cubicBezTo>
                <a:cubicBezTo>
                  <a:pt x="1083" y="849"/>
                  <a:pt x="1087" y="858"/>
                  <a:pt x="1094" y="864"/>
                </a:cubicBezTo>
                <a:cubicBezTo>
                  <a:pt x="972" y="1076"/>
                  <a:pt x="972" y="1076"/>
                  <a:pt x="972" y="1076"/>
                </a:cubicBezTo>
                <a:cubicBezTo>
                  <a:pt x="968" y="1075"/>
                  <a:pt x="965" y="1074"/>
                  <a:pt x="961" y="1074"/>
                </a:cubicBezTo>
                <a:cubicBezTo>
                  <a:pt x="945" y="1074"/>
                  <a:pt x="932" y="1086"/>
                  <a:pt x="929" y="1101"/>
                </a:cubicBezTo>
                <a:cubicBezTo>
                  <a:pt x="685" y="1101"/>
                  <a:pt x="685" y="1101"/>
                  <a:pt x="685" y="1101"/>
                </a:cubicBezTo>
                <a:cubicBezTo>
                  <a:pt x="682" y="1086"/>
                  <a:pt x="669" y="1074"/>
                  <a:pt x="653" y="1074"/>
                </a:cubicBezTo>
                <a:cubicBezTo>
                  <a:pt x="649" y="1074"/>
                  <a:pt x="645" y="1075"/>
                  <a:pt x="641" y="1076"/>
                </a:cubicBezTo>
                <a:cubicBezTo>
                  <a:pt x="520" y="866"/>
                  <a:pt x="520" y="866"/>
                  <a:pt x="520" y="866"/>
                </a:cubicBezTo>
                <a:cubicBezTo>
                  <a:pt x="526" y="860"/>
                  <a:pt x="531" y="851"/>
                  <a:pt x="531" y="841"/>
                </a:cubicBezTo>
                <a:cubicBezTo>
                  <a:pt x="531" y="830"/>
                  <a:pt x="525" y="821"/>
                  <a:pt x="517" y="815"/>
                </a:cubicBezTo>
                <a:cubicBezTo>
                  <a:pt x="641" y="601"/>
                  <a:pt x="641" y="601"/>
                  <a:pt x="641" y="601"/>
                </a:cubicBezTo>
                <a:cubicBezTo>
                  <a:pt x="644" y="603"/>
                  <a:pt x="648" y="603"/>
                  <a:pt x="653" y="603"/>
                </a:cubicBezTo>
                <a:cubicBezTo>
                  <a:pt x="669" y="603"/>
                  <a:pt x="683" y="591"/>
                  <a:pt x="686" y="575"/>
                </a:cubicBezTo>
                <a:cubicBezTo>
                  <a:pt x="929" y="575"/>
                  <a:pt x="929" y="575"/>
                  <a:pt x="929" y="575"/>
                </a:cubicBezTo>
                <a:cubicBezTo>
                  <a:pt x="931" y="591"/>
                  <a:pt x="945" y="603"/>
                  <a:pt x="961" y="603"/>
                </a:cubicBezTo>
                <a:cubicBezTo>
                  <a:pt x="980" y="603"/>
                  <a:pt x="995" y="589"/>
                  <a:pt x="995" y="570"/>
                </a:cubicBezTo>
                <a:cubicBezTo>
                  <a:pt x="995" y="560"/>
                  <a:pt x="990" y="550"/>
                  <a:pt x="982" y="544"/>
                </a:cubicBezTo>
                <a:cubicBezTo>
                  <a:pt x="1105" y="333"/>
                  <a:pt x="1105" y="333"/>
                  <a:pt x="1105" y="333"/>
                </a:cubicBezTo>
                <a:cubicBezTo>
                  <a:pt x="1108" y="334"/>
                  <a:pt x="1113" y="335"/>
                  <a:pt x="1117" y="335"/>
                </a:cubicBezTo>
                <a:cubicBezTo>
                  <a:pt x="1135" y="335"/>
                  <a:pt x="1150" y="320"/>
                  <a:pt x="1150" y="302"/>
                </a:cubicBezTo>
                <a:cubicBezTo>
                  <a:pt x="1150" y="283"/>
                  <a:pt x="1135" y="268"/>
                  <a:pt x="1117" y="268"/>
                </a:cubicBezTo>
                <a:cubicBezTo>
                  <a:pt x="1113" y="268"/>
                  <a:pt x="1109" y="269"/>
                  <a:pt x="1106" y="270"/>
                </a:cubicBezTo>
                <a:cubicBezTo>
                  <a:pt x="983" y="58"/>
                  <a:pt x="983" y="58"/>
                  <a:pt x="983" y="58"/>
                </a:cubicBezTo>
                <a:cubicBezTo>
                  <a:pt x="990" y="52"/>
                  <a:pt x="995" y="43"/>
                  <a:pt x="995" y="33"/>
                </a:cubicBezTo>
                <a:cubicBezTo>
                  <a:pt x="995" y="15"/>
                  <a:pt x="980" y="0"/>
                  <a:pt x="961" y="0"/>
                </a:cubicBezTo>
                <a:cubicBezTo>
                  <a:pt x="943" y="0"/>
                  <a:pt x="928" y="15"/>
                  <a:pt x="928" y="33"/>
                </a:cubicBezTo>
                <a:cubicBezTo>
                  <a:pt x="928" y="51"/>
                  <a:pt x="943" y="66"/>
                  <a:pt x="961" y="66"/>
                </a:cubicBezTo>
                <a:cubicBezTo>
                  <a:pt x="966" y="66"/>
                  <a:pt x="970" y="66"/>
                  <a:pt x="973" y="64"/>
                </a:cubicBezTo>
                <a:cubicBezTo>
                  <a:pt x="1096" y="276"/>
                  <a:pt x="1096" y="276"/>
                  <a:pt x="1096" y="276"/>
                </a:cubicBezTo>
                <a:cubicBezTo>
                  <a:pt x="1088" y="282"/>
                  <a:pt x="1083" y="291"/>
                  <a:pt x="1083" y="302"/>
                </a:cubicBezTo>
                <a:cubicBezTo>
                  <a:pt x="1083" y="311"/>
                  <a:pt x="1088" y="320"/>
                  <a:pt x="1095" y="326"/>
                </a:cubicBezTo>
                <a:cubicBezTo>
                  <a:pt x="972" y="539"/>
                  <a:pt x="972" y="539"/>
                  <a:pt x="972" y="539"/>
                </a:cubicBezTo>
                <a:cubicBezTo>
                  <a:pt x="969" y="538"/>
                  <a:pt x="965" y="537"/>
                  <a:pt x="961" y="537"/>
                </a:cubicBezTo>
                <a:cubicBezTo>
                  <a:pt x="945" y="537"/>
                  <a:pt x="932" y="548"/>
                  <a:pt x="929" y="564"/>
                </a:cubicBezTo>
                <a:cubicBezTo>
                  <a:pt x="685" y="564"/>
                  <a:pt x="685" y="564"/>
                  <a:pt x="685" y="564"/>
                </a:cubicBezTo>
                <a:cubicBezTo>
                  <a:pt x="682" y="548"/>
                  <a:pt x="669" y="537"/>
                  <a:pt x="653" y="537"/>
                </a:cubicBezTo>
                <a:cubicBezTo>
                  <a:pt x="634" y="537"/>
                  <a:pt x="619" y="552"/>
                  <a:pt x="619" y="570"/>
                </a:cubicBezTo>
                <a:cubicBezTo>
                  <a:pt x="619" y="580"/>
                  <a:pt x="624" y="589"/>
                  <a:pt x="631" y="595"/>
                </a:cubicBezTo>
                <a:cubicBezTo>
                  <a:pt x="507" y="809"/>
                  <a:pt x="507" y="809"/>
                  <a:pt x="507" y="809"/>
                </a:cubicBezTo>
                <a:cubicBezTo>
                  <a:pt x="504" y="808"/>
                  <a:pt x="501" y="808"/>
                  <a:pt x="497" y="808"/>
                </a:cubicBezTo>
                <a:cubicBezTo>
                  <a:pt x="481" y="808"/>
                  <a:pt x="468" y="819"/>
                  <a:pt x="465" y="835"/>
                </a:cubicBezTo>
                <a:cubicBezTo>
                  <a:pt x="221" y="835"/>
                  <a:pt x="221" y="835"/>
                  <a:pt x="221" y="835"/>
                </a:cubicBezTo>
                <a:cubicBezTo>
                  <a:pt x="218" y="819"/>
                  <a:pt x="205" y="808"/>
                  <a:pt x="189" y="808"/>
                </a:cubicBezTo>
                <a:cubicBezTo>
                  <a:pt x="185" y="808"/>
                  <a:pt x="181" y="809"/>
                  <a:pt x="178" y="810"/>
                </a:cubicBezTo>
                <a:cubicBezTo>
                  <a:pt x="56" y="597"/>
                  <a:pt x="56" y="597"/>
                  <a:pt x="56" y="597"/>
                </a:cubicBezTo>
                <a:cubicBezTo>
                  <a:pt x="62" y="591"/>
                  <a:pt x="67" y="583"/>
                  <a:pt x="67" y="573"/>
                </a:cubicBezTo>
                <a:cubicBezTo>
                  <a:pt x="67" y="554"/>
                  <a:pt x="52" y="539"/>
                  <a:pt x="33" y="539"/>
                </a:cubicBezTo>
                <a:cubicBezTo>
                  <a:pt x="15" y="539"/>
                  <a:pt x="0" y="554"/>
                  <a:pt x="0" y="573"/>
                </a:cubicBezTo>
                <a:cubicBezTo>
                  <a:pt x="0" y="591"/>
                  <a:pt x="15" y="606"/>
                  <a:pt x="33" y="606"/>
                </a:cubicBezTo>
                <a:cubicBezTo>
                  <a:pt x="38" y="606"/>
                  <a:pt x="42" y="605"/>
                  <a:pt x="45" y="604"/>
                </a:cubicBezTo>
                <a:cubicBezTo>
                  <a:pt x="168" y="815"/>
                  <a:pt x="168" y="815"/>
                  <a:pt x="168" y="815"/>
                </a:cubicBezTo>
                <a:cubicBezTo>
                  <a:pt x="160" y="822"/>
                  <a:pt x="155" y="831"/>
                  <a:pt x="155" y="841"/>
                </a:cubicBezTo>
                <a:cubicBezTo>
                  <a:pt x="155" y="851"/>
                  <a:pt x="160" y="860"/>
                  <a:pt x="167" y="866"/>
                </a:cubicBezTo>
                <a:cubicBezTo>
                  <a:pt x="44" y="1078"/>
                  <a:pt x="44" y="1078"/>
                  <a:pt x="44" y="1078"/>
                </a:cubicBezTo>
                <a:cubicBezTo>
                  <a:pt x="41" y="1077"/>
                  <a:pt x="37" y="1076"/>
                  <a:pt x="34" y="1076"/>
                </a:cubicBezTo>
                <a:cubicBezTo>
                  <a:pt x="15" y="1076"/>
                  <a:pt x="0" y="1091"/>
                  <a:pt x="0" y="1110"/>
                </a:cubicBezTo>
                <a:cubicBezTo>
                  <a:pt x="0" y="1128"/>
                  <a:pt x="15" y="1143"/>
                  <a:pt x="34" y="1143"/>
                </a:cubicBezTo>
                <a:cubicBezTo>
                  <a:pt x="52" y="1143"/>
                  <a:pt x="67" y="1128"/>
                  <a:pt x="67" y="1110"/>
                </a:cubicBezTo>
                <a:cubicBezTo>
                  <a:pt x="67" y="1099"/>
                  <a:pt x="62" y="1090"/>
                  <a:pt x="55" y="1084"/>
                </a:cubicBezTo>
                <a:cubicBezTo>
                  <a:pt x="177" y="872"/>
                  <a:pt x="177" y="872"/>
                  <a:pt x="177" y="872"/>
                </a:cubicBezTo>
                <a:cubicBezTo>
                  <a:pt x="181" y="874"/>
                  <a:pt x="185" y="874"/>
                  <a:pt x="189" y="874"/>
                </a:cubicBezTo>
                <a:cubicBezTo>
                  <a:pt x="205" y="874"/>
                  <a:pt x="219" y="862"/>
                  <a:pt x="222" y="846"/>
                </a:cubicBezTo>
                <a:cubicBezTo>
                  <a:pt x="465" y="846"/>
                  <a:pt x="465" y="846"/>
                  <a:pt x="465" y="846"/>
                </a:cubicBezTo>
                <a:cubicBezTo>
                  <a:pt x="467" y="862"/>
                  <a:pt x="481" y="874"/>
                  <a:pt x="497" y="874"/>
                </a:cubicBezTo>
                <a:cubicBezTo>
                  <a:pt x="502" y="874"/>
                  <a:pt x="506" y="874"/>
                  <a:pt x="509" y="872"/>
                </a:cubicBezTo>
                <a:cubicBezTo>
                  <a:pt x="631" y="1082"/>
                  <a:pt x="631" y="1082"/>
                  <a:pt x="631" y="1082"/>
                </a:cubicBezTo>
                <a:cubicBezTo>
                  <a:pt x="624" y="1089"/>
                  <a:pt x="619" y="1097"/>
                  <a:pt x="619" y="1107"/>
                </a:cubicBezTo>
                <a:cubicBezTo>
                  <a:pt x="619" y="1117"/>
                  <a:pt x="624" y="1126"/>
                  <a:pt x="631" y="1132"/>
                </a:cubicBezTo>
                <a:cubicBezTo>
                  <a:pt x="508" y="1344"/>
                  <a:pt x="508" y="1344"/>
                  <a:pt x="508" y="1344"/>
                </a:cubicBezTo>
                <a:cubicBezTo>
                  <a:pt x="505" y="1343"/>
                  <a:pt x="501" y="1343"/>
                  <a:pt x="497" y="1343"/>
                </a:cubicBezTo>
                <a:cubicBezTo>
                  <a:pt x="481" y="1343"/>
                  <a:pt x="467" y="1355"/>
                  <a:pt x="465" y="1371"/>
                </a:cubicBezTo>
                <a:cubicBezTo>
                  <a:pt x="222" y="1371"/>
                  <a:pt x="222" y="1371"/>
                  <a:pt x="222" y="1371"/>
                </a:cubicBezTo>
                <a:cubicBezTo>
                  <a:pt x="219" y="1355"/>
                  <a:pt x="205" y="1343"/>
                  <a:pt x="189" y="1343"/>
                </a:cubicBezTo>
                <a:cubicBezTo>
                  <a:pt x="170" y="1343"/>
                  <a:pt x="155" y="1358"/>
                  <a:pt x="155" y="1376"/>
                </a:cubicBezTo>
                <a:cubicBezTo>
                  <a:pt x="155" y="1386"/>
                  <a:pt x="160" y="1395"/>
                  <a:pt x="167" y="1401"/>
                </a:cubicBezTo>
                <a:cubicBezTo>
                  <a:pt x="44" y="1613"/>
                  <a:pt x="44" y="1613"/>
                  <a:pt x="44" y="1613"/>
                </a:cubicBezTo>
                <a:cubicBezTo>
                  <a:pt x="41" y="1612"/>
                  <a:pt x="37" y="1611"/>
                  <a:pt x="33" y="1611"/>
                </a:cubicBezTo>
                <a:cubicBezTo>
                  <a:pt x="15" y="1611"/>
                  <a:pt x="0" y="1626"/>
                  <a:pt x="0" y="1645"/>
                </a:cubicBezTo>
                <a:cubicBezTo>
                  <a:pt x="0" y="1663"/>
                  <a:pt x="15" y="1678"/>
                  <a:pt x="33" y="1678"/>
                </a:cubicBezTo>
                <a:cubicBezTo>
                  <a:pt x="52" y="1678"/>
                  <a:pt x="67" y="1663"/>
                  <a:pt x="67" y="1645"/>
                </a:cubicBezTo>
                <a:cubicBezTo>
                  <a:pt x="67" y="1634"/>
                  <a:pt x="62" y="1625"/>
                  <a:pt x="54" y="1619"/>
                </a:cubicBezTo>
                <a:cubicBezTo>
                  <a:pt x="177" y="1407"/>
                  <a:pt x="177" y="1407"/>
                  <a:pt x="177" y="1407"/>
                </a:cubicBezTo>
                <a:cubicBezTo>
                  <a:pt x="180" y="1408"/>
                  <a:pt x="184" y="1409"/>
                  <a:pt x="189" y="1409"/>
                </a:cubicBezTo>
                <a:cubicBezTo>
                  <a:pt x="205" y="1409"/>
                  <a:pt x="218" y="1398"/>
                  <a:pt x="221" y="1383"/>
                </a:cubicBezTo>
                <a:cubicBezTo>
                  <a:pt x="465" y="1383"/>
                  <a:pt x="465" y="1383"/>
                  <a:pt x="465" y="1383"/>
                </a:cubicBezTo>
                <a:cubicBezTo>
                  <a:pt x="468" y="1398"/>
                  <a:pt x="481" y="1409"/>
                  <a:pt x="497" y="1409"/>
                </a:cubicBezTo>
                <a:cubicBezTo>
                  <a:pt x="502" y="1409"/>
                  <a:pt x="505" y="1408"/>
                  <a:pt x="509" y="1407"/>
                </a:cubicBezTo>
                <a:cubicBezTo>
                  <a:pt x="631" y="1618"/>
                  <a:pt x="631" y="1618"/>
                  <a:pt x="631" y="1618"/>
                </a:cubicBezTo>
                <a:cubicBezTo>
                  <a:pt x="624" y="1624"/>
                  <a:pt x="619" y="1632"/>
                  <a:pt x="619" y="1642"/>
                </a:cubicBezTo>
                <a:cubicBezTo>
                  <a:pt x="619" y="1661"/>
                  <a:pt x="634" y="1676"/>
                  <a:pt x="653" y="1676"/>
                </a:cubicBezTo>
                <a:cubicBezTo>
                  <a:pt x="669" y="1676"/>
                  <a:pt x="682" y="1664"/>
                  <a:pt x="685" y="1649"/>
                </a:cubicBezTo>
                <a:cubicBezTo>
                  <a:pt x="928" y="1649"/>
                  <a:pt x="928" y="1649"/>
                  <a:pt x="928" y="1649"/>
                </a:cubicBezTo>
                <a:cubicBezTo>
                  <a:pt x="932" y="1664"/>
                  <a:pt x="945" y="1675"/>
                  <a:pt x="961" y="1675"/>
                </a:cubicBezTo>
                <a:cubicBezTo>
                  <a:pt x="965" y="1675"/>
                  <a:pt x="969" y="1675"/>
                  <a:pt x="973" y="1673"/>
                </a:cubicBezTo>
                <a:cubicBezTo>
                  <a:pt x="1094" y="1884"/>
                  <a:pt x="1094" y="1884"/>
                  <a:pt x="1094" y="1884"/>
                </a:cubicBezTo>
                <a:cubicBezTo>
                  <a:pt x="1087" y="1890"/>
                  <a:pt x="1083" y="1899"/>
                  <a:pt x="1083" y="1909"/>
                </a:cubicBezTo>
                <a:cubicBezTo>
                  <a:pt x="1083" y="1927"/>
                  <a:pt x="1098" y="1942"/>
                  <a:pt x="1116" y="1942"/>
                </a:cubicBezTo>
                <a:cubicBezTo>
                  <a:pt x="1132" y="1942"/>
                  <a:pt x="1146" y="1930"/>
                  <a:pt x="1149" y="1915"/>
                </a:cubicBezTo>
                <a:cubicBezTo>
                  <a:pt x="1392" y="1915"/>
                  <a:pt x="1392" y="1915"/>
                  <a:pt x="1392" y="1915"/>
                </a:cubicBezTo>
                <a:cubicBezTo>
                  <a:pt x="1395" y="1930"/>
                  <a:pt x="1409" y="1942"/>
                  <a:pt x="1425" y="1942"/>
                </a:cubicBezTo>
                <a:cubicBezTo>
                  <a:pt x="1429" y="1942"/>
                  <a:pt x="1432" y="1941"/>
                  <a:pt x="1435" y="1940"/>
                </a:cubicBezTo>
                <a:cubicBezTo>
                  <a:pt x="1558" y="2152"/>
                  <a:pt x="1558" y="2152"/>
                  <a:pt x="1558" y="2152"/>
                </a:cubicBezTo>
                <a:cubicBezTo>
                  <a:pt x="1551" y="2158"/>
                  <a:pt x="1547" y="2167"/>
                  <a:pt x="1547" y="2177"/>
                </a:cubicBezTo>
                <a:cubicBezTo>
                  <a:pt x="1547" y="2187"/>
                  <a:pt x="1551" y="2196"/>
                  <a:pt x="1558" y="2202"/>
                </a:cubicBezTo>
                <a:cubicBezTo>
                  <a:pt x="1435" y="2414"/>
                  <a:pt x="1435" y="2414"/>
                  <a:pt x="1435" y="2414"/>
                </a:cubicBezTo>
                <a:cubicBezTo>
                  <a:pt x="1432" y="2413"/>
                  <a:pt x="1428" y="2412"/>
                  <a:pt x="1425" y="2412"/>
                </a:cubicBezTo>
                <a:cubicBezTo>
                  <a:pt x="1406" y="2412"/>
                  <a:pt x="1391" y="2427"/>
                  <a:pt x="1391" y="2445"/>
                </a:cubicBezTo>
                <a:cubicBezTo>
                  <a:pt x="1391" y="2464"/>
                  <a:pt x="1406" y="2479"/>
                  <a:pt x="1425" y="2479"/>
                </a:cubicBezTo>
                <a:cubicBezTo>
                  <a:pt x="1429" y="2479"/>
                  <a:pt x="1433" y="2478"/>
                  <a:pt x="1436" y="2477"/>
                </a:cubicBezTo>
                <a:cubicBezTo>
                  <a:pt x="1558" y="2687"/>
                  <a:pt x="1558" y="2687"/>
                  <a:pt x="1558" y="2687"/>
                </a:cubicBezTo>
                <a:cubicBezTo>
                  <a:pt x="1551" y="2693"/>
                  <a:pt x="1547" y="2702"/>
                  <a:pt x="1547" y="2712"/>
                </a:cubicBezTo>
                <a:cubicBezTo>
                  <a:pt x="1547" y="2730"/>
                  <a:pt x="1562" y="2745"/>
                  <a:pt x="1580" y="2745"/>
                </a:cubicBezTo>
                <a:cubicBezTo>
                  <a:pt x="1598" y="2745"/>
                  <a:pt x="1613" y="2730"/>
                  <a:pt x="1613" y="2712"/>
                </a:cubicBezTo>
                <a:cubicBezTo>
                  <a:pt x="1613" y="2693"/>
                  <a:pt x="1598" y="2678"/>
                  <a:pt x="1580" y="2678"/>
                </a:cubicBezTo>
                <a:cubicBezTo>
                  <a:pt x="1576" y="2678"/>
                  <a:pt x="1572" y="2679"/>
                  <a:pt x="1568" y="2681"/>
                </a:cubicBezTo>
                <a:cubicBezTo>
                  <a:pt x="1446" y="2470"/>
                  <a:pt x="1446" y="2470"/>
                  <a:pt x="1446" y="2470"/>
                </a:cubicBezTo>
                <a:cubicBezTo>
                  <a:pt x="1453" y="2464"/>
                  <a:pt x="1458" y="2455"/>
                  <a:pt x="1458" y="2445"/>
                </a:cubicBezTo>
                <a:cubicBezTo>
                  <a:pt x="1458" y="2435"/>
                  <a:pt x="1453" y="2426"/>
                  <a:pt x="1446" y="2420"/>
                </a:cubicBezTo>
                <a:cubicBezTo>
                  <a:pt x="1568" y="2208"/>
                  <a:pt x="1568" y="2208"/>
                  <a:pt x="1568" y="2208"/>
                </a:cubicBezTo>
                <a:cubicBezTo>
                  <a:pt x="1572" y="2209"/>
                  <a:pt x="1576" y="2210"/>
                  <a:pt x="1580" y="2210"/>
                </a:cubicBezTo>
                <a:cubicBezTo>
                  <a:pt x="1596" y="2210"/>
                  <a:pt x="1610" y="2198"/>
                  <a:pt x="1613" y="2182"/>
                </a:cubicBezTo>
                <a:cubicBezTo>
                  <a:pt x="1856" y="2182"/>
                  <a:pt x="1856" y="2182"/>
                  <a:pt x="1856" y="2182"/>
                </a:cubicBezTo>
                <a:cubicBezTo>
                  <a:pt x="1858" y="2198"/>
                  <a:pt x="1872" y="2210"/>
                  <a:pt x="1888" y="2210"/>
                </a:cubicBezTo>
                <a:cubicBezTo>
                  <a:pt x="1893" y="2210"/>
                  <a:pt x="1897" y="2209"/>
                  <a:pt x="1900" y="2208"/>
                </a:cubicBezTo>
                <a:cubicBezTo>
                  <a:pt x="2023" y="2420"/>
                  <a:pt x="2023" y="2420"/>
                  <a:pt x="2023" y="2420"/>
                </a:cubicBezTo>
                <a:cubicBezTo>
                  <a:pt x="2015" y="2426"/>
                  <a:pt x="2010" y="2435"/>
                  <a:pt x="2010" y="2445"/>
                </a:cubicBezTo>
                <a:cubicBezTo>
                  <a:pt x="2010" y="2464"/>
                  <a:pt x="2025" y="2479"/>
                  <a:pt x="2044" y="2479"/>
                </a:cubicBezTo>
                <a:cubicBezTo>
                  <a:pt x="2062" y="2479"/>
                  <a:pt x="2077" y="2464"/>
                  <a:pt x="2077" y="2445"/>
                </a:cubicBezTo>
                <a:cubicBezTo>
                  <a:pt x="2077" y="2427"/>
                  <a:pt x="2062" y="2412"/>
                  <a:pt x="2044" y="2412"/>
                </a:cubicBezTo>
                <a:cubicBezTo>
                  <a:pt x="2040" y="2412"/>
                  <a:pt x="2036" y="2413"/>
                  <a:pt x="2033" y="2414"/>
                </a:cubicBezTo>
                <a:cubicBezTo>
                  <a:pt x="1911" y="2202"/>
                  <a:pt x="1911" y="2202"/>
                  <a:pt x="1911" y="2202"/>
                </a:cubicBezTo>
                <a:cubicBezTo>
                  <a:pt x="1917" y="2196"/>
                  <a:pt x="1922" y="2187"/>
                  <a:pt x="1922" y="2177"/>
                </a:cubicBezTo>
                <a:cubicBezTo>
                  <a:pt x="1922" y="2167"/>
                  <a:pt x="1917" y="2158"/>
                  <a:pt x="1911" y="2152"/>
                </a:cubicBezTo>
                <a:cubicBezTo>
                  <a:pt x="2033" y="1940"/>
                  <a:pt x="2033" y="1940"/>
                  <a:pt x="2033" y="1940"/>
                </a:cubicBezTo>
                <a:cubicBezTo>
                  <a:pt x="2037" y="1941"/>
                  <a:pt x="2040" y="1942"/>
                  <a:pt x="2044" y="1942"/>
                </a:cubicBezTo>
                <a:cubicBezTo>
                  <a:pt x="2060" y="1942"/>
                  <a:pt x="2073" y="1930"/>
                  <a:pt x="2077" y="1915"/>
                </a:cubicBezTo>
                <a:cubicBezTo>
                  <a:pt x="2320" y="1915"/>
                  <a:pt x="2320" y="1915"/>
                  <a:pt x="2320" y="1915"/>
                </a:cubicBezTo>
                <a:cubicBezTo>
                  <a:pt x="2323" y="1930"/>
                  <a:pt x="2336" y="1942"/>
                  <a:pt x="2352" y="1942"/>
                </a:cubicBezTo>
                <a:cubicBezTo>
                  <a:pt x="2371" y="1942"/>
                  <a:pt x="2386" y="1927"/>
                  <a:pt x="2386" y="1909"/>
                </a:cubicBezTo>
                <a:cubicBezTo>
                  <a:pt x="2386" y="1890"/>
                  <a:pt x="2371" y="1875"/>
                  <a:pt x="2352" y="1875"/>
                </a:cubicBezTo>
                <a:cubicBezTo>
                  <a:pt x="2336" y="1875"/>
                  <a:pt x="2322" y="1887"/>
                  <a:pt x="2320" y="1903"/>
                </a:cubicBezTo>
                <a:cubicBezTo>
                  <a:pt x="2077" y="1903"/>
                  <a:pt x="2077" y="1903"/>
                  <a:pt x="2077" y="1903"/>
                </a:cubicBezTo>
                <a:cubicBezTo>
                  <a:pt x="2074" y="1887"/>
                  <a:pt x="2060" y="1875"/>
                  <a:pt x="2044" y="1875"/>
                </a:cubicBezTo>
                <a:cubicBezTo>
                  <a:pt x="2040" y="1875"/>
                  <a:pt x="2036" y="1876"/>
                  <a:pt x="2032" y="1877"/>
                </a:cubicBezTo>
                <a:cubicBezTo>
                  <a:pt x="1910" y="1667"/>
                  <a:pt x="1910" y="1667"/>
                  <a:pt x="1910" y="1667"/>
                </a:cubicBezTo>
                <a:cubicBezTo>
                  <a:pt x="1917" y="1661"/>
                  <a:pt x="1922" y="1652"/>
                  <a:pt x="1922" y="1642"/>
                </a:cubicBezTo>
                <a:cubicBezTo>
                  <a:pt x="1922" y="1632"/>
                  <a:pt x="1917" y="1623"/>
                  <a:pt x="1910" y="1616"/>
                </a:cubicBezTo>
                <a:cubicBezTo>
                  <a:pt x="2032" y="1405"/>
                  <a:pt x="2032" y="1405"/>
                  <a:pt x="2032" y="1405"/>
                </a:cubicBezTo>
                <a:cubicBezTo>
                  <a:pt x="2036" y="1406"/>
                  <a:pt x="2040" y="1407"/>
                  <a:pt x="2044" y="1407"/>
                </a:cubicBezTo>
                <a:cubicBezTo>
                  <a:pt x="2060" y="1407"/>
                  <a:pt x="2074" y="1395"/>
                  <a:pt x="2077" y="1379"/>
                </a:cubicBezTo>
                <a:cubicBezTo>
                  <a:pt x="2320" y="1379"/>
                  <a:pt x="2320" y="1379"/>
                  <a:pt x="2320" y="1379"/>
                </a:cubicBezTo>
                <a:cubicBezTo>
                  <a:pt x="2322" y="1395"/>
                  <a:pt x="2336" y="1407"/>
                  <a:pt x="2352" y="1407"/>
                </a:cubicBezTo>
                <a:cubicBezTo>
                  <a:pt x="2357" y="1407"/>
                  <a:pt x="2361" y="1406"/>
                  <a:pt x="2364" y="1405"/>
                </a:cubicBezTo>
                <a:cubicBezTo>
                  <a:pt x="2487" y="1616"/>
                  <a:pt x="2487" y="1616"/>
                  <a:pt x="2487" y="1616"/>
                </a:cubicBezTo>
                <a:cubicBezTo>
                  <a:pt x="2479" y="1623"/>
                  <a:pt x="2474" y="1632"/>
                  <a:pt x="2474" y="1642"/>
                </a:cubicBezTo>
                <a:cubicBezTo>
                  <a:pt x="2474" y="1661"/>
                  <a:pt x="2489" y="1675"/>
                  <a:pt x="2508" y="1675"/>
                </a:cubicBezTo>
                <a:cubicBezTo>
                  <a:pt x="2526" y="1675"/>
                  <a:pt x="2541" y="1661"/>
                  <a:pt x="2541" y="1642"/>
                </a:cubicBezTo>
                <a:cubicBezTo>
                  <a:pt x="2541" y="1624"/>
                  <a:pt x="2526" y="1609"/>
                  <a:pt x="2508" y="1609"/>
                </a:cubicBezTo>
                <a:close/>
                <a:moveTo>
                  <a:pt x="1104" y="870"/>
                </a:moveTo>
                <a:cubicBezTo>
                  <a:pt x="1108" y="871"/>
                  <a:pt x="1112" y="872"/>
                  <a:pt x="1116" y="872"/>
                </a:cubicBezTo>
                <a:cubicBezTo>
                  <a:pt x="1133" y="872"/>
                  <a:pt x="1147" y="860"/>
                  <a:pt x="1149" y="844"/>
                </a:cubicBezTo>
                <a:cubicBezTo>
                  <a:pt x="1392" y="844"/>
                  <a:pt x="1392" y="844"/>
                  <a:pt x="1392" y="844"/>
                </a:cubicBezTo>
                <a:cubicBezTo>
                  <a:pt x="1395" y="860"/>
                  <a:pt x="1408" y="872"/>
                  <a:pt x="1425" y="872"/>
                </a:cubicBezTo>
                <a:cubicBezTo>
                  <a:pt x="1429" y="872"/>
                  <a:pt x="1433" y="871"/>
                  <a:pt x="1437" y="870"/>
                </a:cubicBezTo>
                <a:cubicBezTo>
                  <a:pt x="1558" y="1080"/>
                  <a:pt x="1558" y="1080"/>
                  <a:pt x="1558" y="1080"/>
                </a:cubicBezTo>
                <a:cubicBezTo>
                  <a:pt x="1551" y="1086"/>
                  <a:pt x="1547" y="1095"/>
                  <a:pt x="1547" y="1105"/>
                </a:cubicBezTo>
                <a:cubicBezTo>
                  <a:pt x="1547" y="1115"/>
                  <a:pt x="1551" y="1124"/>
                  <a:pt x="1558" y="1130"/>
                </a:cubicBezTo>
                <a:cubicBezTo>
                  <a:pt x="1435" y="1342"/>
                  <a:pt x="1435" y="1342"/>
                  <a:pt x="1435" y="1342"/>
                </a:cubicBezTo>
                <a:cubicBezTo>
                  <a:pt x="1432" y="1341"/>
                  <a:pt x="1429" y="1340"/>
                  <a:pt x="1425" y="1340"/>
                </a:cubicBezTo>
                <a:cubicBezTo>
                  <a:pt x="1409" y="1340"/>
                  <a:pt x="1395" y="1352"/>
                  <a:pt x="1392" y="1367"/>
                </a:cubicBezTo>
                <a:cubicBezTo>
                  <a:pt x="1149" y="1367"/>
                  <a:pt x="1149" y="1367"/>
                  <a:pt x="1149" y="1367"/>
                </a:cubicBezTo>
                <a:cubicBezTo>
                  <a:pt x="1146" y="1352"/>
                  <a:pt x="1132" y="1340"/>
                  <a:pt x="1116" y="1340"/>
                </a:cubicBezTo>
                <a:cubicBezTo>
                  <a:pt x="1112" y="1340"/>
                  <a:pt x="1108" y="1341"/>
                  <a:pt x="1104" y="1343"/>
                </a:cubicBezTo>
                <a:cubicBezTo>
                  <a:pt x="983" y="1133"/>
                  <a:pt x="983" y="1133"/>
                  <a:pt x="983" y="1133"/>
                </a:cubicBezTo>
                <a:cubicBezTo>
                  <a:pt x="990" y="1126"/>
                  <a:pt x="995" y="1117"/>
                  <a:pt x="995" y="1107"/>
                </a:cubicBezTo>
                <a:cubicBezTo>
                  <a:pt x="995" y="1097"/>
                  <a:pt x="990" y="1088"/>
                  <a:pt x="982" y="1082"/>
                </a:cubicBezTo>
                <a:lnTo>
                  <a:pt x="1104" y="870"/>
                </a:lnTo>
                <a:close/>
                <a:moveTo>
                  <a:pt x="519" y="1401"/>
                </a:moveTo>
                <a:cubicBezTo>
                  <a:pt x="526" y="1395"/>
                  <a:pt x="531" y="1386"/>
                  <a:pt x="531" y="1376"/>
                </a:cubicBezTo>
                <a:cubicBezTo>
                  <a:pt x="531" y="1366"/>
                  <a:pt x="526" y="1356"/>
                  <a:pt x="518" y="1350"/>
                </a:cubicBezTo>
                <a:cubicBezTo>
                  <a:pt x="641" y="1138"/>
                  <a:pt x="641" y="1138"/>
                  <a:pt x="641" y="1138"/>
                </a:cubicBezTo>
                <a:cubicBezTo>
                  <a:pt x="644" y="1140"/>
                  <a:pt x="648" y="1141"/>
                  <a:pt x="653" y="1141"/>
                </a:cubicBezTo>
                <a:cubicBezTo>
                  <a:pt x="669" y="1141"/>
                  <a:pt x="683" y="1129"/>
                  <a:pt x="686" y="1113"/>
                </a:cubicBezTo>
                <a:cubicBezTo>
                  <a:pt x="928" y="1113"/>
                  <a:pt x="928" y="1113"/>
                  <a:pt x="928" y="1113"/>
                </a:cubicBezTo>
                <a:cubicBezTo>
                  <a:pt x="931" y="1129"/>
                  <a:pt x="945" y="1141"/>
                  <a:pt x="961" y="1141"/>
                </a:cubicBezTo>
                <a:cubicBezTo>
                  <a:pt x="965" y="1141"/>
                  <a:pt x="969" y="1140"/>
                  <a:pt x="973" y="1139"/>
                </a:cubicBezTo>
                <a:cubicBezTo>
                  <a:pt x="1094" y="1349"/>
                  <a:pt x="1094" y="1349"/>
                  <a:pt x="1094" y="1349"/>
                </a:cubicBezTo>
                <a:cubicBezTo>
                  <a:pt x="1087" y="1355"/>
                  <a:pt x="1083" y="1364"/>
                  <a:pt x="1083" y="1374"/>
                </a:cubicBezTo>
                <a:cubicBezTo>
                  <a:pt x="1083" y="1383"/>
                  <a:pt x="1087" y="1392"/>
                  <a:pt x="1094" y="1398"/>
                </a:cubicBezTo>
                <a:cubicBezTo>
                  <a:pt x="972" y="1611"/>
                  <a:pt x="972" y="1611"/>
                  <a:pt x="972" y="1611"/>
                </a:cubicBezTo>
                <a:cubicBezTo>
                  <a:pt x="968" y="1610"/>
                  <a:pt x="965" y="1609"/>
                  <a:pt x="961" y="1609"/>
                </a:cubicBezTo>
                <a:cubicBezTo>
                  <a:pt x="944" y="1609"/>
                  <a:pt x="931" y="1621"/>
                  <a:pt x="928" y="1637"/>
                </a:cubicBezTo>
                <a:cubicBezTo>
                  <a:pt x="686" y="1637"/>
                  <a:pt x="686" y="1637"/>
                  <a:pt x="686" y="1637"/>
                </a:cubicBezTo>
                <a:cubicBezTo>
                  <a:pt x="683" y="1621"/>
                  <a:pt x="669" y="1609"/>
                  <a:pt x="653" y="1609"/>
                </a:cubicBezTo>
                <a:cubicBezTo>
                  <a:pt x="648" y="1609"/>
                  <a:pt x="644" y="1610"/>
                  <a:pt x="641" y="1611"/>
                </a:cubicBezTo>
                <a:lnTo>
                  <a:pt x="519" y="1401"/>
                </a:lnTo>
                <a:close/>
                <a:moveTo>
                  <a:pt x="983" y="1667"/>
                </a:moveTo>
                <a:cubicBezTo>
                  <a:pt x="990" y="1661"/>
                  <a:pt x="994" y="1652"/>
                  <a:pt x="994" y="1642"/>
                </a:cubicBezTo>
                <a:cubicBezTo>
                  <a:pt x="994" y="1632"/>
                  <a:pt x="989" y="1623"/>
                  <a:pt x="982" y="1616"/>
                </a:cubicBezTo>
                <a:cubicBezTo>
                  <a:pt x="1104" y="1405"/>
                  <a:pt x="1104" y="1405"/>
                  <a:pt x="1104" y="1405"/>
                </a:cubicBezTo>
                <a:cubicBezTo>
                  <a:pt x="1108" y="1406"/>
                  <a:pt x="1112" y="1407"/>
                  <a:pt x="1116" y="1407"/>
                </a:cubicBezTo>
                <a:cubicBezTo>
                  <a:pt x="1133" y="1407"/>
                  <a:pt x="1147" y="1395"/>
                  <a:pt x="1149" y="1379"/>
                </a:cubicBezTo>
                <a:cubicBezTo>
                  <a:pt x="1392" y="1379"/>
                  <a:pt x="1392" y="1379"/>
                  <a:pt x="1392" y="1379"/>
                </a:cubicBezTo>
                <a:cubicBezTo>
                  <a:pt x="1394" y="1395"/>
                  <a:pt x="1408" y="1407"/>
                  <a:pt x="1425" y="1407"/>
                </a:cubicBezTo>
                <a:cubicBezTo>
                  <a:pt x="1429" y="1407"/>
                  <a:pt x="1433" y="1406"/>
                  <a:pt x="1437" y="1405"/>
                </a:cubicBezTo>
                <a:cubicBezTo>
                  <a:pt x="1559" y="1616"/>
                  <a:pt x="1559" y="1616"/>
                  <a:pt x="1559" y="1616"/>
                </a:cubicBezTo>
                <a:cubicBezTo>
                  <a:pt x="1552" y="1623"/>
                  <a:pt x="1547" y="1632"/>
                  <a:pt x="1547" y="1642"/>
                </a:cubicBezTo>
                <a:cubicBezTo>
                  <a:pt x="1547" y="1652"/>
                  <a:pt x="1551" y="1661"/>
                  <a:pt x="1558" y="1667"/>
                </a:cubicBezTo>
                <a:cubicBezTo>
                  <a:pt x="1436" y="1877"/>
                  <a:pt x="1436" y="1877"/>
                  <a:pt x="1436" y="1877"/>
                </a:cubicBezTo>
                <a:cubicBezTo>
                  <a:pt x="1433" y="1876"/>
                  <a:pt x="1429" y="1875"/>
                  <a:pt x="1425" y="1875"/>
                </a:cubicBezTo>
                <a:cubicBezTo>
                  <a:pt x="1408" y="1875"/>
                  <a:pt x="1394" y="1887"/>
                  <a:pt x="1392" y="1903"/>
                </a:cubicBezTo>
                <a:cubicBezTo>
                  <a:pt x="1149" y="1903"/>
                  <a:pt x="1149" y="1903"/>
                  <a:pt x="1149" y="1903"/>
                </a:cubicBezTo>
                <a:cubicBezTo>
                  <a:pt x="1147" y="1887"/>
                  <a:pt x="1133" y="1875"/>
                  <a:pt x="1116" y="1875"/>
                </a:cubicBezTo>
                <a:cubicBezTo>
                  <a:pt x="1112" y="1875"/>
                  <a:pt x="1108" y="1876"/>
                  <a:pt x="1104" y="1877"/>
                </a:cubicBezTo>
                <a:lnTo>
                  <a:pt x="983" y="1667"/>
                </a:lnTo>
                <a:close/>
                <a:moveTo>
                  <a:pt x="2022" y="1884"/>
                </a:moveTo>
                <a:cubicBezTo>
                  <a:pt x="2015" y="1890"/>
                  <a:pt x="2011" y="1899"/>
                  <a:pt x="2011" y="1909"/>
                </a:cubicBezTo>
                <a:cubicBezTo>
                  <a:pt x="2011" y="1919"/>
                  <a:pt x="2015" y="1928"/>
                  <a:pt x="2023" y="1934"/>
                </a:cubicBezTo>
                <a:cubicBezTo>
                  <a:pt x="1901" y="2146"/>
                  <a:pt x="1901" y="2146"/>
                  <a:pt x="1901" y="2146"/>
                </a:cubicBezTo>
                <a:cubicBezTo>
                  <a:pt x="1897" y="2144"/>
                  <a:pt x="1893" y="2144"/>
                  <a:pt x="1888" y="2144"/>
                </a:cubicBezTo>
                <a:cubicBezTo>
                  <a:pt x="1872" y="2144"/>
                  <a:pt x="1859" y="2155"/>
                  <a:pt x="1856" y="2170"/>
                </a:cubicBezTo>
                <a:cubicBezTo>
                  <a:pt x="1613" y="2170"/>
                  <a:pt x="1613" y="2170"/>
                  <a:pt x="1613" y="2170"/>
                </a:cubicBezTo>
                <a:cubicBezTo>
                  <a:pt x="1609" y="2155"/>
                  <a:pt x="1596" y="2144"/>
                  <a:pt x="1580" y="2144"/>
                </a:cubicBezTo>
                <a:cubicBezTo>
                  <a:pt x="1576" y="2144"/>
                  <a:pt x="1572" y="2144"/>
                  <a:pt x="1568" y="2146"/>
                </a:cubicBezTo>
                <a:cubicBezTo>
                  <a:pt x="1446" y="1934"/>
                  <a:pt x="1446" y="1934"/>
                  <a:pt x="1446" y="1934"/>
                </a:cubicBezTo>
                <a:cubicBezTo>
                  <a:pt x="1453" y="1928"/>
                  <a:pt x="1458" y="1919"/>
                  <a:pt x="1458" y="1909"/>
                </a:cubicBezTo>
                <a:cubicBezTo>
                  <a:pt x="1458" y="1899"/>
                  <a:pt x="1454" y="1890"/>
                  <a:pt x="1447" y="1883"/>
                </a:cubicBezTo>
                <a:cubicBezTo>
                  <a:pt x="1568" y="1673"/>
                  <a:pt x="1568" y="1673"/>
                  <a:pt x="1568" y="1673"/>
                </a:cubicBezTo>
                <a:cubicBezTo>
                  <a:pt x="1572" y="1675"/>
                  <a:pt x="1576" y="1675"/>
                  <a:pt x="1580" y="1675"/>
                </a:cubicBezTo>
                <a:cubicBezTo>
                  <a:pt x="1597" y="1675"/>
                  <a:pt x="1611" y="1663"/>
                  <a:pt x="1613" y="1647"/>
                </a:cubicBezTo>
                <a:cubicBezTo>
                  <a:pt x="1856" y="1647"/>
                  <a:pt x="1856" y="1647"/>
                  <a:pt x="1856" y="1647"/>
                </a:cubicBezTo>
                <a:cubicBezTo>
                  <a:pt x="1858" y="1663"/>
                  <a:pt x="1872" y="1675"/>
                  <a:pt x="1889" y="1675"/>
                </a:cubicBezTo>
                <a:cubicBezTo>
                  <a:pt x="1893" y="1675"/>
                  <a:pt x="1897" y="1675"/>
                  <a:pt x="1900" y="1673"/>
                </a:cubicBezTo>
                <a:lnTo>
                  <a:pt x="2022" y="1884"/>
                </a:lnTo>
                <a:close/>
                <a:moveTo>
                  <a:pt x="1899" y="1611"/>
                </a:moveTo>
                <a:cubicBezTo>
                  <a:pt x="1896" y="1610"/>
                  <a:pt x="1892" y="1609"/>
                  <a:pt x="1889" y="1609"/>
                </a:cubicBezTo>
                <a:cubicBezTo>
                  <a:pt x="1872" y="1609"/>
                  <a:pt x="1859" y="1620"/>
                  <a:pt x="1856" y="1635"/>
                </a:cubicBezTo>
                <a:cubicBezTo>
                  <a:pt x="1613" y="1635"/>
                  <a:pt x="1613" y="1635"/>
                  <a:pt x="1613" y="1635"/>
                </a:cubicBezTo>
                <a:cubicBezTo>
                  <a:pt x="1610" y="1620"/>
                  <a:pt x="1596" y="1609"/>
                  <a:pt x="1580" y="1609"/>
                </a:cubicBezTo>
                <a:cubicBezTo>
                  <a:pt x="1576" y="1609"/>
                  <a:pt x="1573" y="1610"/>
                  <a:pt x="1570" y="1611"/>
                </a:cubicBezTo>
                <a:cubicBezTo>
                  <a:pt x="1447" y="1398"/>
                  <a:pt x="1447" y="1398"/>
                  <a:pt x="1447" y="1398"/>
                </a:cubicBezTo>
                <a:cubicBezTo>
                  <a:pt x="1454" y="1392"/>
                  <a:pt x="1458" y="1383"/>
                  <a:pt x="1458" y="1374"/>
                </a:cubicBezTo>
                <a:cubicBezTo>
                  <a:pt x="1458" y="1363"/>
                  <a:pt x="1453" y="1354"/>
                  <a:pt x="1446" y="1348"/>
                </a:cubicBezTo>
                <a:cubicBezTo>
                  <a:pt x="1568" y="1136"/>
                  <a:pt x="1568" y="1136"/>
                  <a:pt x="1568" y="1136"/>
                </a:cubicBezTo>
                <a:cubicBezTo>
                  <a:pt x="1572" y="1138"/>
                  <a:pt x="1576" y="1139"/>
                  <a:pt x="1580" y="1139"/>
                </a:cubicBezTo>
                <a:cubicBezTo>
                  <a:pt x="1597" y="1139"/>
                  <a:pt x="1611" y="1126"/>
                  <a:pt x="1613" y="1110"/>
                </a:cubicBezTo>
                <a:cubicBezTo>
                  <a:pt x="1856" y="1110"/>
                  <a:pt x="1856" y="1110"/>
                  <a:pt x="1856" y="1110"/>
                </a:cubicBezTo>
                <a:cubicBezTo>
                  <a:pt x="1858" y="1126"/>
                  <a:pt x="1872" y="1139"/>
                  <a:pt x="1889" y="1139"/>
                </a:cubicBezTo>
                <a:cubicBezTo>
                  <a:pt x="1893" y="1139"/>
                  <a:pt x="1897" y="1138"/>
                  <a:pt x="1901" y="1136"/>
                </a:cubicBezTo>
                <a:cubicBezTo>
                  <a:pt x="2023" y="1348"/>
                  <a:pt x="2023" y="1348"/>
                  <a:pt x="2023" y="1348"/>
                </a:cubicBezTo>
                <a:cubicBezTo>
                  <a:pt x="2015" y="1354"/>
                  <a:pt x="2011" y="1363"/>
                  <a:pt x="2011" y="1374"/>
                </a:cubicBezTo>
                <a:cubicBezTo>
                  <a:pt x="2011" y="1383"/>
                  <a:pt x="2015" y="1392"/>
                  <a:pt x="2022" y="1398"/>
                </a:cubicBezTo>
                <a:lnTo>
                  <a:pt x="1899" y="1611"/>
                </a:lnTo>
                <a:close/>
              </a:path>
            </a:pathLst>
          </a:custGeom>
          <a:solidFill>
            <a:srgbClr val="3F434D">
              <a:alpha val="706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Source Sans Pro Light"/>
              <a:ea typeface="Source Sans Pro Light"/>
              <a:cs typeface="Source Sans Pro Light"/>
              <a:sym typeface="Source Sans Pro Ligh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ext right">
  <p:cSld name="CUSTOM_1_1_1_1_1">
    <p:spTree>
      <p:nvGrpSpPr>
        <p:cNvPr id="1" name="Shape 423"/>
        <p:cNvGrpSpPr/>
        <p:nvPr/>
      </p:nvGrpSpPr>
      <p:grpSpPr>
        <a:xfrm>
          <a:off x="0" y="0"/>
          <a:ext cx="0" cy="0"/>
          <a:chOff x="0" y="0"/>
          <a:chExt cx="0" cy="0"/>
        </a:xfrm>
      </p:grpSpPr>
      <p:sp>
        <p:nvSpPr>
          <p:cNvPr id="424" name="Google Shape;424;gb0e4b047f7_0_498"/>
          <p:cNvSpPr txBox="1">
            <a:spLocks noGrp="1"/>
          </p:cNvSpPr>
          <p:nvPr>
            <p:ph type="title"/>
          </p:nvPr>
        </p:nvSpPr>
        <p:spPr>
          <a:xfrm>
            <a:off x="713225" y="539500"/>
            <a:ext cx="7002000" cy="4755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500"/>
              <a:buNone/>
              <a:defRPr/>
            </a:lvl1pPr>
            <a:lvl2pPr lvl="1" algn="l" rtl="0">
              <a:lnSpc>
                <a:spcPct val="100000"/>
              </a:lnSpc>
              <a:spcBef>
                <a:spcPts val="0"/>
              </a:spcBef>
              <a:spcAft>
                <a:spcPts val="0"/>
              </a:spcAft>
              <a:buSzPts val="2500"/>
              <a:buNone/>
              <a:defRPr/>
            </a:lvl2pPr>
            <a:lvl3pPr lvl="2" algn="l" rtl="0">
              <a:lnSpc>
                <a:spcPct val="100000"/>
              </a:lnSpc>
              <a:spcBef>
                <a:spcPts val="0"/>
              </a:spcBef>
              <a:spcAft>
                <a:spcPts val="0"/>
              </a:spcAft>
              <a:buSzPts val="2500"/>
              <a:buNone/>
              <a:defRPr/>
            </a:lvl3pPr>
            <a:lvl4pPr lvl="3" algn="l" rtl="0">
              <a:lnSpc>
                <a:spcPct val="100000"/>
              </a:lnSpc>
              <a:spcBef>
                <a:spcPts val="0"/>
              </a:spcBef>
              <a:spcAft>
                <a:spcPts val="0"/>
              </a:spcAft>
              <a:buSzPts val="2500"/>
              <a:buNone/>
              <a:defRPr/>
            </a:lvl4pPr>
            <a:lvl5pPr lvl="4" algn="l" rtl="0">
              <a:lnSpc>
                <a:spcPct val="100000"/>
              </a:lnSpc>
              <a:spcBef>
                <a:spcPts val="0"/>
              </a:spcBef>
              <a:spcAft>
                <a:spcPts val="0"/>
              </a:spcAft>
              <a:buSzPts val="2500"/>
              <a:buNone/>
              <a:defRPr/>
            </a:lvl5pPr>
            <a:lvl6pPr lvl="5" algn="l" rtl="0">
              <a:lnSpc>
                <a:spcPct val="100000"/>
              </a:lnSpc>
              <a:spcBef>
                <a:spcPts val="0"/>
              </a:spcBef>
              <a:spcAft>
                <a:spcPts val="0"/>
              </a:spcAft>
              <a:buSzPts val="2500"/>
              <a:buNone/>
              <a:defRPr/>
            </a:lvl6pPr>
            <a:lvl7pPr lvl="6" algn="l" rtl="0">
              <a:lnSpc>
                <a:spcPct val="100000"/>
              </a:lnSpc>
              <a:spcBef>
                <a:spcPts val="0"/>
              </a:spcBef>
              <a:spcAft>
                <a:spcPts val="0"/>
              </a:spcAft>
              <a:buSzPts val="2500"/>
              <a:buNone/>
              <a:defRPr/>
            </a:lvl7pPr>
            <a:lvl8pPr lvl="7" algn="l" rtl="0">
              <a:lnSpc>
                <a:spcPct val="100000"/>
              </a:lnSpc>
              <a:spcBef>
                <a:spcPts val="0"/>
              </a:spcBef>
              <a:spcAft>
                <a:spcPts val="0"/>
              </a:spcAft>
              <a:buSzPts val="2500"/>
              <a:buNone/>
              <a:defRPr/>
            </a:lvl8pPr>
            <a:lvl9pPr lvl="8" algn="l" rtl="0">
              <a:lnSpc>
                <a:spcPct val="100000"/>
              </a:lnSpc>
              <a:spcBef>
                <a:spcPts val="0"/>
              </a:spcBef>
              <a:spcAft>
                <a:spcPts val="0"/>
              </a:spcAft>
              <a:buSzPts val="2500"/>
              <a:buNone/>
              <a:defRPr/>
            </a:lvl9pPr>
          </a:lstStyle>
          <a:p>
            <a:endParaRPr/>
          </a:p>
        </p:txBody>
      </p:sp>
      <p:sp>
        <p:nvSpPr>
          <p:cNvPr id="425" name="Google Shape;425;gb0e4b047f7_0_498"/>
          <p:cNvSpPr/>
          <p:nvPr/>
        </p:nvSpPr>
        <p:spPr>
          <a:xfrm rot="-7200000" flipH="1">
            <a:off x="53294" y="1922585"/>
            <a:ext cx="3131287" cy="3381546"/>
          </a:xfrm>
          <a:custGeom>
            <a:avLst/>
            <a:gdLst/>
            <a:ahLst/>
            <a:cxnLst/>
            <a:rect l="l" t="t" r="r" b="b"/>
            <a:pathLst>
              <a:path w="2541" h="2745" extrusionOk="0">
                <a:moveTo>
                  <a:pt x="2508" y="1609"/>
                </a:moveTo>
                <a:cubicBezTo>
                  <a:pt x="2504" y="1609"/>
                  <a:pt x="2500" y="1610"/>
                  <a:pt x="2497" y="1611"/>
                </a:cubicBezTo>
                <a:cubicBezTo>
                  <a:pt x="2375" y="1398"/>
                  <a:pt x="2375" y="1398"/>
                  <a:pt x="2375" y="1398"/>
                </a:cubicBezTo>
                <a:cubicBezTo>
                  <a:pt x="2381" y="1392"/>
                  <a:pt x="2386" y="1383"/>
                  <a:pt x="2386" y="1374"/>
                </a:cubicBezTo>
                <a:cubicBezTo>
                  <a:pt x="2386" y="1363"/>
                  <a:pt x="2381" y="1354"/>
                  <a:pt x="2374" y="1348"/>
                </a:cubicBezTo>
                <a:cubicBezTo>
                  <a:pt x="2496" y="1136"/>
                  <a:pt x="2496" y="1136"/>
                  <a:pt x="2496" y="1136"/>
                </a:cubicBezTo>
                <a:cubicBezTo>
                  <a:pt x="2500" y="1137"/>
                  <a:pt x="2504" y="1138"/>
                  <a:pt x="2508" y="1138"/>
                </a:cubicBezTo>
                <a:cubicBezTo>
                  <a:pt x="2526" y="1138"/>
                  <a:pt x="2541" y="1123"/>
                  <a:pt x="2541" y="1105"/>
                </a:cubicBezTo>
                <a:cubicBezTo>
                  <a:pt x="2541" y="1087"/>
                  <a:pt x="2526" y="1072"/>
                  <a:pt x="2508" y="1072"/>
                </a:cubicBezTo>
                <a:cubicBezTo>
                  <a:pt x="2489" y="1072"/>
                  <a:pt x="2475" y="1087"/>
                  <a:pt x="2475" y="1105"/>
                </a:cubicBezTo>
                <a:cubicBezTo>
                  <a:pt x="2475" y="1115"/>
                  <a:pt x="2479" y="1124"/>
                  <a:pt x="2486" y="1130"/>
                </a:cubicBezTo>
                <a:cubicBezTo>
                  <a:pt x="2363" y="1342"/>
                  <a:pt x="2363" y="1342"/>
                  <a:pt x="2363" y="1342"/>
                </a:cubicBezTo>
                <a:cubicBezTo>
                  <a:pt x="2360" y="1341"/>
                  <a:pt x="2356" y="1340"/>
                  <a:pt x="2352" y="1340"/>
                </a:cubicBezTo>
                <a:cubicBezTo>
                  <a:pt x="2336" y="1340"/>
                  <a:pt x="2323" y="1352"/>
                  <a:pt x="2320" y="1367"/>
                </a:cubicBezTo>
                <a:cubicBezTo>
                  <a:pt x="2077" y="1367"/>
                  <a:pt x="2077" y="1367"/>
                  <a:pt x="2077" y="1367"/>
                </a:cubicBezTo>
                <a:cubicBezTo>
                  <a:pt x="2073" y="1352"/>
                  <a:pt x="2060" y="1340"/>
                  <a:pt x="2044" y="1340"/>
                </a:cubicBezTo>
                <a:cubicBezTo>
                  <a:pt x="2040" y="1340"/>
                  <a:pt x="2037" y="1341"/>
                  <a:pt x="2033" y="1342"/>
                </a:cubicBezTo>
                <a:cubicBezTo>
                  <a:pt x="1911" y="1130"/>
                  <a:pt x="1911" y="1130"/>
                  <a:pt x="1911" y="1130"/>
                </a:cubicBezTo>
                <a:cubicBezTo>
                  <a:pt x="1918" y="1124"/>
                  <a:pt x="1922" y="1115"/>
                  <a:pt x="1922" y="1105"/>
                </a:cubicBezTo>
                <a:cubicBezTo>
                  <a:pt x="1922" y="1087"/>
                  <a:pt x="1907" y="1072"/>
                  <a:pt x="1889" y="1072"/>
                </a:cubicBezTo>
                <a:cubicBezTo>
                  <a:pt x="1873" y="1072"/>
                  <a:pt x="1859" y="1083"/>
                  <a:pt x="1856" y="1098"/>
                </a:cubicBezTo>
                <a:cubicBezTo>
                  <a:pt x="1613" y="1098"/>
                  <a:pt x="1613" y="1098"/>
                  <a:pt x="1613" y="1098"/>
                </a:cubicBezTo>
                <a:cubicBezTo>
                  <a:pt x="1610" y="1083"/>
                  <a:pt x="1596" y="1072"/>
                  <a:pt x="1580" y="1072"/>
                </a:cubicBezTo>
                <a:cubicBezTo>
                  <a:pt x="1576" y="1072"/>
                  <a:pt x="1572" y="1073"/>
                  <a:pt x="1569" y="1074"/>
                </a:cubicBezTo>
                <a:cubicBezTo>
                  <a:pt x="1447" y="864"/>
                  <a:pt x="1447" y="864"/>
                  <a:pt x="1447" y="864"/>
                </a:cubicBezTo>
                <a:cubicBezTo>
                  <a:pt x="1454" y="858"/>
                  <a:pt x="1458" y="849"/>
                  <a:pt x="1458" y="839"/>
                </a:cubicBezTo>
                <a:cubicBezTo>
                  <a:pt x="1458" y="829"/>
                  <a:pt x="1454" y="819"/>
                  <a:pt x="1446" y="813"/>
                </a:cubicBezTo>
                <a:cubicBezTo>
                  <a:pt x="1568" y="601"/>
                  <a:pt x="1568" y="601"/>
                  <a:pt x="1568" y="601"/>
                </a:cubicBezTo>
                <a:cubicBezTo>
                  <a:pt x="1572" y="603"/>
                  <a:pt x="1576" y="604"/>
                  <a:pt x="1580" y="604"/>
                </a:cubicBezTo>
                <a:cubicBezTo>
                  <a:pt x="1597" y="604"/>
                  <a:pt x="1611" y="592"/>
                  <a:pt x="1613" y="576"/>
                </a:cubicBezTo>
                <a:cubicBezTo>
                  <a:pt x="1856" y="576"/>
                  <a:pt x="1856" y="576"/>
                  <a:pt x="1856" y="576"/>
                </a:cubicBezTo>
                <a:cubicBezTo>
                  <a:pt x="1859" y="592"/>
                  <a:pt x="1872" y="604"/>
                  <a:pt x="1889" y="604"/>
                </a:cubicBezTo>
                <a:cubicBezTo>
                  <a:pt x="1893" y="604"/>
                  <a:pt x="1897" y="603"/>
                  <a:pt x="1901" y="601"/>
                </a:cubicBezTo>
                <a:cubicBezTo>
                  <a:pt x="2023" y="813"/>
                  <a:pt x="2023" y="813"/>
                  <a:pt x="2023" y="813"/>
                </a:cubicBezTo>
                <a:cubicBezTo>
                  <a:pt x="2016" y="819"/>
                  <a:pt x="2011" y="829"/>
                  <a:pt x="2011" y="839"/>
                </a:cubicBezTo>
                <a:cubicBezTo>
                  <a:pt x="2011" y="857"/>
                  <a:pt x="2026" y="872"/>
                  <a:pt x="2044" y="872"/>
                </a:cubicBezTo>
                <a:cubicBezTo>
                  <a:pt x="2063" y="872"/>
                  <a:pt x="2078" y="857"/>
                  <a:pt x="2078" y="839"/>
                </a:cubicBezTo>
                <a:cubicBezTo>
                  <a:pt x="2078" y="821"/>
                  <a:pt x="2063" y="806"/>
                  <a:pt x="2044" y="806"/>
                </a:cubicBezTo>
                <a:cubicBezTo>
                  <a:pt x="2040" y="806"/>
                  <a:pt x="2037" y="806"/>
                  <a:pt x="2034" y="807"/>
                </a:cubicBezTo>
                <a:cubicBezTo>
                  <a:pt x="1911" y="595"/>
                  <a:pt x="1911" y="595"/>
                  <a:pt x="1911" y="595"/>
                </a:cubicBezTo>
                <a:cubicBezTo>
                  <a:pt x="1918" y="589"/>
                  <a:pt x="1922" y="580"/>
                  <a:pt x="1922" y="570"/>
                </a:cubicBezTo>
                <a:cubicBezTo>
                  <a:pt x="1922" y="560"/>
                  <a:pt x="1917" y="551"/>
                  <a:pt x="1910" y="545"/>
                </a:cubicBezTo>
                <a:cubicBezTo>
                  <a:pt x="2032" y="333"/>
                  <a:pt x="2032" y="333"/>
                  <a:pt x="2032" y="333"/>
                </a:cubicBezTo>
                <a:cubicBezTo>
                  <a:pt x="2036" y="334"/>
                  <a:pt x="2040" y="335"/>
                  <a:pt x="2044" y="335"/>
                </a:cubicBezTo>
                <a:cubicBezTo>
                  <a:pt x="2063" y="335"/>
                  <a:pt x="2078" y="320"/>
                  <a:pt x="2078" y="302"/>
                </a:cubicBezTo>
                <a:cubicBezTo>
                  <a:pt x="2078" y="283"/>
                  <a:pt x="2063" y="268"/>
                  <a:pt x="2044" y="268"/>
                </a:cubicBezTo>
                <a:cubicBezTo>
                  <a:pt x="2026" y="268"/>
                  <a:pt x="2011" y="283"/>
                  <a:pt x="2011" y="302"/>
                </a:cubicBezTo>
                <a:cubicBezTo>
                  <a:pt x="2011" y="312"/>
                  <a:pt x="2015" y="320"/>
                  <a:pt x="2022" y="326"/>
                </a:cubicBezTo>
                <a:cubicBezTo>
                  <a:pt x="1899" y="539"/>
                  <a:pt x="1899" y="539"/>
                  <a:pt x="1899" y="539"/>
                </a:cubicBezTo>
                <a:cubicBezTo>
                  <a:pt x="1896" y="538"/>
                  <a:pt x="1893" y="537"/>
                  <a:pt x="1889" y="537"/>
                </a:cubicBezTo>
                <a:cubicBezTo>
                  <a:pt x="1873" y="537"/>
                  <a:pt x="1859" y="549"/>
                  <a:pt x="1856" y="564"/>
                </a:cubicBezTo>
                <a:cubicBezTo>
                  <a:pt x="1613" y="564"/>
                  <a:pt x="1613" y="564"/>
                  <a:pt x="1613" y="564"/>
                </a:cubicBezTo>
                <a:cubicBezTo>
                  <a:pt x="1610" y="549"/>
                  <a:pt x="1596" y="537"/>
                  <a:pt x="1580" y="537"/>
                </a:cubicBezTo>
                <a:cubicBezTo>
                  <a:pt x="1562" y="537"/>
                  <a:pt x="1547" y="552"/>
                  <a:pt x="1547" y="570"/>
                </a:cubicBezTo>
                <a:cubicBezTo>
                  <a:pt x="1547" y="580"/>
                  <a:pt x="1551" y="589"/>
                  <a:pt x="1558" y="595"/>
                </a:cubicBezTo>
                <a:cubicBezTo>
                  <a:pt x="1436" y="807"/>
                  <a:pt x="1436" y="807"/>
                  <a:pt x="1436" y="807"/>
                </a:cubicBezTo>
                <a:cubicBezTo>
                  <a:pt x="1432" y="806"/>
                  <a:pt x="1429" y="806"/>
                  <a:pt x="1425" y="806"/>
                </a:cubicBezTo>
                <a:cubicBezTo>
                  <a:pt x="1409" y="806"/>
                  <a:pt x="1395" y="817"/>
                  <a:pt x="1392" y="832"/>
                </a:cubicBezTo>
                <a:cubicBezTo>
                  <a:pt x="1149" y="832"/>
                  <a:pt x="1149" y="832"/>
                  <a:pt x="1149" y="832"/>
                </a:cubicBezTo>
                <a:cubicBezTo>
                  <a:pt x="1146" y="817"/>
                  <a:pt x="1133" y="806"/>
                  <a:pt x="1116" y="806"/>
                </a:cubicBezTo>
                <a:cubicBezTo>
                  <a:pt x="1098" y="806"/>
                  <a:pt x="1083" y="821"/>
                  <a:pt x="1083" y="839"/>
                </a:cubicBezTo>
                <a:cubicBezTo>
                  <a:pt x="1083" y="849"/>
                  <a:pt x="1087" y="858"/>
                  <a:pt x="1094" y="864"/>
                </a:cubicBezTo>
                <a:cubicBezTo>
                  <a:pt x="972" y="1076"/>
                  <a:pt x="972" y="1076"/>
                  <a:pt x="972" y="1076"/>
                </a:cubicBezTo>
                <a:cubicBezTo>
                  <a:pt x="968" y="1075"/>
                  <a:pt x="965" y="1074"/>
                  <a:pt x="961" y="1074"/>
                </a:cubicBezTo>
                <a:cubicBezTo>
                  <a:pt x="945" y="1074"/>
                  <a:pt x="932" y="1086"/>
                  <a:pt x="929" y="1101"/>
                </a:cubicBezTo>
                <a:cubicBezTo>
                  <a:pt x="685" y="1101"/>
                  <a:pt x="685" y="1101"/>
                  <a:pt x="685" y="1101"/>
                </a:cubicBezTo>
                <a:cubicBezTo>
                  <a:pt x="682" y="1086"/>
                  <a:pt x="669" y="1074"/>
                  <a:pt x="653" y="1074"/>
                </a:cubicBezTo>
                <a:cubicBezTo>
                  <a:pt x="649" y="1074"/>
                  <a:pt x="645" y="1075"/>
                  <a:pt x="641" y="1076"/>
                </a:cubicBezTo>
                <a:cubicBezTo>
                  <a:pt x="520" y="866"/>
                  <a:pt x="520" y="866"/>
                  <a:pt x="520" y="866"/>
                </a:cubicBezTo>
                <a:cubicBezTo>
                  <a:pt x="526" y="860"/>
                  <a:pt x="531" y="851"/>
                  <a:pt x="531" y="841"/>
                </a:cubicBezTo>
                <a:cubicBezTo>
                  <a:pt x="531" y="830"/>
                  <a:pt x="525" y="821"/>
                  <a:pt x="517" y="815"/>
                </a:cubicBezTo>
                <a:cubicBezTo>
                  <a:pt x="641" y="601"/>
                  <a:pt x="641" y="601"/>
                  <a:pt x="641" y="601"/>
                </a:cubicBezTo>
                <a:cubicBezTo>
                  <a:pt x="644" y="603"/>
                  <a:pt x="648" y="603"/>
                  <a:pt x="653" y="603"/>
                </a:cubicBezTo>
                <a:cubicBezTo>
                  <a:pt x="669" y="603"/>
                  <a:pt x="683" y="591"/>
                  <a:pt x="686" y="575"/>
                </a:cubicBezTo>
                <a:cubicBezTo>
                  <a:pt x="929" y="575"/>
                  <a:pt x="929" y="575"/>
                  <a:pt x="929" y="575"/>
                </a:cubicBezTo>
                <a:cubicBezTo>
                  <a:pt x="931" y="591"/>
                  <a:pt x="945" y="603"/>
                  <a:pt x="961" y="603"/>
                </a:cubicBezTo>
                <a:cubicBezTo>
                  <a:pt x="980" y="603"/>
                  <a:pt x="995" y="589"/>
                  <a:pt x="995" y="570"/>
                </a:cubicBezTo>
                <a:cubicBezTo>
                  <a:pt x="995" y="560"/>
                  <a:pt x="990" y="550"/>
                  <a:pt x="982" y="544"/>
                </a:cubicBezTo>
                <a:cubicBezTo>
                  <a:pt x="1105" y="333"/>
                  <a:pt x="1105" y="333"/>
                  <a:pt x="1105" y="333"/>
                </a:cubicBezTo>
                <a:cubicBezTo>
                  <a:pt x="1108" y="334"/>
                  <a:pt x="1113" y="335"/>
                  <a:pt x="1117" y="335"/>
                </a:cubicBezTo>
                <a:cubicBezTo>
                  <a:pt x="1135" y="335"/>
                  <a:pt x="1150" y="320"/>
                  <a:pt x="1150" y="302"/>
                </a:cubicBezTo>
                <a:cubicBezTo>
                  <a:pt x="1150" y="283"/>
                  <a:pt x="1135" y="268"/>
                  <a:pt x="1117" y="268"/>
                </a:cubicBezTo>
                <a:cubicBezTo>
                  <a:pt x="1113" y="268"/>
                  <a:pt x="1109" y="269"/>
                  <a:pt x="1106" y="270"/>
                </a:cubicBezTo>
                <a:cubicBezTo>
                  <a:pt x="983" y="58"/>
                  <a:pt x="983" y="58"/>
                  <a:pt x="983" y="58"/>
                </a:cubicBezTo>
                <a:cubicBezTo>
                  <a:pt x="990" y="52"/>
                  <a:pt x="995" y="43"/>
                  <a:pt x="995" y="33"/>
                </a:cubicBezTo>
                <a:cubicBezTo>
                  <a:pt x="995" y="15"/>
                  <a:pt x="980" y="0"/>
                  <a:pt x="961" y="0"/>
                </a:cubicBezTo>
                <a:cubicBezTo>
                  <a:pt x="943" y="0"/>
                  <a:pt x="928" y="15"/>
                  <a:pt x="928" y="33"/>
                </a:cubicBezTo>
                <a:cubicBezTo>
                  <a:pt x="928" y="51"/>
                  <a:pt x="943" y="66"/>
                  <a:pt x="961" y="66"/>
                </a:cubicBezTo>
                <a:cubicBezTo>
                  <a:pt x="966" y="66"/>
                  <a:pt x="970" y="66"/>
                  <a:pt x="973" y="64"/>
                </a:cubicBezTo>
                <a:cubicBezTo>
                  <a:pt x="1096" y="276"/>
                  <a:pt x="1096" y="276"/>
                  <a:pt x="1096" y="276"/>
                </a:cubicBezTo>
                <a:cubicBezTo>
                  <a:pt x="1088" y="282"/>
                  <a:pt x="1083" y="291"/>
                  <a:pt x="1083" y="302"/>
                </a:cubicBezTo>
                <a:cubicBezTo>
                  <a:pt x="1083" y="311"/>
                  <a:pt x="1088" y="320"/>
                  <a:pt x="1095" y="326"/>
                </a:cubicBezTo>
                <a:cubicBezTo>
                  <a:pt x="972" y="539"/>
                  <a:pt x="972" y="539"/>
                  <a:pt x="972" y="539"/>
                </a:cubicBezTo>
                <a:cubicBezTo>
                  <a:pt x="969" y="538"/>
                  <a:pt x="965" y="537"/>
                  <a:pt x="961" y="537"/>
                </a:cubicBezTo>
                <a:cubicBezTo>
                  <a:pt x="945" y="537"/>
                  <a:pt x="932" y="548"/>
                  <a:pt x="929" y="564"/>
                </a:cubicBezTo>
                <a:cubicBezTo>
                  <a:pt x="685" y="564"/>
                  <a:pt x="685" y="564"/>
                  <a:pt x="685" y="564"/>
                </a:cubicBezTo>
                <a:cubicBezTo>
                  <a:pt x="682" y="548"/>
                  <a:pt x="669" y="537"/>
                  <a:pt x="653" y="537"/>
                </a:cubicBezTo>
                <a:cubicBezTo>
                  <a:pt x="634" y="537"/>
                  <a:pt x="619" y="552"/>
                  <a:pt x="619" y="570"/>
                </a:cubicBezTo>
                <a:cubicBezTo>
                  <a:pt x="619" y="580"/>
                  <a:pt x="624" y="589"/>
                  <a:pt x="631" y="595"/>
                </a:cubicBezTo>
                <a:cubicBezTo>
                  <a:pt x="507" y="809"/>
                  <a:pt x="507" y="809"/>
                  <a:pt x="507" y="809"/>
                </a:cubicBezTo>
                <a:cubicBezTo>
                  <a:pt x="504" y="808"/>
                  <a:pt x="501" y="808"/>
                  <a:pt x="497" y="808"/>
                </a:cubicBezTo>
                <a:cubicBezTo>
                  <a:pt x="481" y="808"/>
                  <a:pt x="468" y="819"/>
                  <a:pt x="465" y="835"/>
                </a:cubicBezTo>
                <a:cubicBezTo>
                  <a:pt x="221" y="835"/>
                  <a:pt x="221" y="835"/>
                  <a:pt x="221" y="835"/>
                </a:cubicBezTo>
                <a:cubicBezTo>
                  <a:pt x="218" y="819"/>
                  <a:pt x="205" y="808"/>
                  <a:pt x="189" y="808"/>
                </a:cubicBezTo>
                <a:cubicBezTo>
                  <a:pt x="185" y="808"/>
                  <a:pt x="181" y="809"/>
                  <a:pt x="178" y="810"/>
                </a:cubicBezTo>
                <a:cubicBezTo>
                  <a:pt x="56" y="597"/>
                  <a:pt x="56" y="597"/>
                  <a:pt x="56" y="597"/>
                </a:cubicBezTo>
                <a:cubicBezTo>
                  <a:pt x="62" y="591"/>
                  <a:pt x="67" y="583"/>
                  <a:pt x="67" y="573"/>
                </a:cubicBezTo>
                <a:cubicBezTo>
                  <a:pt x="67" y="554"/>
                  <a:pt x="52" y="539"/>
                  <a:pt x="33" y="539"/>
                </a:cubicBezTo>
                <a:cubicBezTo>
                  <a:pt x="15" y="539"/>
                  <a:pt x="0" y="554"/>
                  <a:pt x="0" y="573"/>
                </a:cubicBezTo>
                <a:cubicBezTo>
                  <a:pt x="0" y="591"/>
                  <a:pt x="15" y="606"/>
                  <a:pt x="33" y="606"/>
                </a:cubicBezTo>
                <a:cubicBezTo>
                  <a:pt x="38" y="606"/>
                  <a:pt x="42" y="605"/>
                  <a:pt x="45" y="604"/>
                </a:cubicBezTo>
                <a:cubicBezTo>
                  <a:pt x="168" y="815"/>
                  <a:pt x="168" y="815"/>
                  <a:pt x="168" y="815"/>
                </a:cubicBezTo>
                <a:cubicBezTo>
                  <a:pt x="160" y="822"/>
                  <a:pt x="155" y="831"/>
                  <a:pt x="155" y="841"/>
                </a:cubicBezTo>
                <a:cubicBezTo>
                  <a:pt x="155" y="851"/>
                  <a:pt x="160" y="860"/>
                  <a:pt x="167" y="866"/>
                </a:cubicBezTo>
                <a:cubicBezTo>
                  <a:pt x="44" y="1078"/>
                  <a:pt x="44" y="1078"/>
                  <a:pt x="44" y="1078"/>
                </a:cubicBezTo>
                <a:cubicBezTo>
                  <a:pt x="41" y="1077"/>
                  <a:pt x="37" y="1076"/>
                  <a:pt x="34" y="1076"/>
                </a:cubicBezTo>
                <a:cubicBezTo>
                  <a:pt x="15" y="1076"/>
                  <a:pt x="0" y="1091"/>
                  <a:pt x="0" y="1110"/>
                </a:cubicBezTo>
                <a:cubicBezTo>
                  <a:pt x="0" y="1128"/>
                  <a:pt x="15" y="1143"/>
                  <a:pt x="34" y="1143"/>
                </a:cubicBezTo>
                <a:cubicBezTo>
                  <a:pt x="52" y="1143"/>
                  <a:pt x="67" y="1128"/>
                  <a:pt x="67" y="1110"/>
                </a:cubicBezTo>
                <a:cubicBezTo>
                  <a:pt x="67" y="1099"/>
                  <a:pt x="62" y="1090"/>
                  <a:pt x="55" y="1084"/>
                </a:cubicBezTo>
                <a:cubicBezTo>
                  <a:pt x="177" y="872"/>
                  <a:pt x="177" y="872"/>
                  <a:pt x="177" y="872"/>
                </a:cubicBezTo>
                <a:cubicBezTo>
                  <a:pt x="181" y="874"/>
                  <a:pt x="185" y="874"/>
                  <a:pt x="189" y="874"/>
                </a:cubicBezTo>
                <a:cubicBezTo>
                  <a:pt x="205" y="874"/>
                  <a:pt x="219" y="862"/>
                  <a:pt x="222" y="846"/>
                </a:cubicBezTo>
                <a:cubicBezTo>
                  <a:pt x="465" y="846"/>
                  <a:pt x="465" y="846"/>
                  <a:pt x="465" y="846"/>
                </a:cubicBezTo>
                <a:cubicBezTo>
                  <a:pt x="467" y="862"/>
                  <a:pt x="481" y="874"/>
                  <a:pt x="497" y="874"/>
                </a:cubicBezTo>
                <a:cubicBezTo>
                  <a:pt x="502" y="874"/>
                  <a:pt x="506" y="874"/>
                  <a:pt x="509" y="872"/>
                </a:cubicBezTo>
                <a:cubicBezTo>
                  <a:pt x="631" y="1082"/>
                  <a:pt x="631" y="1082"/>
                  <a:pt x="631" y="1082"/>
                </a:cubicBezTo>
                <a:cubicBezTo>
                  <a:pt x="624" y="1089"/>
                  <a:pt x="619" y="1097"/>
                  <a:pt x="619" y="1107"/>
                </a:cubicBezTo>
                <a:cubicBezTo>
                  <a:pt x="619" y="1117"/>
                  <a:pt x="624" y="1126"/>
                  <a:pt x="631" y="1132"/>
                </a:cubicBezTo>
                <a:cubicBezTo>
                  <a:pt x="508" y="1344"/>
                  <a:pt x="508" y="1344"/>
                  <a:pt x="508" y="1344"/>
                </a:cubicBezTo>
                <a:cubicBezTo>
                  <a:pt x="505" y="1343"/>
                  <a:pt x="501" y="1343"/>
                  <a:pt x="497" y="1343"/>
                </a:cubicBezTo>
                <a:cubicBezTo>
                  <a:pt x="481" y="1343"/>
                  <a:pt x="467" y="1355"/>
                  <a:pt x="465" y="1371"/>
                </a:cubicBezTo>
                <a:cubicBezTo>
                  <a:pt x="222" y="1371"/>
                  <a:pt x="222" y="1371"/>
                  <a:pt x="222" y="1371"/>
                </a:cubicBezTo>
                <a:cubicBezTo>
                  <a:pt x="219" y="1355"/>
                  <a:pt x="205" y="1343"/>
                  <a:pt x="189" y="1343"/>
                </a:cubicBezTo>
                <a:cubicBezTo>
                  <a:pt x="170" y="1343"/>
                  <a:pt x="155" y="1358"/>
                  <a:pt x="155" y="1376"/>
                </a:cubicBezTo>
                <a:cubicBezTo>
                  <a:pt x="155" y="1386"/>
                  <a:pt x="160" y="1395"/>
                  <a:pt x="167" y="1401"/>
                </a:cubicBezTo>
                <a:cubicBezTo>
                  <a:pt x="44" y="1613"/>
                  <a:pt x="44" y="1613"/>
                  <a:pt x="44" y="1613"/>
                </a:cubicBezTo>
                <a:cubicBezTo>
                  <a:pt x="41" y="1612"/>
                  <a:pt x="37" y="1611"/>
                  <a:pt x="33" y="1611"/>
                </a:cubicBezTo>
                <a:cubicBezTo>
                  <a:pt x="15" y="1611"/>
                  <a:pt x="0" y="1626"/>
                  <a:pt x="0" y="1645"/>
                </a:cubicBezTo>
                <a:cubicBezTo>
                  <a:pt x="0" y="1663"/>
                  <a:pt x="15" y="1678"/>
                  <a:pt x="33" y="1678"/>
                </a:cubicBezTo>
                <a:cubicBezTo>
                  <a:pt x="52" y="1678"/>
                  <a:pt x="67" y="1663"/>
                  <a:pt x="67" y="1645"/>
                </a:cubicBezTo>
                <a:cubicBezTo>
                  <a:pt x="67" y="1634"/>
                  <a:pt x="62" y="1625"/>
                  <a:pt x="54" y="1619"/>
                </a:cubicBezTo>
                <a:cubicBezTo>
                  <a:pt x="177" y="1407"/>
                  <a:pt x="177" y="1407"/>
                  <a:pt x="177" y="1407"/>
                </a:cubicBezTo>
                <a:cubicBezTo>
                  <a:pt x="180" y="1408"/>
                  <a:pt x="184" y="1409"/>
                  <a:pt x="189" y="1409"/>
                </a:cubicBezTo>
                <a:cubicBezTo>
                  <a:pt x="205" y="1409"/>
                  <a:pt x="218" y="1398"/>
                  <a:pt x="221" y="1383"/>
                </a:cubicBezTo>
                <a:cubicBezTo>
                  <a:pt x="465" y="1383"/>
                  <a:pt x="465" y="1383"/>
                  <a:pt x="465" y="1383"/>
                </a:cubicBezTo>
                <a:cubicBezTo>
                  <a:pt x="468" y="1398"/>
                  <a:pt x="481" y="1409"/>
                  <a:pt x="497" y="1409"/>
                </a:cubicBezTo>
                <a:cubicBezTo>
                  <a:pt x="502" y="1409"/>
                  <a:pt x="505" y="1408"/>
                  <a:pt x="509" y="1407"/>
                </a:cubicBezTo>
                <a:cubicBezTo>
                  <a:pt x="631" y="1618"/>
                  <a:pt x="631" y="1618"/>
                  <a:pt x="631" y="1618"/>
                </a:cubicBezTo>
                <a:cubicBezTo>
                  <a:pt x="624" y="1624"/>
                  <a:pt x="619" y="1632"/>
                  <a:pt x="619" y="1642"/>
                </a:cubicBezTo>
                <a:cubicBezTo>
                  <a:pt x="619" y="1661"/>
                  <a:pt x="634" y="1676"/>
                  <a:pt x="653" y="1676"/>
                </a:cubicBezTo>
                <a:cubicBezTo>
                  <a:pt x="669" y="1676"/>
                  <a:pt x="682" y="1664"/>
                  <a:pt x="685" y="1649"/>
                </a:cubicBezTo>
                <a:cubicBezTo>
                  <a:pt x="928" y="1649"/>
                  <a:pt x="928" y="1649"/>
                  <a:pt x="928" y="1649"/>
                </a:cubicBezTo>
                <a:cubicBezTo>
                  <a:pt x="932" y="1664"/>
                  <a:pt x="945" y="1675"/>
                  <a:pt x="961" y="1675"/>
                </a:cubicBezTo>
                <a:cubicBezTo>
                  <a:pt x="965" y="1675"/>
                  <a:pt x="969" y="1675"/>
                  <a:pt x="973" y="1673"/>
                </a:cubicBezTo>
                <a:cubicBezTo>
                  <a:pt x="1094" y="1884"/>
                  <a:pt x="1094" y="1884"/>
                  <a:pt x="1094" y="1884"/>
                </a:cubicBezTo>
                <a:cubicBezTo>
                  <a:pt x="1087" y="1890"/>
                  <a:pt x="1083" y="1899"/>
                  <a:pt x="1083" y="1909"/>
                </a:cubicBezTo>
                <a:cubicBezTo>
                  <a:pt x="1083" y="1927"/>
                  <a:pt x="1098" y="1942"/>
                  <a:pt x="1116" y="1942"/>
                </a:cubicBezTo>
                <a:cubicBezTo>
                  <a:pt x="1132" y="1942"/>
                  <a:pt x="1146" y="1930"/>
                  <a:pt x="1149" y="1915"/>
                </a:cubicBezTo>
                <a:cubicBezTo>
                  <a:pt x="1392" y="1915"/>
                  <a:pt x="1392" y="1915"/>
                  <a:pt x="1392" y="1915"/>
                </a:cubicBezTo>
                <a:cubicBezTo>
                  <a:pt x="1395" y="1930"/>
                  <a:pt x="1409" y="1942"/>
                  <a:pt x="1425" y="1942"/>
                </a:cubicBezTo>
                <a:cubicBezTo>
                  <a:pt x="1429" y="1942"/>
                  <a:pt x="1432" y="1941"/>
                  <a:pt x="1435" y="1940"/>
                </a:cubicBezTo>
                <a:cubicBezTo>
                  <a:pt x="1558" y="2152"/>
                  <a:pt x="1558" y="2152"/>
                  <a:pt x="1558" y="2152"/>
                </a:cubicBezTo>
                <a:cubicBezTo>
                  <a:pt x="1551" y="2158"/>
                  <a:pt x="1547" y="2167"/>
                  <a:pt x="1547" y="2177"/>
                </a:cubicBezTo>
                <a:cubicBezTo>
                  <a:pt x="1547" y="2187"/>
                  <a:pt x="1551" y="2196"/>
                  <a:pt x="1558" y="2202"/>
                </a:cubicBezTo>
                <a:cubicBezTo>
                  <a:pt x="1435" y="2414"/>
                  <a:pt x="1435" y="2414"/>
                  <a:pt x="1435" y="2414"/>
                </a:cubicBezTo>
                <a:cubicBezTo>
                  <a:pt x="1432" y="2413"/>
                  <a:pt x="1428" y="2412"/>
                  <a:pt x="1425" y="2412"/>
                </a:cubicBezTo>
                <a:cubicBezTo>
                  <a:pt x="1406" y="2412"/>
                  <a:pt x="1391" y="2427"/>
                  <a:pt x="1391" y="2445"/>
                </a:cubicBezTo>
                <a:cubicBezTo>
                  <a:pt x="1391" y="2464"/>
                  <a:pt x="1406" y="2479"/>
                  <a:pt x="1425" y="2479"/>
                </a:cubicBezTo>
                <a:cubicBezTo>
                  <a:pt x="1429" y="2479"/>
                  <a:pt x="1433" y="2478"/>
                  <a:pt x="1436" y="2477"/>
                </a:cubicBezTo>
                <a:cubicBezTo>
                  <a:pt x="1558" y="2687"/>
                  <a:pt x="1558" y="2687"/>
                  <a:pt x="1558" y="2687"/>
                </a:cubicBezTo>
                <a:cubicBezTo>
                  <a:pt x="1551" y="2693"/>
                  <a:pt x="1547" y="2702"/>
                  <a:pt x="1547" y="2712"/>
                </a:cubicBezTo>
                <a:cubicBezTo>
                  <a:pt x="1547" y="2730"/>
                  <a:pt x="1562" y="2745"/>
                  <a:pt x="1580" y="2745"/>
                </a:cubicBezTo>
                <a:cubicBezTo>
                  <a:pt x="1598" y="2745"/>
                  <a:pt x="1613" y="2730"/>
                  <a:pt x="1613" y="2712"/>
                </a:cubicBezTo>
                <a:cubicBezTo>
                  <a:pt x="1613" y="2693"/>
                  <a:pt x="1598" y="2678"/>
                  <a:pt x="1580" y="2678"/>
                </a:cubicBezTo>
                <a:cubicBezTo>
                  <a:pt x="1576" y="2678"/>
                  <a:pt x="1572" y="2679"/>
                  <a:pt x="1568" y="2681"/>
                </a:cubicBezTo>
                <a:cubicBezTo>
                  <a:pt x="1446" y="2470"/>
                  <a:pt x="1446" y="2470"/>
                  <a:pt x="1446" y="2470"/>
                </a:cubicBezTo>
                <a:cubicBezTo>
                  <a:pt x="1453" y="2464"/>
                  <a:pt x="1458" y="2455"/>
                  <a:pt x="1458" y="2445"/>
                </a:cubicBezTo>
                <a:cubicBezTo>
                  <a:pt x="1458" y="2435"/>
                  <a:pt x="1453" y="2426"/>
                  <a:pt x="1446" y="2420"/>
                </a:cubicBezTo>
                <a:cubicBezTo>
                  <a:pt x="1568" y="2208"/>
                  <a:pt x="1568" y="2208"/>
                  <a:pt x="1568" y="2208"/>
                </a:cubicBezTo>
                <a:cubicBezTo>
                  <a:pt x="1572" y="2209"/>
                  <a:pt x="1576" y="2210"/>
                  <a:pt x="1580" y="2210"/>
                </a:cubicBezTo>
                <a:cubicBezTo>
                  <a:pt x="1596" y="2210"/>
                  <a:pt x="1610" y="2198"/>
                  <a:pt x="1613" y="2182"/>
                </a:cubicBezTo>
                <a:cubicBezTo>
                  <a:pt x="1856" y="2182"/>
                  <a:pt x="1856" y="2182"/>
                  <a:pt x="1856" y="2182"/>
                </a:cubicBezTo>
                <a:cubicBezTo>
                  <a:pt x="1858" y="2198"/>
                  <a:pt x="1872" y="2210"/>
                  <a:pt x="1888" y="2210"/>
                </a:cubicBezTo>
                <a:cubicBezTo>
                  <a:pt x="1893" y="2210"/>
                  <a:pt x="1897" y="2209"/>
                  <a:pt x="1900" y="2208"/>
                </a:cubicBezTo>
                <a:cubicBezTo>
                  <a:pt x="2023" y="2420"/>
                  <a:pt x="2023" y="2420"/>
                  <a:pt x="2023" y="2420"/>
                </a:cubicBezTo>
                <a:cubicBezTo>
                  <a:pt x="2015" y="2426"/>
                  <a:pt x="2010" y="2435"/>
                  <a:pt x="2010" y="2445"/>
                </a:cubicBezTo>
                <a:cubicBezTo>
                  <a:pt x="2010" y="2464"/>
                  <a:pt x="2025" y="2479"/>
                  <a:pt x="2044" y="2479"/>
                </a:cubicBezTo>
                <a:cubicBezTo>
                  <a:pt x="2062" y="2479"/>
                  <a:pt x="2077" y="2464"/>
                  <a:pt x="2077" y="2445"/>
                </a:cubicBezTo>
                <a:cubicBezTo>
                  <a:pt x="2077" y="2427"/>
                  <a:pt x="2062" y="2412"/>
                  <a:pt x="2044" y="2412"/>
                </a:cubicBezTo>
                <a:cubicBezTo>
                  <a:pt x="2040" y="2412"/>
                  <a:pt x="2036" y="2413"/>
                  <a:pt x="2033" y="2414"/>
                </a:cubicBezTo>
                <a:cubicBezTo>
                  <a:pt x="1911" y="2202"/>
                  <a:pt x="1911" y="2202"/>
                  <a:pt x="1911" y="2202"/>
                </a:cubicBezTo>
                <a:cubicBezTo>
                  <a:pt x="1917" y="2196"/>
                  <a:pt x="1922" y="2187"/>
                  <a:pt x="1922" y="2177"/>
                </a:cubicBezTo>
                <a:cubicBezTo>
                  <a:pt x="1922" y="2167"/>
                  <a:pt x="1917" y="2158"/>
                  <a:pt x="1911" y="2152"/>
                </a:cubicBezTo>
                <a:cubicBezTo>
                  <a:pt x="2033" y="1940"/>
                  <a:pt x="2033" y="1940"/>
                  <a:pt x="2033" y="1940"/>
                </a:cubicBezTo>
                <a:cubicBezTo>
                  <a:pt x="2037" y="1941"/>
                  <a:pt x="2040" y="1942"/>
                  <a:pt x="2044" y="1942"/>
                </a:cubicBezTo>
                <a:cubicBezTo>
                  <a:pt x="2060" y="1942"/>
                  <a:pt x="2073" y="1930"/>
                  <a:pt x="2077" y="1915"/>
                </a:cubicBezTo>
                <a:cubicBezTo>
                  <a:pt x="2320" y="1915"/>
                  <a:pt x="2320" y="1915"/>
                  <a:pt x="2320" y="1915"/>
                </a:cubicBezTo>
                <a:cubicBezTo>
                  <a:pt x="2323" y="1930"/>
                  <a:pt x="2336" y="1942"/>
                  <a:pt x="2352" y="1942"/>
                </a:cubicBezTo>
                <a:cubicBezTo>
                  <a:pt x="2371" y="1942"/>
                  <a:pt x="2386" y="1927"/>
                  <a:pt x="2386" y="1909"/>
                </a:cubicBezTo>
                <a:cubicBezTo>
                  <a:pt x="2386" y="1890"/>
                  <a:pt x="2371" y="1875"/>
                  <a:pt x="2352" y="1875"/>
                </a:cubicBezTo>
                <a:cubicBezTo>
                  <a:pt x="2336" y="1875"/>
                  <a:pt x="2322" y="1887"/>
                  <a:pt x="2320" y="1903"/>
                </a:cubicBezTo>
                <a:cubicBezTo>
                  <a:pt x="2077" y="1903"/>
                  <a:pt x="2077" y="1903"/>
                  <a:pt x="2077" y="1903"/>
                </a:cubicBezTo>
                <a:cubicBezTo>
                  <a:pt x="2074" y="1887"/>
                  <a:pt x="2060" y="1875"/>
                  <a:pt x="2044" y="1875"/>
                </a:cubicBezTo>
                <a:cubicBezTo>
                  <a:pt x="2040" y="1875"/>
                  <a:pt x="2036" y="1876"/>
                  <a:pt x="2032" y="1877"/>
                </a:cubicBezTo>
                <a:cubicBezTo>
                  <a:pt x="1910" y="1667"/>
                  <a:pt x="1910" y="1667"/>
                  <a:pt x="1910" y="1667"/>
                </a:cubicBezTo>
                <a:cubicBezTo>
                  <a:pt x="1917" y="1661"/>
                  <a:pt x="1922" y="1652"/>
                  <a:pt x="1922" y="1642"/>
                </a:cubicBezTo>
                <a:cubicBezTo>
                  <a:pt x="1922" y="1632"/>
                  <a:pt x="1917" y="1623"/>
                  <a:pt x="1910" y="1616"/>
                </a:cubicBezTo>
                <a:cubicBezTo>
                  <a:pt x="2032" y="1405"/>
                  <a:pt x="2032" y="1405"/>
                  <a:pt x="2032" y="1405"/>
                </a:cubicBezTo>
                <a:cubicBezTo>
                  <a:pt x="2036" y="1406"/>
                  <a:pt x="2040" y="1407"/>
                  <a:pt x="2044" y="1407"/>
                </a:cubicBezTo>
                <a:cubicBezTo>
                  <a:pt x="2060" y="1407"/>
                  <a:pt x="2074" y="1395"/>
                  <a:pt x="2077" y="1379"/>
                </a:cubicBezTo>
                <a:cubicBezTo>
                  <a:pt x="2320" y="1379"/>
                  <a:pt x="2320" y="1379"/>
                  <a:pt x="2320" y="1379"/>
                </a:cubicBezTo>
                <a:cubicBezTo>
                  <a:pt x="2322" y="1395"/>
                  <a:pt x="2336" y="1407"/>
                  <a:pt x="2352" y="1407"/>
                </a:cubicBezTo>
                <a:cubicBezTo>
                  <a:pt x="2357" y="1407"/>
                  <a:pt x="2361" y="1406"/>
                  <a:pt x="2364" y="1405"/>
                </a:cubicBezTo>
                <a:cubicBezTo>
                  <a:pt x="2487" y="1616"/>
                  <a:pt x="2487" y="1616"/>
                  <a:pt x="2487" y="1616"/>
                </a:cubicBezTo>
                <a:cubicBezTo>
                  <a:pt x="2479" y="1623"/>
                  <a:pt x="2474" y="1632"/>
                  <a:pt x="2474" y="1642"/>
                </a:cubicBezTo>
                <a:cubicBezTo>
                  <a:pt x="2474" y="1661"/>
                  <a:pt x="2489" y="1675"/>
                  <a:pt x="2508" y="1675"/>
                </a:cubicBezTo>
                <a:cubicBezTo>
                  <a:pt x="2526" y="1675"/>
                  <a:pt x="2541" y="1661"/>
                  <a:pt x="2541" y="1642"/>
                </a:cubicBezTo>
                <a:cubicBezTo>
                  <a:pt x="2541" y="1624"/>
                  <a:pt x="2526" y="1609"/>
                  <a:pt x="2508" y="1609"/>
                </a:cubicBezTo>
                <a:close/>
                <a:moveTo>
                  <a:pt x="1104" y="870"/>
                </a:moveTo>
                <a:cubicBezTo>
                  <a:pt x="1108" y="871"/>
                  <a:pt x="1112" y="872"/>
                  <a:pt x="1116" y="872"/>
                </a:cubicBezTo>
                <a:cubicBezTo>
                  <a:pt x="1133" y="872"/>
                  <a:pt x="1147" y="860"/>
                  <a:pt x="1149" y="844"/>
                </a:cubicBezTo>
                <a:cubicBezTo>
                  <a:pt x="1392" y="844"/>
                  <a:pt x="1392" y="844"/>
                  <a:pt x="1392" y="844"/>
                </a:cubicBezTo>
                <a:cubicBezTo>
                  <a:pt x="1395" y="860"/>
                  <a:pt x="1408" y="872"/>
                  <a:pt x="1425" y="872"/>
                </a:cubicBezTo>
                <a:cubicBezTo>
                  <a:pt x="1429" y="872"/>
                  <a:pt x="1433" y="871"/>
                  <a:pt x="1437" y="870"/>
                </a:cubicBezTo>
                <a:cubicBezTo>
                  <a:pt x="1558" y="1080"/>
                  <a:pt x="1558" y="1080"/>
                  <a:pt x="1558" y="1080"/>
                </a:cubicBezTo>
                <a:cubicBezTo>
                  <a:pt x="1551" y="1086"/>
                  <a:pt x="1547" y="1095"/>
                  <a:pt x="1547" y="1105"/>
                </a:cubicBezTo>
                <a:cubicBezTo>
                  <a:pt x="1547" y="1115"/>
                  <a:pt x="1551" y="1124"/>
                  <a:pt x="1558" y="1130"/>
                </a:cubicBezTo>
                <a:cubicBezTo>
                  <a:pt x="1435" y="1342"/>
                  <a:pt x="1435" y="1342"/>
                  <a:pt x="1435" y="1342"/>
                </a:cubicBezTo>
                <a:cubicBezTo>
                  <a:pt x="1432" y="1341"/>
                  <a:pt x="1429" y="1340"/>
                  <a:pt x="1425" y="1340"/>
                </a:cubicBezTo>
                <a:cubicBezTo>
                  <a:pt x="1409" y="1340"/>
                  <a:pt x="1395" y="1352"/>
                  <a:pt x="1392" y="1367"/>
                </a:cubicBezTo>
                <a:cubicBezTo>
                  <a:pt x="1149" y="1367"/>
                  <a:pt x="1149" y="1367"/>
                  <a:pt x="1149" y="1367"/>
                </a:cubicBezTo>
                <a:cubicBezTo>
                  <a:pt x="1146" y="1352"/>
                  <a:pt x="1132" y="1340"/>
                  <a:pt x="1116" y="1340"/>
                </a:cubicBezTo>
                <a:cubicBezTo>
                  <a:pt x="1112" y="1340"/>
                  <a:pt x="1108" y="1341"/>
                  <a:pt x="1104" y="1343"/>
                </a:cubicBezTo>
                <a:cubicBezTo>
                  <a:pt x="983" y="1133"/>
                  <a:pt x="983" y="1133"/>
                  <a:pt x="983" y="1133"/>
                </a:cubicBezTo>
                <a:cubicBezTo>
                  <a:pt x="990" y="1126"/>
                  <a:pt x="995" y="1117"/>
                  <a:pt x="995" y="1107"/>
                </a:cubicBezTo>
                <a:cubicBezTo>
                  <a:pt x="995" y="1097"/>
                  <a:pt x="990" y="1088"/>
                  <a:pt x="982" y="1082"/>
                </a:cubicBezTo>
                <a:lnTo>
                  <a:pt x="1104" y="870"/>
                </a:lnTo>
                <a:close/>
                <a:moveTo>
                  <a:pt x="519" y="1401"/>
                </a:moveTo>
                <a:cubicBezTo>
                  <a:pt x="526" y="1395"/>
                  <a:pt x="531" y="1386"/>
                  <a:pt x="531" y="1376"/>
                </a:cubicBezTo>
                <a:cubicBezTo>
                  <a:pt x="531" y="1366"/>
                  <a:pt x="526" y="1356"/>
                  <a:pt x="518" y="1350"/>
                </a:cubicBezTo>
                <a:cubicBezTo>
                  <a:pt x="641" y="1138"/>
                  <a:pt x="641" y="1138"/>
                  <a:pt x="641" y="1138"/>
                </a:cubicBezTo>
                <a:cubicBezTo>
                  <a:pt x="644" y="1140"/>
                  <a:pt x="648" y="1141"/>
                  <a:pt x="653" y="1141"/>
                </a:cubicBezTo>
                <a:cubicBezTo>
                  <a:pt x="669" y="1141"/>
                  <a:pt x="683" y="1129"/>
                  <a:pt x="686" y="1113"/>
                </a:cubicBezTo>
                <a:cubicBezTo>
                  <a:pt x="928" y="1113"/>
                  <a:pt x="928" y="1113"/>
                  <a:pt x="928" y="1113"/>
                </a:cubicBezTo>
                <a:cubicBezTo>
                  <a:pt x="931" y="1129"/>
                  <a:pt x="945" y="1141"/>
                  <a:pt x="961" y="1141"/>
                </a:cubicBezTo>
                <a:cubicBezTo>
                  <a:pt x="965" y="1141"/>
                  <a:pt x="969" y="1140"/>
                  <a:pt x="973" y="1139"/>
                </a:cubicBezTo>
                <a:cubicBezTo>
                  <a:pt x="1094" y="1349"/>
                  <a:pt x="1094" y="1349"/>
                  <a:pt x="1094" y="1349"/>
                </a:cubicBezTo>
                <a:cubicBezTo>
                  <a:pt x="1087" y="1355"/>
                  <a:pt x="1083" y="1364"/>
                  <a:pt x="1083" y="1374"/>
                </a:cubicBezTo>
                <a:cubicBezTo>
                  <a:pt x="1083" y="1383"/>
                  <a:pt x="1087" y="1392"/>
                  <a:pt x="1094" y="1398"/>
                </a:cubicBezTo>
                <a:cubicBezTo>
                  <a:pt x="972" y="1611"/>
                  <a:pt x="972" y="1611"/>
                  <a:pt x="972" y="1611"/>
                </a:cubicBezTo>
                <a:cubicBezTo>
                  <a:pt x="968" y="1610"/>
                  <a:pt x="965" y="1609"/>
                  <a:pt x="961" y="1609"/>
                </a:cubicBezTo>
                <a:cubicBezTo>
                  <a:pt x="944" y="1609"/>
                  <a:pt x="931" y="1621"/>
                  <a:pt x="928" y="1637"/>
                </a:cubicBezTo>
                <a:cubicBezTo>
                  <a:pt x="686" y="1637"/>
                  <a:pt x="686" y="1637"/>
                  <a:pt x="686" y="1637"/>
                </a:cubicBezTo>
                <a:cubicBezTo>
                  <a:pt x="683" y="1621"/>
                  <a:pt x="669" y="1609"/>
                  <a:pt x="653" y="1609"/>
                </a:cubicBezTo>
                <a:cubicBezTo>
                  <a:pt x="648" y="1609"/>
                  <a:pt x="644" y="1610"/>
                  <a:pt x="641" y="1611"/>
                </a:cubicBezTo>
                <a:lnTo>
                  <a:pt x="519" y="1401"/>
                </a:lnTo>
                <a:close/>
                <a:moveTo>
                  <a:pt x="983" y="1667"/>
                </a:moveTo>
                <a:cubicBezTo>
                  <a:pt x="990" y="1661"/>
                  <a:pt x="994" y="1652"/>
                  <a:pt x="994" y="1642"/>
                </a:cubicBezTo>
                <a:cubicBezTo>
                  <a:pt x="994" y="1632"/>
                  <a:pt x="989" y="1623"/>
                  <a:pt x="982" y="1616"/>
                </a:cubicBezTo>
                <a:cubicBezTo>
                  <a:pt x="1104" y="1405"/>
                  <a:pt x="1104" y="1405"/>
                  <a:pt x="1104" y="1405"/>
                </a:cubicBezTo>
                <a:cubicBezTo>
                  <a:pt x="1108" y="1406"/>
                  <a:pt x="1112" y="1407"/>
                  <a:pt x="1116" y="1407"/>
                </a:cubicBezTo>
                <a:cubicBezTo>
                  <a:pt x="1133" y="1407"/>
                  <a:pt x="1147" y="1395"/>
                  <a:pt x="1149" y="1379"/>
                </a:cubicBezTo>
                <a:cubicBezTo>
                  <a:pt x="1392" y="1379"/>
                  <a:pt x="1392" y="1379"/>
                  <a:pt x="1392" y="1379"/>
                </a:cubicBezTo>
                <a:cubicBezTo>
                  <a:pt x="1394" y="1395"/>
                  <a:pt x="1408" y="1407"/>
                  <a:pt x="1425" y="1407"/>
                </a:cubicBezTo>
                <a:cubicBezTo>
                  <a:pt x="1429" y="1407"/>
                  <a:pt x="1433" y="1406"/>
                  <a:pt x="1437" y="1405"/>
                </a:cubicBezTo>
                <a:cubicBezTo>
                  <a:pt x="1559" y="1616"/>
                  <a:pt x="1559" y="1616"/>
                  <a:pt x="1559" y="1616"/>
                </a:cubicBezTo>
                <a:cubicBezTo>
                  <a:pt x="1552" y="1623"/>
                  <a:pt x="1547" y="1632"/>
                  <a:pt x="1547" y="1642"/>
                </a:cubicBezTo>
                <a:cubicBezTo>
                  <a:pt x="1547" y="1652"/>
                  <a:pt x="1551" y="1661"/>
                  <a:pt x="1558" y="1667"/>
                </a:cubicBezTo>
                <a:cubicBezTo>
                  <a:pt x="1436" y="1877"/>
                  <a:pt x="1436" y="1877"/>
                  <a:pt x="1436" y="1877"/>
                </a:cubicBezTo>
                <a:cubicBezTo>
                  <a:pt x="1433" y="1876"/>
                  <a:pt x="1429" y="1875"/>
                  <a:pt x="1425" y="1875"/>
                </a:cubicBezTo>
                <a:cubicBezTo>
                  <a:pt x="1408" y="1875"/>
                  <a:pt x="1394" y="1887"/>
                  <a:pt x="1392" y="1903"/>
                </a:cubicBezTo>
                <a:cubicBezTo>
                  <a:pt x="1149" y="1903"/>
                  <a:pt x="1149" y="1903"/>
                  <a:pt x="1149" y="1903"/>
                </a:cubicBezTo>
                <a:cubicBezTo>
                  <a:pt x="1147" y="1887"/>
                  <a:pt x="1133" y="1875"/>
                  <a:pt x="1116" y="1875"/>
                </a:cubicBezTo>
                <a:cubicBezTo>
                  <a:pt x="1112" y="1875"/>
                  <a:pt x="1108" y="1876"/>
                  <a:pt x="1104" y="1877"/>
                </a:cubicBezTo>
                <a:lnTo>
                  <a:pt x="983" y="1667"/>
                </a:lnTo>
                <a:close/>
                <a:moveTo>
                  <a:pt x="2022" y="1884"/>
                </a:moveTo>
                <a:cubicBezTo>
                  <a:pt x="2015" y="1890"/>
                  <a:pt x="2011" y="1899"/>
                  <a:pt x="2011" y="1909"/>
                </a:cubicBezTo>
                <a:cubicBezTo>
                  <a:pt x="2011" y="1919"/>
                  <a:pt x="2015" y="1928"/>
                  <a:pt x="2023" y="1934"/>
                </a:cubicBezTo>
                <a:cubicBezTo>
                  <a:pt x="1901" y="2146"/>
                  <a:pt x="1901" y="2146"/>
                  <a:pt x="1901" y="2146"/>
                </a:cubicBezTo>
                <a:cubicBezTo>
                  <a:pt x="1897" y="2144"/>
                  <a:pt x="1893" y="2144"/>
                  <a:pt x="1888" y="2144"/>
                </a:cubicBezTo>
                <a:cubicBezTo>
                  <a:pt x="1872" y="2144"/>
                  <a:pt x="1859" y="2155"/>
                  <a:pt x="1856" y="2170"/>
                </a:cubicBezTo>
                <a:cubicBezTo>
                  <a:pt x="1613" y="2170"/>
                  <a:pt x="1613" y="2170"/>
                  <a:pt x="1613" y="2170"/>
                </a:cubicBezTo>
                <a:cubicBezTo>
                  <a:pt x="1609" y="2155"/>
                  <a:pt x="1596" y="2144"/>
                  <a:pt x="1580" y="2144"/>
                </a:cubicBezTo>
                <a:cubicBezTo>
                  <a:pt x="1576" y="2144"/>
                  <a:pt x="1572" y="2144"/>
                  <a:pt x="1568" y="2146"/>
                </a:cubicBezTo>
                <a:cubicBezTo>
                  <a:pt x="1446" y="1934"/>
                  <a:pt x="1446" y="1934"/>
                  <a:pt x="1446" y="1934"/>
                </a:cubicBezTo>
                <a:cubicBezTo>
                  <a:pt x="1453" y="1928"/>
                  <a:pt x="1458" y="1919"/>
                  <a:pt x="1458" y="1909"/>
                </a:cubicBezTo>
                <a:cubicBezTo>
                  <a:pt x="1458" y="1899"/>
                  <a:pt x="1454" y="1890"/>
                  <a:pt x="1447" y="1883"/>
                </a:cubicBezTo>
                <a:cubicBezTo>
                  <a:pt x="1568" y="1673"/>
                  <a:pt x="1568" y="1673"/>
                  <a:pt x="1568" y="1673"/>
                </a:cubicBezTo>
                <a:cubicBezTo>
                  <a:pt x="1572" y="1675"/>
                  <a:pt x="1576" y="1675"/>
                  <a:pt x="1580" y="1675"/>
                </a:cubicBezTo>
                <a:cubicBezTo>
                  <a:pt x="1597" y="1675"/>
                  <a:pt x="1611" y="1663"/>
                  <a:pt x="1613" y="1647"/>
                </a:cubicBezTo>
                <a:cubicBezTo>
                  <a:pt x="1856" y="1647"/>
                  <a:pt x="1856" y="1647"/>
                  <a:pt x="1856" y="1647"/>
                </a:cubicBezTo>
                <a:cubicBezTo>
                  <a:pt x="1858" y="1663"/>
                  <a:pt x="1872" y="1675"/>
                  <a:pt x="1889" y="1675"/>
                </a:cubicBezTo>
                <a:cubicBezTo>
                  <a:pt x="1893" y="1675"/>
                  <a:pt x="1897" y="1675"/>
                  <a:pt x="1900" y="1673"/>
                </a:cubicBezTo>
                <a:lnTo>
                  <a:pt x="2022" y="1884"/>
                </a:lnTo>
                <a:close/>
                <a:moveTo>
                  <a:pt x="1899" y="1611"/>
                </a:moveTo>
                <a:cubicBezTo>
                  <a:pt x="1896" y="1610"/>
                  <a:pt x="1892" y="1609"/>
                  <a:pt x="1889" y="1609"/>
                </a:cubicBezTo>
                <a:cubicBezTo>
                  <a:pt x="1872" y="1609"/>
                  <a:pt x="1859" y="1620"/>
                  <a:pt x="1856" y="1635"/>
                </a:cubicBezTo>
                <a:cubicBezTo>
                  <a:pt x="1613" y="1635"/>
                  <a:pt x="1613" y="1635"/>
                  <a:pt x="1613" y="1635"/>
                </a:cubicBezTo>
                <a:cubicBezTo>
                  <a:pt x="1610" y="1620"/>
                  <a:pt x="1596" y="1609"/>
                  <a:pt x="1580" y="1609"/>
                </a:cubicBezTo>
                <a:cubicBezTo>
                  <a:pt x="1576" y="1609"/>
                  <a:pt x="1573" y="1610"/>
                  <a:pt x="1570" y="1611"/>
                </a:cubicBezTo>
                <a:cubicBezTo>
                  <a:pt x="1447" y="1398"/>
                  <a:pt x="1447" y="1398"/>
                  <a:pt x="1447" y="1398"/>
                </a:cubicBezTo>
                <a:cubicBezTo>
                  <a:pt x="1454" y="1392"/>
                  <a:pt x="1458" y="1383"/>
                  <a:pt x="1458" y="1374"/>
                </a:cubicBezTo>
                <a:cubicBezTo>
                  <a:pt x="1458" y="1363"/>
                  <a:pt x="1453" y="1354"/>
                  <a:pt x="1446" y="1348"/>
                </a:cubicBezTo>
                <a:cubicBezTo>
                  <a:pt x="1568" y="1136"/>
                  <a:pt x="1568" y="1136"/>
                  <a:pt x="1568" y="1136"/>
                </a:cubicBezTo>
                <a:cubicBezTo>
                  <a:pt x="1572" y="1138"/>
                  <a:pt x="1576" y="1139"/>
                  <a:pt x="1580" y="1139"/>
                </a:cubicBezTo>
                <a:cubicBezTo>
                  <a:pt x="1597" y="1139"/>
                  <a:pt x="1611" y="1126"/>
                  <a:pt x="1613" y="1110"/>
                </a:cubicBezTo>
                <a:cubicBezTo>
                  <a:pt x="1856" y="1110"/>
                  <a:pt x="1856" y="1110"/>
                  <a:pt x="1856" y="1110"/>
                </a:cubicBezTo>
                <a:cubicBezTo>
                  <a:pt x="1858" y="1126"/>
                  <a:pt x="1872" y="1139"/>
                  <a:pt x="1889" y="1139"/>
                </a:cubicBezTo>
                <a:cubicBezTo>
                  <a:pt x="1893" y="1139"/>
                  <a:pt x="1897" y="1138"/>
                  <a:pt x="1901" y="1136"/>
                </a:cubicBezTo>
                <a:cubicBezTo>
                  <a:pt x="2023" y="1348"/>
                  <a:pt x="2023" y="1348"/>
                  <a:pt x="2023" y="1348"/>
                </a:cubicBezTo>
                <a:cubicBezTo>
                  <a:pt x="2015" y="1354"/>
                  <a:pt x="2011" y="1363"/>
                  <a:pt x="2011" y="1374"/>
                </a:cubicBezTo>
                <a:cubicBezTo>
                  <a:pt x="2011" y="1383"/>
                  <a:pt x="2015" y="1392"/>
                  <a:pt x="2022" y="1398"/>
                </a:cubicBezTo>
                <a:lnTo>
                  <a:pt x="1899" y="1611"/>
                </a:lnTo>
                <a:close/>
              </a:path>
            </a:pathLst>
          </a:custGeom>
          <a:solidFill>
            <a:srgbClr val="3F434D">
              <a:alpha val="706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Source Sans Pro Light"/>
              <a:ea typeface="Source Sans Pro Light"/>
              <a:cs typeface="Source Sans Pro Light"/>
              <a:sym typeface="Source Sans Pro Light"/>
            </a:endParaRPr>
          </a:p>
        </p:txBody>
      </p:sp>
      <p:grpSp>
        <p:nvGrpSpPr>
          <p:cNvPr id="426" name="Google Shape;426;gb0e4b047f7_0_498"/>
          <p:cNvGrpSpPr/>
          <p:nvPr/>
        </p:nvGrpSpPr>
        <p:grpSpPr>
          <a:xfrm flipH="1">
            <a:off x="-13220" y="886047"/>
            <a:ext cx="2029619" cy="335562"/>
            <a:chOff x="1474881" y="3308553"/>
            <a:chExt cx="3226226" cy="533400"/>
          </a:xfrm>
        </p:grpSpPr>
        <p:sp>
          <p:nvSpPr>
            <p:cNvPr id="427" name="Google Shape;427;gb0e4b047f7_0_498"/>
            <p:cNvSpPr/>
            <p:nvPr/>
          </p:nvSpPr>
          <p:spPr>
            <a:xfrm>
              <a:off x="3794645" y="3308553"/>
              <a:ext cx="906462" cy="533400"/>
            </a:xfrm>
            <a:custGeom>
              <a:avLst/>
              <a:gdLst/>
              <a:ahLst/>
              <a:cxnLst/>
              <a:rect l="l" t="t" r="r" b="b"/>
              <a:pathLst>
                <a:path w="348" h="203" extrusionOk="0">
                  <a:moveTo>
                    <a:pt x="340" y="127"/>
                  </a:moveTo>
                  <a:cubicBezTo>
                    <a:pt x="214" y="127"/>
                    <a:pt x="214" y="127"/>
                    <a:pt x="214" y="127"/>
                  </a:cubicBezTo>
                  <a:cubicBezTo>
                    <a:pt x="211" y="127"/>
                    <a:pt x="207" y="127"/>
                    <a:pt x="207" y="129"/>
                  </a:cubicBezTo>
                  <a:cubicBezTo>
                    <a:pt x="202" y="146"/>
                    <a:pt x="202" y="146"/>
                    <a:pt x="202" y="146"/>
                  </a:cubicBezTo>
                  <a:cubicBezTo>
                    <a:pt x="177" y="7"/>
                    <a:pt x="177" y="7"/>
                    <a:pt x="177" y="7"/>
                  </a:cubicBezTo>
                  <a:cubicBezTo>
                    <a:pt x="176" y="3"/>
                    <a:pt x="173" y="1"/>
                    <a:pt x="169" y="0"/>
                  </a:cubicBezTo>
                  <a:cubicBezTo>
                    <a:pt x="165" y="0"/>
                    <a:pt x="162" y="3"/>
                    <a:pt x="161" y="7"/>
                  </a:cubicBezTo>
                  <a:cubicBezTo>
                    <a:pt x="126" y="149"/>
                    <a:pt x="126" y="149"/>
                    <a:pt x="126" y="149"/>
                  </a:cubicBezTo>
                  <a:cubicBezTo>
                    <a:pt x="104" y="62"/>
                    <a:pt x="104" y="62"/>
                    <a:pt x="104" y="62"/>
                  </a:cubicBezTo>
                  <a:cubicBezTo>
                    <a:pt x="103" y="59"/>
                    <a:pt x="100" y="57"/>
                    <a:pt x="97" y="57"/>
                  </a:cubicBezTo>
                  <a:cubicBezTo>
                    <a:pt x="94" y="57"/>
                    <a:pt x="90" y="61"/>
                    <a:pt x="89" y="64"/>
                  </a:cubicBezTo>
                  <a:cubicBezTo>
                    <a:pt x="66" y="127"/>
                    <a:pt x="66" y="127"/>
                    <a:pt x="66" y="127"/>
                  </a:cubicBezTo>
                  <a:cubicBezTo>
                    <a:pt x="0" y="127"/>
                    <a:pt x="0" y="127"/>
                    <a:pt x="0" y="127"/>
                  </a:cubicBezTo>
                  <a:cubicBezTo>
                    <a:pt x="0" y="143"/>
                    <a:pt x="0" y="143"/>
                    <a:pt x="0" y="143"/>
                  </a:cubicBezTo>
                  <a:cubicBezTo>
                    <a:pt x="72" y="143"/>
                    <a:pt x="72" y="143"/>
                    <a:pt x="72" y="143"/>
                  </a:cubicBezTo>
                  <a:cubicBezTo>
                    <a:pt x="75" y="143"/>
                    <a:pt x="78" y="137"/>
                    <a:pt x="79" y="134"/>
                  </a:cubicBezTo>
                  <a:cubicBezTo>
                    <a:pt x="95" y="90"/>
                    <a:pt x="95" y="90"/>
                    <a:pt x="95" y="90"/>
                  </a:cubicBezTo>
                  <a:cubicBezTo>
                    <a:pt x="118" y="186"/>
                    <a:pt x="118" y="186"/>
                    <a:pt x="118" y="186"/>
                  </a:cubicBezTo>
                  <a:cubicBezTo>
                    <a:pt x="119" y="190"/>
                    <a:pt x="122" y="195"/>
                    <a:pt x="126" y="195"/>
                  </a:cubicBezTo>
                  <a:cubicBezTo>
                    <a:pt x="126" y="195"/>
                    <a:pt x="126" y="195"/>
                    <a:pt x="126" y="195"/>
                  </a:cubicBezTo>
                  <a:cubicBezTo>
                    <a:pt x="130" y="195"/>
                    <a:pt x="133" y="191"/>
                    <a:pt x="134" y="188"/>
                  </a:cubicBezTo>
                  <a:cubicBezTo>
                    <a:pt x="168" y="49"/>
                    <a:pt x="168" y="49"/>
                    <a:pt x="168" y="49"/>
                  </a:cubicBezTo>
                  <a:cubicBezTo>
                    <a:pt x="193" y="191"/>
                    <a:pt x="193" y="191"/>
                    <a:pt x="193" y="191"/>
                  </a:cubicBezTo>
                  <a:cubicBezTo>
                    <a:pt x="193" y="194"/>
                    <a:pt x="196" y="203"/>
                    <a:pt x="200" y="203"/>
                  </a:cubicBezTo>
                  <a:cubicBezTo>
                    <a:pt x="200" y="203"/>
                    <a:pt x="200" y="203"/>
                    <a:pt x="200" y="203"/>
                  </a:cubicBezTo>
                  <a:cubicBezTo>
                    <a:pt x="204" y="203"/>
                    <a:pt x="207" y="199"/>
                    <a:pt x="208" y="196"/>
                  </a:cubicBezTo>
                  <a:cubicBezTo>
                    <a:pt x="221" y="143"/>
                    <a:pt x="221" y="143"/>
                    <a:pt x="221" y="143"/>
                  </a:cubicBezTo>
                  <a:cubicBezTo>
                    <a:pt x="340" y="143"/>
                    <a:pt x="340" y="143"/>
                    <a:pt x="340" y="143"/>
                  </a:cubicBezTo>
                  <a:cubicBezTo>
                    <a:pt x="344" y="143"/>
                    <a:pt x="348" y="139"/>
                    <a:pt x="348" y="135"/>
                  </a:cubicBezTo>
                  <a:cubicBezTo>
                    <a:pt x="348" y="131"/>
                    <a:pt x="344" y="127"/>
                    <a:pt x="340" y="12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Source Sans Pro Light"/>
                <a:ea typeface="Source Sans Pro Light"/>
                <a:cs typeface="Source Sans Pro Light"/>
                <a:sym typeface="Source Sans Pro Light"/>
              </a:endParaRPr>
            </a:p>
          </p:txBody>
        </p:sp>
        <p:sp>
          <p:nvSpPr>
            <p:cNvPr id="428" name="Google Shape;428;gb0e4b047f7_0_498"/>
            <p:cNvSpPr/>
            <p:nvPr/>
          </p:nvSpPr>
          <p:spPr>
            <a:xfrm>
              <a:off x="1474881" y="3641928"/>
              <a:ext cx="2412000" cy="429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Source Sans Pro Light"/>
                <a:ea typeface="Source Sans Pro Light"/>
                <a:cs typeface="Source Sans Pro Light"/>
                <a:sym typeface="Source Sans Pro Light"/>
              </a:endParaRPr>
            </a:p>
          </p:txBody>
        </p:sp>
      </p:grpSp>
      <p:grpSp>
        <p:nvGrpSpPr>
          <p:cNvPr id="429" name="Google Shape;429;gb0e4b047f7_0_498"/>
          <p:cNvGrpSpPr/>
          <p:nvPr/>
        </p:nvGrpSpPr>
        <p:grpSpPr>
          <a:xfrm flipH="1">
            <a:off x="-13220" y="886047"/>
            <a:ext cx="2029619" cy="335562"/>
            <a:chOff x="1474881" y="3308553"/>
            <a:chExt cx="3226226" cy="533400"/>
          </a:xfrm>
        </p:grpSpPr>
        <p:sp>
          <p:nvSpPr>
            <p:cNvPr id="430" name="Google Shape;430;gb0e4b047f7_0_498"/>
            <p:cNvSpPr/>
            <p:nvPr/>
          </p:nvSpPr>
          <p:spPr>
            <a:xfrm>
              <a:off x="3794645" y="3308553"/>
              <a:ext cx="906462" cy="533400"/>
            </a:xfrm>
            <a:custGeom>
              <a:avLst/>
              <a:gdLst/>
              <a:ahLst/>
              <a:cxnLst/>
              <a:rect l="l" t="t" r="r" b="b"/>
              <a:pathLst>
                <a:path w="348" h="203" extrusionOk="0">
                  <a:moveTo>
                    <a:pt x="340" y="127"/>
                  </a:moveTo>
                  <a:cubicBezTo>
                    <a:pt x="214" y="127"/>
                    <a:pt x="214" y="127"/>
                    <a:pt x="214" y="127"/>
                  </a:cubicBezTo>
                  <a:cubicBezTo>
                    <a:pt x="211" y="127"/>
                    <a:pt x="207" y="127"/>
                    <a:pt x="207" y="129"/>
                  </a:cubicBezTo>
                  <a:cubicBezTo>
                    <a:pt x="202" y="146"/>
                    <a:pt x="202" y="146"/>
                    <a:pt x="202" y="146"/>
                  </a:cubicBezTo>
                  <a:cubicBezTo>
                    <a:pt x="177" y="7"/>
                    <a:pt x="177" y="7"/>
                    <a:pt x="177" y="7"/>
                  </a:cubicBezTo>
                  <a:cubicBezTo>
                    <a:pt x="176" y="3"/>
                    <a:pt x="173" y="1"/>
                    <a:pt x="169" y="0"/>
                  </a:cubicBezTo>
                  <a:cubicBezTo>
                    <a:pt x="165" y="0"/>
                    <a:pt x="162" y="3"/>
                    <a:pt x="161" y="7"/>
                  </a:cubicBezTo>
                  <a:cubicBezTo>
                    <a:pt x="126" y="149"/>
                    <a:pt x="126" y="149"/>
                    <a:pt x="126" y="149"/>
                  </a:cubicBezTo>
                  <a:cubicBezTo>
                    <a:pt x="104" y="62"/>
                    <a:pt x="104" y="62"/>
                    <a:pt x="104" y="62"/>
                  </a:cubicBezTo>
                  <a:cubicBezTo>
                    <a:pt x="103" y="59"/>
                    <a:pt x="100" y="57"/>
                    <a:pt x="97" y="57"/>
                  </a:cubicBezTo>
                  <a:cubicBezTo>
                    <a:pt x="94" y="57"/>
                    <a:pt x="90" y="61"/>
                    <a:pt x="89" y="64"/>
                  </a:cubicBezTo>
                  <a:cubicBezTo>
                    <a:pt x="66" y="127"/>
                    <a:pt x="66" y="127"/>
                    <a:pt x="66" y="127"/>
                  </a:cubicBezTo>
                  <a:cubicBezTo>
                    <a:pt x="0" y="127"/>
                    <a:pt x="0" y="127"/>
                    <a:pt x="0" y="127"/>
                  </a:cubicBezTo>
                  <a:cubicBezTo>
                    <a:pt x="0" y="143"/>
                    <a:pt x="0" y="143"/>
                    <a:pt x="0" y="143"/>
                  </a:cubicBezTo>
                  <a:cubicBezTo>
                    <a:pt x="72" y="143"/>
                    <a:pt x="72" y="143"/>
                    <a:pt x="72" y="143"/>
                  </a:cubicBezTo>
                  <a:cubicBezTo>
                    <a:pt x="75" y="143"/>
                    <a:pt x="78" y="137"/>
                    <a:pt x="79" y="134"/>
                  </a:cubicBezTo>
                  <a:cubicBezTo>
                    <a:pt x="95" y="90"/>
                    <a:pt x="95" y="90"/>
                    <a:pt x="95" y="90"/>
                  </a:cubicBezTo>
                  <a:cubicBezTo>
                    <a:pt x="118" y="186"/>
                    <a:pt x="118" y="186"/>
                    <a:pt x="118" y="186"/>
                  </a:cubicBezTo>
                  <a:cubicBezTo>
                    <a:pt x="119" y="190"/>
                    <a:pt x="122" y="195"/>
                    <a:pt x="126" y="195"/>
                  </a:cubicBezTo>
                  <a:cubicBezTo>
                    <a:pt x="126" y="195"/>
                    <a:pt x="126" y="195"/>
                    <a:pt x="126" y="195"/>
                  </a:cubicBezTo>
                  <a:cubicBezTo>
                    <a:pt x="130" y="195"/>
                    <a:pt x="133" y="191"/>
                    <a:pt x="134" y="188"/>
                  </a:cubicBezTo>
                  <a:cubicBezTo>
                    <a:pt x="168" y="49"/>
                    <a:pt x="168" y="49"/>
                    <a:pt x="168" y="49"/>
                  </a:cubicBezTo>
                  <a:cubicBezTo>
                    <a:pt x="193" y="191"/>
                    <a:pt x="193" y="191"/>
                    <a:pt x="193" y="191"/>
                  </a:cubicBezTo>
                  <a:cubicBezTo>
                    <a:pt x="193" y="194"/>
                    <a:pt x="196" y="203"/>
                    <a:pt x="200" y="203"/>
                  </a:cubicBezTo>
                  <a:cubicBezTo>
                    <a:pt x="200" y="203"/>
                    <a:pt x="200" y="203"/>
                    <a:pt x="200" y="203"/>
                  </a:cubicBezTo>
                  <a:cubicBezTo>
                    <a:pt x="204" y="203"/>
                    <a:pt x="207" y="199"/>
                    <a:pt x="208" y="196"/>
                  </a:cubicBezTo>
                  <a:cubicBezTo>
                    <a:pt x="221" y="143"/>
                    <a:pt x="221" y="143"/>
                    <a:pt x="221" y="143"/>
                  </a:cubicBezTo>
                  <a:cubicBezTo>
                    <a:pt x="340" y="143"/>
                    <a:pt x="340" y="143"/>
                    <a:pt x="340" y="143"/>
                  </a:cubicBezTo>
                  <a:cubicBezTo>
                    <a:pt x="344" y="143"/>
                    <a:pt x="348" y="139"/>
                    <a:pt x="348" y="135"/>
                  </a:cubicBezTo>
                  <a:cubicBezTo>
                    <a:pt x="348" y="131"/>
                    <a:pt x="344" y="127"/>
                    <a:pt x="340" y="12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Source Sans Pro Light"/>
                <a:ea typeface="Source Sans Pro Light"/>
                <a:cs typeface="Source Sans Pro Light"/>
                <a:sym typeface="Source Sans Pro Light"/>
              </a:endParaRPr>
            </a:p>
          </p:txBody>
        </p:sp>
        <p:sp>
          <p:nvSpPr>
            <p:cNvPr id="431" name="Google Shape;431;gb0e4b047f7_0_498"/>
            <p:cNvSpPr/>
            <p:nvPr/>
          </p:nvSpPr>
          <p:spPr>
            <a:xfrm>
              <a:off x="1474881" y="3641928"/>
              <a:ext cx="2412000" cy="429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Source Sans Pro Light"/>
                <a:ea typeface="Source Sans Pro Light"/>
                <a:cs typeface="Source Sans Pro Light"/>
                <a:sym typeface="Source Sans Pro Light"/>
              </a:endParaRPr>
            </a:p>
          </p:txBody>
        </p:sp>
      </p:grpSp>
      <p:sp>
        <p:nvSpPr>
          <p:cNvPr id="432" name="Google Shape;432;gb0e4b047f7_0_498"/>
          <p:cNvSpPr txBox="1">
            <a:spLocks noGrp="1"/>
          </p:cNvSpPr>
          <p:nvPr>
            <p:ph type="subTitle" idx="1"/>
          </p:nvPr>
        </p:nvSpPr>
        <p:spPr>
          <a:xfrm>
            <a:off x="3924300" y="2209800"/>
            <a:ext cx="3710700" cy="12192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1400"/>
              <a:buNone/>
              <a:defRPr sz="1400"/>
            </a:lvl1pPr>
            <a:lvl2pPr lvl="1" algn="l" rtl="0">
              <a:lnSpc>
                <a:spcPct val="115000"/>
              </a:lnSpc>
              <a:spcBef>
                <a:spcPts val="0"/>
              </a:spcBef>
              <a:spcAft>
                <a:spcPts val="0"/>
              </a:spcAft>
              <a:buSzPts val="1400"/>
              <a:buNone/>
              <a:defRPr/>
            </a:lvl2pPr>
            <a:lvl3pPr lvl="2" algn="l" rtl="0">
              <a:lnSpc>
                <a:spcPct val="115000"/>
              </a:lnSpc>
              <a:spcBef>
                <a:spcPts val="1600"/>
              </a:spcBef>
              <a:spcAft>
                <a:spcPts val="0"/>
              </a:spcAft>
              <a:buSzPts val="1400"/>
              <a:buNone/>
              <a:defRPr/>
            </a:lvl3pPr>
            <a:lvl4pPr lvl="3" algn="l" rtl="0">
              <a:lnSpc>
                <a:spcPct val="115000"/>
              </a:lnSpc>
              <a:spcBef>
                <a:spcPts val="1600"/>
              </a:spcBef>
              <a:spcAft>
                <a:spcPts val="0"/>
              </a:spcAft>
              <a:buSzPts val="1400"/>
              <a:buNone/>
              <a:defRPr/>
            </a:lvl4pPr>
            <a:lvl5pPr lvl="4" algn="l" rtl="0">
              <a:lnSpc>
                <a:spcPct val="115000"/>
              </a:lnSpc>
              <a:spcBef>
                <a:spcPts val="1600"/>
              </a:spcBef>
              <a:spcAft>
                <a:spcPts val="0"/>
              </a:spcAft>
              <a:buSzPts val="1400"/>
              <a:buNone/>
              <a:defRPr/>
            </a:lvl5pPr>
            <a:lvl6pPr lvl="5" algn="l" rtl="0">
              <a:lnSpc>
                <a:spcPct val="115000"/>
              </a:lnSpc>
              <a:spcBef>
                <a:spcPts val="1600"/>
              </a:spcBef>
              <a:spcAft>
                <a:spcPts val="0"/>
              </a:spcAft>
              <a:buSzPts val="1400"/>
              <a:buNone/>
              <a:defRPr/>
            </a:lvl6pPr>
            <a:lvl7pPr lvl="6" algn="l" rtl="0">
              <a:lnSpc>
                <a:spcPct val="115000"/>
              </a:lnSpc>
              <a:spcBef>
                <a:spcPts val="1600"/>
              </a:spcBef>
              <a:spcAft>
                <a:spcPts val="0"/>
              </a:spcAft>
              <a:buSzPts val="1400"/>
              <a:buNone/>
              <a:defRPr/>
            </a:lvl7pPr>
            <a:lvl8pPr lvl="7" algn="l" rtl="0">
              <a:lnSpc>
                <a:spcPct val="115000"/>
              </a:lnSpc>
              <a:spcBef>
                <a:spcPts val="1600"/>
              </a:spcBef>
              <a:spcAft>
                <a:spcPts val="0"/>
              </a:spcAft>
              <a:buSzPts val="1400"/>
              <a:buNone/>
              <a:defRPr/>
            </a:lvl8pPr>
            <a:lvl9pPr lvl="8" algn="l" rtl="0">
              <a:lnSpc>
                <a:spcPct val="115000"/>
              </a:lnSpc>
              <a:spcBef>
                <a:spcPts val="1600"/>
              </a:spcBef>
              <a:spcAft>
                <a:spcPts val="1600"/>
              </a:spcAft>
              <a:buSzPts val="1400"/>
              <a:buNone/>
              <a:defRPr/>
            </a:lvl9pPr>
          </a:lstStyle>
          <a:p>
            <a:endParaRPr/>
          </a:p>
        </p:txBody>
      </p:sp>
      <p:grpSp>
        <p:nvGrpSpPr>
          <p:cNvPr id="433" name="Google Shape;433;gb0e4b047f7_0_498"/>
          <p:cNvGrpSpPr/>
          <p:nvPr/>
        </p:nvGrpSpPr>
        <p:grpSpPr>
          <a:xfrm>
            <a:off x="7429503" y="-9546"/>
            <a:ext cx="1724010" cy="1267222"/>
            <a:chOff x="7429503" y="-9546"/>
            <a:chExt cx="1724010" cy="1267222"/>
          </a:xfrm>
        </p:grpSpPr>
        <p:sp>
          <p:nvSpPr>
            <p:cNvPr id="434" name="Google Shape;434;gb0e4b047f7_0_498"/>
            <p:cNvSpPr/>
            <p:nvPr/>
          </p:nvSpPr>
          <p:spPr>
            <a:xfrm rot="10800000" flipH="1">
              <a:off x="7429503" y="-9546"/>
              <a:ext cx="1647810" cy="1267222"/>
            </a:xfrm>
            <a:custGeom>
              <a:avLst/>
              <a:gdLst/>
              <a:ahLst/>
              <a:cxnLst/>
              <a:rect l="l" t="t" r="r" b="b"/>
              <a:pathLst>
                <a:path w="21600" h="21492" extrusionOk="0">
                  <a:moveTo>
                    <a:pt x="21600" y="673"/>
                  </a:moveTo>
                  <a:cubicBezTo>
                    <a:pt x="21600" y="673"/>
                    <a:pt x="21600" y="673"/>
                    <a:pt x="21600" y="20101"/>
                  </a:cubicBezTo>
                  <a:lnTo>
                    <a:pt x="21600" y="21492"/>
                  </a:lnTo>
                  <a:lnTo>
                    <a:pt x="0" y="21492"/>
                  </a:lnTo>
                  <a:lnTo>
                    <a:pt x="0" y="20470"/>
                  </a:lnTo>
                  <a:lnTo>
                    <a:pt x="49" y="20352"/>
                  </a:lnTo>
                  <a:cubicBezTo>
                    <a:pt x="318" y="19776"/>
                    <a:pt x="697" y="19269"/>
                    <a:pt x="1149" y="18885"/>
                  </a:cubicBezTo>
                  <a:cubicBezTo>
                    <a:pt x="2434" y="17802"/>
                    <a:pt x="4139" y="17710"/>
                    <a:pt x="5564" y="16909"/>
                  </a:cubicBezTo>
                  <a:cubicBezTo>
                    <a:pt x="7575" y="15786"/>
                    <a:pt x="8838" y="13383"/>
                    <a:pt x="9743" y="10987"/>
                  </a:cubicBezTo>
                  <a:cubicBezTo>
                    <a:pt x="10654" y="8597"/>
                    <a:pt x="11352" y="6037"/>
                    <a:pt x="12738" y="3989"/>
                  </a:cubicBezTo>
                  <a:cubicBezTo>
                    <a:pt x="14029" y="2085"/>
                    <a:pt x="15884" y="726"/>
                    <a:pt x="17907" y="201"/>
                  </a:cubicBezTo>
                  <a:cubicBezTo>
                    <a:pt x="18890" y="-49"/>
                    <a:pt x="19935" y="-108"/>
                    <a:pt x="20885" y="273"/>
                  </a:cubicBezTo>
                  <a:cubicBezTo>
                    <a:pt x="21131" y="371"/>
                    <a:pt x="21371" y="509"/>
                    <a:pt x="21600" y="673"/>
                  </a:cubicBezTo>
                  <a:close/>
                </a:path>
              </a:pathLst>
            </a:custGeom>
            <a:solidFill>
              <a:schemeClr val="dk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Source Sans Pro"/>
                <a:buNone/>
              </a:pPr>
              <a:endParaRPr sz="1800" b="0" i="0" u="none" strike="noStrike" cap="none">
                <a:solidFill>
                  <a:srgbClr val="000000"/>
                </a:solidFill>
                <a:latin typeface="Source Sans Pro"/>
                <a:ea typeface="Source Sans Pro"/>
                <a:cs typeface="Source Sans Pro"/>
                <a:sym typeface="Source Sans Pro"/>
              </a:endParaRPr>
            </a:p>
          </p:txBody>
        </p:sp>
        <p:sp>
          <p:nvSpPr>
            <p:cNvPr id="435" name="Google Shape;435;gb0e4b047f7_0_498"/>
            <p:cNvSpPr/>
            <p:nvPr/>
          </p:nvSpPr>
          <p:spPr>
            <a:xfrm rot="10800000" flipH="1">
              <a:off x="7505703" y="-9546"/>
              <a:ext cx="1647810" cy="1267222"/>
            </a:xfrm>
            <a:custGeom>
              <a:avLst/>
              <a:gdLst/>
              <a:ahLst/>
              <a:cxnLst/>
              <a:rect l="l" t="t" r="r" b="b"/>
              <a:pathLst>
                <a:path w="21600" h="21492" extrusionOk="0">
                  <a:moveTo>
                    <a:pt x="21600" y="673"/>
                  </a:moveTo>
                  <a:cubicBezTo>
                    <a:pt x="21600" y="673"/>
                    <a:pt x="21600" y="673"/>
                    <a:pt x="21600" y="20101"/>
                  </a:cubicBezTo>
                  <a:lnTo>
                    <a:pt x="21600" y="21492"/>
                  </a:lnTo>
                  <a:lnTo>
                    <a:pt x="0" y="21492"/>
                  </a:lnTo>
                  <a:lnTo>
                    <a:pt x="0" y="20470"/>
                  </a:lnTo>
                  <a:lnTo>
                    <a:pt x="49" y="20352"/>
                  </a:lnTo>
                  <a:cubicBezTo>
                    <a:pt x="318" y="19776"/>
                    <a:pt x="697" y="19269"/>
                    <a:pt x="1149" y="18885"/>
                  </a:cubicBezTo>
                  <a:cubicBezTo>
                    <a:pt x="2434" y="17802"/>
                    <a:pt x="4139" y="17710"/>
                    <a:pt x="5564" y="16909"/>
                  </a:cubicBezTo>
                  <a:cubicBezTo>
                    <a:pt x="7575" y="15786"/>
                    <a:pt x="8838" y="13383"/>
                    <a:pt x="9743" y="10987"/>
                  </a:cubicBezTo>
                  <a:cubicBezTo>
                    <a:pt x="10654" y="8597"/>
                    <a:pt x="11352" y="6037"/>
                    <a:pt x="12738" y="3989"/>
                  </a:cubicBezTo>
                  <a:cubicBezTo>
                    <a:pt x="14029" y="2085"/>
                    <a:pt x="15884" y="726"/>
                    <a:pt x="17907" y="201"/>
                  </a:cubicBezTo>
                  <a:cubicBezTo>
                    <a:pt x="18890" y="-49"/>
                    <a:pt x="19935" y="-108"/>
                    <a:pt x="20885" y="273"/>
                  </a:cubicBezTo>
                  <a:cubicBezTo>
                    <a:pt x="21131" y="371"/>
                    <a:pt x="21371" y="509"/>
                    <a:pt x="21600" y="673"/>
                  </a:cubicBezTo>
                  <a:close/>
                </a:path>
              </a:pathLst>
            </a:custGeom>
            <a:gradFill>
              <a:gsLst>
                <a:gs pos="0">
                  <a:srgbClr val="33CCCC"/>
                </a:gs>
                <a:gs pos="100000">
                  <a:srgbClr val="0084B4"/>
                </a:gs>
              </a:gsLst>
              <a:lin ang="2698631" scaled="0"/>
            </a:gra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Source Sans Pro"/>
                <a:buNone/>
              </a:pPr>
              <a:endParaRPr sz="1800" b="0" i="0" u="none" strike="noStrike" cap="none">
                <a:solidFill>
                  <a:srgbClr val="000000"/>
                </a:solidFill>
                <a:latin typeface="Source Sans Pro"/>
                <a:ea typeface="Source Sans Pro"/>
                <a:cs typeface="Source Sans Pro"/>
                <a:sym typeface="Source Sans Pro"/>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number2">
  <p:cSld name="CUSTOM_1_1">
    <p:spTree>
      <p:nvGrpSpPr>
        <p:cNvPr id="1" name="Shape 745"/>
        <p:cNvGrpSpPr/>
        <p:nvPr/>
      </p:nvGrpSpPr>
      <p:grpSpPr>
        <a:xfrm>
          <a:off x="0" y="0"/>
          <a:ext cx="0" cy="0"/>
          <a:chOff x="0" y="0"/>
          <a:chExt cx="0" cy="0"/>
        </a:xfrm>
      </p:grpSpPr>
      <p:sp>
        <p:nvSpPr>
          <p:cNvPr id="746" name="Google Shape;746;gb0e4b047f7_0_820"/>
          <p:cNvSpPr/>
          <p:nvPr/>
        </p:nvSpPr>
        <p:spPr>
          <a:xfrm>
            <a:off x="0" y="0"/>
            <a:ext cx="9144000" cy="5143500"/>
          </a:xfrm>
          <a:prstGeom prst="rect">
            <a:avLst/>
          </a:prstGeom>
          <a:gradFill>
            <a:gsLst>
              <a:gs pos="0">
                <a:srgbClr val="3D73AF"/>
              </a:gs>
              <a:gs pos="100000">
                <a:srgbClr val="00AFA0"/>
              </a:gs>
            </a:gsLst>
            <a:lin ang="108014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47" name="Google Shape;747;gb0e4b047f7_0_8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748" name="Google Shape;748;gb0e4b047f7_0_820"/>
          <p:cNvSpPr/>
          <p:nvPr/>
        </p:nvSpPr>
        <p:spPr>
          <a:xfrm rot="-7200000" flipH="1">
            <a:off x="7373344" y="-1822690"/>
            <a:ext cx="3131287" cy="3381546"/>
          </a:xfrm>
          <a:custGeom>
            <a:avLst/>
            <a:gdLst/>
            <a:ahLst/>
            <a:cxnLst/>
            <a:rect l="l" t="t" r="r" b="b"/>
            <a:pathLst>
              <a:path w="2541" h="2745" extrusionOk="0">
                <a:moveTo>
                  <a:pt x="2508" y="1609"/>
                </a:moveTo>
                <a:cubicBezTo>
                  <a:pt x="2504" y="1609"/>
                  <a:pt x="2500" y="1610"/>
                  <a:pt x="2497" y="1611"/>
                </a:cubicBezTo>
                <a:cubicBezTo>
                  <a:pt x="2375" y="1398"/>
                  <a:pt x="2375" y="1398"/>
                  <a:pt x="2375" y="1398"/>
                </a:cubicBezTo>
                <a:cubicBezTo>
                  <a:pt x="2381" y="1392"/>
                  <a:pt x="2386" y="1383"/>
                  <a:pt x="2386" y="1374"/>
                </a:cubicBezTo>
                <a:cubicBezTo>
                  <a:pt x="2386" y="1363"/>
                  <a:pt x="2381" y="1354"/>
                  <a:pt x="2374" y="1348"/>
                </a:cubicBezTo>
                <a:cubicBezTo>
                  <a:pt x="2496" y="1136"/>
                  <a:pt x="2496" y="1136"/>
                  <a:pt x="2496" y="1136"/>
                </a:cubicBezTo>
                <a:cubicBezTo>
                  <a:pt x="2500" y="1137"/>
                  <a:pt x="2504" y="1138"/>
                  <a:pt x="2508" y="1138"/>
                </a:cubicBezTo>
                <a:cubicBezTo>
                  <a:pt x="2526" y="1138"/>
                  <a:pt x="2541" y="1123"/>
                  <a:pt x="2541" y="1105"/>
                </a:cubicBezTo>
                <a:cubicBezTo>
                  <a:pt x="2541" y="1087"/>
                  <a:pt x="2526" y="1072"/>
                  <a:pt x="2508" y="1072"/>
                </a:cubicBezTo>
                <a:cubicBezTo>
                  <a:pt x="2489" y="1072"/>
                  <a:pt x="2475" y="1087"/>
                  <a:pt x="2475" y="1105"/>
                </a:cubicBezTo>
                <a:cubicBezTo>
                  <a:pt x="2475" y="1115"/>
                  <a:pt x="2479" y="1124"/>
                  <a:pt x="2486" y="1130"/>
                </a:cubicBezTo>
                <a:cubicBezTo>
                  <a:pt x="2363" y="1342"/>
                  <a:pt x="2363" y="1342"/>
                  <a:pt x="2363" y="1342"/>
                </a:cubicBezTo>
                <a:cubicBezTo>
                  <a:pt x="2360" y="1341"/>
                  <a:pt x="2356" y="1340"/>
                  <a:pt x="2352" y="1340"/>
                </a:cubicBezTo>
                <a:cubicBezTo>
                  <a:pt x="2336" y="1340"/>
                  <a:pt x="2323" y="1352"/>
                  <a:pt x="2320" y="1367"/>
                </a:cubicBezTo>
                <a:cubicBezTo>
                  <a:pt x="2077" y="1367"/>
                  <a:pt x="2077" y="1367"/>
                  <a:pt x="2077" y="1367"/>
                </a:cubicBezTo>
                <a:cubicBezTo>
                  <a:pt x="2073" y="1352"/>
                  <a:pt x="2060" y="1340"/>
                  <a:pt x="2044" y="1340"/>
                </a:cubicBezTo>
                <a:cubicBezTo>
                  <a:pt x="2040" y="1340"/>
                  <a:pt x="2037" y="1341"/>
                  <a:pt x="2033" y="1342"/>
                </a:cubicBezTo>
                <a:cubicBezTo>
                  <a:pt x="1911" y="1130"/>
                  <a:pt x="1911" y="1130"/>
                  <a:pt x="1911" y="1130"/>
                </a:cubicBezTo>
                <a:cubicBezTo>
                  <a:pt x="1918" y="1124"/>
                  <a:pt x="1922" y="1115"/>
                  <a:pt x="1922" y="1105"/>
                </a:cubicBezTo>
                <a:cubicBezTo>
                  <a:pt x="1922" y="1087"/>
                  <a:pt x="1907" y="1072"/>
                  <a:pt x="1889" y="1072"/>
                </a:cubicBezTo>
                <a:cubicBezTo>
                  <a:pt x="1873" y="1072"/>
                  <a:pt x="1859" y="1083"/>
                  <a:pt x="1856" y="1098"/>
                </a:cubicBezTo>
                <a:cubicBezTo>
                  <a:pt x="1613" y="1098"/>
                  <a:pt x="1613" y="1098"/>
                  <a:pt x="1613" y="1098"/>
                </a:cubicBezTo>
                <a:cubicBezTo>
                  <a:pt x="1610" y="1083"/>
                  <a:pt x="1596" y="1072"/>
                  <a:pt x="1580" y="1072"/>
                </a:cubicBezTo>
                <a:cubicBezTo>
                  <a:pt x="1576" y="1072"/>
                  <a:pt x="1572" y="1073"/>
                  <a:pt x="1569" y="1074"/>
                </a:cubicBezTo>
                <a:cubicBezTo>
                  <a:pt x="1447" y="864"/>
                  <a:pt x="1447" y="864"/>
                  <a:pt x="1447" y="864"/>
                </a:cubicBezTo>
                <a:cubicBezTo>
                  <a:pt x="1454" y="858"/>
                  <a:pt x="1458" y="849"/>
                  <a:pt x="1458" y="839"/>
                </a:cubicBezTo>
                <a:cubicBezTo>
                  <a:pt x="1458" y="829"/>
                  <a:pt x="1454" y="819"/>
                  <a:pt x="1446" y="813"/>
                </a:cubicBezTo>
                <a:cubicBezTo>
                  <a:pt x="1568" y="601"/>
                  <a:pt x="1568" y="601"/>
                  <a:pt x="1568" y="601"/>
                </a:cubicBezTo>
                <a:cubicBezTo>
                  <a:pt x="1572" y="603"/>
                  <a:pt x="1576" y="604"/>
                  <a:pt x="1580" y="604"/>
                </a:cubicBezTo>
                <a:cubicBezTo>
                  <a:pt x="1597" y="604"/>
                  <a:pt x="1611" y="592"/>
                  <a:pt x="1613" y="576"/>
                </a:cubicBezTo>
                <a:cubicBezTo>
                  <a:pt x="1856" y="576"/>
                  <a:pt x="1856" y="576"/>
                  <a:pt x="1856" y="576"/>
                </a:cubicBezTo>
                <a:cubicBezTo>
                  <a:pt x="1859" y="592"/>
                  <a:pt x="1872" y="604"/>
                  <a:pt x="1889" y="604"/>
                </a:cubicBezTo>
                <a:cubicBezTo>
                  <a:pt x="1893" y="604"/>
                  <a:pt x="1897" y="603"/>
                  <a:pt x="1901" y="601"/>
                </a:cubicBezTo>
                <a:cubicBezTo>
                  <a:pt x="2023" y="813"/>
                  <a:pt x="2023" y="813"/>
                  <a:pt x="2023" y="813"/>
                </a:cubicBezTo>
                <a:cubicBezTo>
                  <a:pt x="2016" y="819"/>
                  <a:pt x="2011" y="829"/>
                  <a:pt x="2011" y="839"/>
                </a:cubicBezTo>
                <a:cubicBezTo>
                  <a:pt x="2011" y="857"/>
                  <a:pt x="2026" y="872"/>
                  <a:pt x="2044" y="872"/>
                </a:cubicBezTo>
                <a:cubicBezTo>
                  <a:pt x="2063" y="872"/>
                  <a:pt x="2078" y="857"/>
                  <a:pt x="2078" y="839"/>
                </a:cubicBezTo>
                <a:cubicBezTo>
                  <a:pt x="2078" y="821"/>
                  <a:pt x="2063" y="806"/>
                  <a:pt x="2044" y="806"/>
                </a:cubicBezTo>
                <a:cubicBezTo>
                  <a:pt x="2040" y="806"/>
                  <a:pt x="2037" y="806"/>
                  <a:pt x="2034" y="807"/>
                </a:cubicBezTo>
                <a:cubicBezTo>
                  <a:pt x="1911" y="595"/>
                  <a:pt x="1911" y="595"/>
                  <a:pt x="1911" y="595"/>
                </a:cubicBezTo>
                <a:cubicBezTo>
                  <a:pt x="1918" y="589"/>
                  <a:pt x="1922" y="580"/>
                  <a:pt x="1922" y="570"/>
                </a:cubicBezTo>
                <a:cubicBezTo>
                  <a:pt x="1922" y="560"/>
                  <a:pt x="1917" y="551"/>
                  <a:pt x="1910" y="545"/>
                </a:cubicBezTo>
                <a:cubicBezTo>
                  <a:pt x="2032" y="333"/>
                  <a:pt x="2032" y="333"/>
                  <a:pt x="2032" y="333"/>
                </a:cubicBezTo>
                <a:cubicBezTo>
                  <a:pt x="2036" y="334"/>
                  <a:pt x="2040" y="335"/>
                  <a:pt x="2044" y="335"/>
                </a:cubicBezTo>
                <a:cubicBezTo>
                  <a:pt x="2063" y="335"/>
                  <a:pt x="2078" y="320"/>
                  <a:pt x="2078" y="302"/>
                </a:cubicBezTo>
                <a:cubicBezTo>
                  <a:pt x="2078" y="283"/>
                  <a:pt x="2063" y="268"/>
                  <a:pt x="2044" y="268"/>
                </a:cubicBezTo>
                <a:cubicBezTo>
                  <a:pt x="2026" y="268"/>
                  <a:pt x="2011" y="283"/>
                  <a:pt x="2011" y="302"/>
                </a:cubicBezTo>
                <a:cubicBezTo>
                  <a:pt x="2011" y="312"/>
                  <a:pt x="2015" y="320"/>
                  <a:pt x="2022" y="326"/>
                </a:cubicBezTo>
                <a:cubicBezTo>
                  <a:pt x="1899" y="539"/>
                  <a:pt x="1899" y="539"/>
                  <a:pt x="1899" y="539"/>
                </a:cubicBezTo>
                <a:cubicBezTo>
                  <a:pt x="1896" y="538"/>
                  <a:pt x="1893" y="537"/>
                  <a:pt x="1889" y="537"/>
                </a:cubicBezTo>
                <a:cubicBezTo>
                  <a:pt x="1873" y="537"/>
                  <a:pt x="1859" y="549"/>
                  <a:pt x="1856" y="564"/>
                </a:cubicBezTo>
                <a:cubicBezTo>
                  <a:pt x="1613" y="564"/>
                  <a:pt x="1613" y="564"/>
                  <a:pt x="1613" y="564"/>
                </a:cubicBezTo>
                <a:cubicBezTo>
                  <a:pt x="1610" y="549"/>
                  <a:pt x="1596" y="537"/>
                  <a:pt x="1580" y="537"/>
                </a:cubicBezTo>
                <a:cubicBezTo>
                  <a:pt x="1562" y="537"/>
                  <a:pt x="1547" y="552"/>
                  <a:pt x="1547" y="570"/>
                </a:cubicBezTo>
                <a:cubicBezTo>
                  <a:pt x="1547" y="580"/>
                  <a:pt x="1551" y="589"/>
                  <a:pt x="1558" y="595"/>
                </a:cubicBezTo>
                <a:cubicBezTo>
                  <a:pt x="1436" y="807"/>
                  <a:pt x="1436" y="807"/>
                  <a:pt x="1436" y="807"/>
                </a:cubicBezTo>
                <a:cubicBezTo>
                  <a:pt x="1432" y="806"/>
                  <a:pt x="1429" y="806"/>
                  <a:pt x="1425" y="806"/>
                </a:cubicBezTo>
                <a:cubicBezTo>
                  <a:pt x="1409" y="806"/>
                  <a:pt x="1395" y="817"/>
                  <a:pt x="1392" y="832"/>
                </a:cubicBezTo>
                <a:cubicBezTo>
                  <a:pt x="1149" y="832"/>
                  <a:pt x="1149" y="832"/>
                  <a:pt x="1149" y="832"/>
                </a:cubicBezTo>
                <a:cubicBezTo>
                  <a:pt x="1146" y="817"/>
                  <a:pt x="1133" y="806"/>
                  <a:pt x="1116" y="806"/>
                </a:cubicBezTo>
                <a:cubicBezTo>
                  <a:pt x="1098" y="806"/>
                  <a:pt x="1083" y="821"/>
                  <a:pt x="1083" y="839"/>
                </a:cubicBezTo>
                <a:cubicBezTo>
                  <a:pt x="1083" y="849"/>
                  <a:pt x="1087" y="858"/>
                  <a:pt x="1094" y="864"/>
                </a:cubicBezTo>
                <a:cubicBezTo>
                  <a:pt x="972" y="1076"/>
                  <a:pt x="972" y="1076"/>
                  <a:pt x="972" y="1076"/>
                </a:cubicBezTo>
                <a:cubicBezTo>
                  <a:pt x="968" y="1075"/>
                  <a:pt x="965" y="1074"/>
                  <a:pt x="961" y="1074"/>
                </a:cubicBezTo>
                <a:cubicBezTo>
                  <a:pt x="945" y="1074"/>
                  <a:pt x="932" y="1086"/>
                  <a:pt x="929" y="1101"/>
                </a:cubicBezTo>
                <a:cubicBezTo>
                  <a:pt x="685" y="1101"/>
                  <a:pt x="685" y="1101"/>
                  <a:pt x="685" y="1101"/>
                </a:cubicBezTo>
                <a:cubicBezTo>
                  <a:pt x="682" y="1086"/>
                  <a:pt x="669" y="1074"/>
                  <a:pt x="653" y="1074"/>
                </a:cubicBezTo>
                <a:cubicBezTo>
                  <a:pt x="649" y="1074"/>
                  <a:pt x="645" y="1075"/>
                  <a:pt x="641" y="1076"/>
                </a:cubicBezTo>
                <a:cubicBezTo>
                  <a:pt x="520" y="866"/>
                  <a:pt x="520" y="866"/>
                  <a:pt x="520" y="866"/>
                </a:cubicBezTo>
                <a:cubicBezTo>
                  <a:pt x="526" y="860"/>
                  <a:pt x="531" y="851"/>
                  <a:pt x="531" y="841"/>
                </a:cubicBezTo>
                <a:cubicBezTo>
                  <a:pt x="531" y="830"/>
                  <a:pt x="525" y="821"/>
                  <a:pt x="517" y="815"/>
                </a:cubicBezTo>
                <a:cubicBezTo>
                  <a:pt x="641" y="601"/>
                  <a:pt x="641" y="601"/>
                  <a:pt x="641" y="601"/>
                </a:cubicBezTo>
                <a:cubicBezTo>
                  <a:pt x="644" y="603"/>
                  <a:pt x="648" y="603"/>
                  <a:pt x="653" y="603"/>
                </a:cubicBezTo>
                <a:cubicBezTo>
                  <a:pt x="669" y="603"/>
                  <a:pt x="683" y="591"/>
                  <a:pt x="686" y="575"/>
                </a:cubicBezTo>
                <a:cubicBezTo>
                  <a:pt x="929" y="575"/>
                  <a:pt x="929" y="575"/>
                  <a:pt x="929" y="575"/>
                </a:cubicBezTo>
                <a:cubicBezTo>
                  <a:pt x="931" y="591"/>
                  <a:pt x="945" y="603"/>
                  <a:pt x="961" y="603"/>
                </a:cubicBezTo>
                <a:cubicBezTo>
                  <a:pt x="980" y="603"/>
                  <a:pt x="995" y="589"/>
                  <a:pt x="995" y="570"/>
                </a:cubicBezTo>
                <a:cubicBezTo>
                  <a:pt x="995" y="560"/>
                  <a:pt x="990" y="550"/>
                  <a:pt x="982" y="544"/>
                </a:cubicBezTo>
                <a:cubicBezTo>
                  <a:pt x="1105" y="333"/>
                  <a:pt x="1105" y="333"/>
                  <a:pt x="1105" y="333"/>
                </a:cubicBezTo>
                <a:cubicBezTo>
                  <a:pt x="1108" y="334"/>
                  <a:pt x="1113" y="335"/>
                  <a:pt x="1117" y="335"/>
                </a:cubicBezTo>
                <a:cubicBezTo>
                  <a:pt x="1135" y="335"/>
                  <a:pt x="1150" y="320"/>
                  <a:pt x="1150" y="302"/>
                </a:cubicBezTo>
                <a:cubicBezTo>
                  <a:pt x="1150" y="283"/>
                  <a:pt x="1135" y="268"/>
                  <a:pt x="1117" y="268"/>
                </a:cubicBezTo>
                <a:cubicBezTo>
                  <a:pt x="1113" y="268"/>
                  <a:pt x="1109" y="269"/>
                  <a:pt x="1106" y="270"/>
                </a:cubicBezTo>
                <a:cubicBezTo>
                  <a:pt x="983" y="58"/>
                  <a:pt x="983" y="58"/>
                  <a:pt x="983" y="58"/>
                </a:cubicBezTo>
                <a:cubicBezTo>
                  <a:pt x="990" y="52"/>
                  <a:pt x="995" y="43"/>
                  <a:pt x="995" y="33"/>
                </a:cubicBezTo>
                <a:cubicBezTo>
                  <a:pt x="995" y="15"/>
                  <a:pt x="980" y="0"/>
                  <a:pt x="961" y="0"/>
                </a:cubicBezTo>
                <a:cubicBezTo>
                  <a:pt x="943" y="0"/>
                  <a:pt x="928" y="15"/>
                  <a:pt x="928" y="33"/>
                </a:cubicBezTo>
                <a:cubicBezTo>
                  <a:pt x="928" y="51"/>
                  <a:pt x="943" y="66"/>
                  <a:pt x="961" y="66"/>
                </a:cubicBezTo>
                <a:cubicBezTo>
                  <a:pt x="966" y="66"/>
                  <a:pt x="970" y="66"/>
                  <a:pt x="973" y="64"/>
                </a:cubicBezTo>
                <a:cubicBezTo>
                  <a:pt x="1096" y="276"/>
                  <a:pt x="1096" y="276"/>
                  <a:pt x="1096" y="276"/>
                </a:cubicBezTo>
                <a:cubicBezTo>
                  <a:pt x="1088" y="282"/>
                  <a:pt x="1083" y="291"/>
                  <a:pt x="1083" y="302"/>
                </a:cubicBezTo>
                <a:cubicBezTo>
                  <a:pt x="1083" y="311"/>
                  <a:pt x="1088" y="320"/>
                  <a:pt x="1095" y="326"/>
                </a:cubicBezTo>
                <a:cubicBezTo>
                  <a:pt x="972" y="539"/>
                  <a:pt x="972" y="539"/>
                  <a:pt x="972" y="539"/>
                </a:cubicBezTo>
                <a:cubicBezTo>
                  <a:pt x="969" y="538"/>
                  <a:pt x="965" y="537"/>
                  <a:pt x="961" y="537"/>
                </a:cubicBezTo>
                <a:cubicBezTo>
                  <a:pt x="945" y="537"/>
                  <a:pt x="932" y="548"/>
                  <a:pt x="929" y="564"/>
                </a:cubicBezTo>
                <a:cubicBezTo>
                  <a:pt x="685" y="564"/>
                  <a:pt x="685" y="564"/>
                  <a:pt x="685" y="564"/>
                </a:cubicBezTo>
                <a:cubicBezTo>
                  <a:pt x="682" y="548"/>
                  <a:pt x="669" y="537"/>
                  <a:pt x="653" y="537"/>
                </a:cubicBezTo>
                <a:cubicBezTo>
                  <a:pt x="634" y="537"/>
                  <a:pt x="619" y="552"/>
                  <a:pt x="619" y="570"/>
                </a:cubicBezTo>
                <a:cubicBezTo>
                  <a:pt x="619" y="580"/>
                  <a:pt x="624" y="589"/>
                  <a:pt x="631" y="595"/>
                </a:cubicBezTo>
                <a:cubicBezTo>
                  <a:pt x="507" y="809"/>
                  <a:pt x="507" y="809"/>
                  <a:pt x="507" y="809"/>
                </a:cubicBezTo>
                <a:cubicBezTo>
                  <a:pt x="504" y="808"/>
                  <a:pt x="501" y="808"/>
                  <a:pt x="497" y="808"/>
                </a:cubicBezTo>
                <a:cubicBezTo>
                  <a:pt x="481" y="808"/>
                  <a:pt x="468" y="819"/>
                  <a:pt x="465" y="835"/>
                </a:cubicBezTo>
                <a:cubicBezTo>
                  <a:pt x="221" y="835"/>
                  <a:pt x="221" y="835"/>
                  <a:pt x="221" y="835"/>
                </a:cubicBezTo>
                <a:cubicBezTo>
                  <a:pt x="218" y="819"/>
                  <a:pt x="205" y="808"/>
                  <a:pt x="189" y="808"/>
                </a:cubicBezTo>
                <a:cubicBezTo>
                  <a:pt x="185" y="808"/>
                  <a:pt x="181" y="809"/>
                  <a:pt x="178" y="810"/>
                </a:cubicBezTo>
                <a:cubicBezTo>
                  <a:pt x="56" y="597"/>
                  <a:pt x="56" y="597"/>
                  <a:pt x="56" y="597"/>
                </a:cubicBezTo>
                <a:cubicBezTo>
                  <a:pt x="62" y="591"/>
                  <a:pt x="67" y="583"/>
                  <a:pt x="67" y="573"/>
                </a:cubicBezTo>
                <a:cubicBezTo>
                  <a:pt x="67" y="554"/>
                  <a:pt x="52" y="539"/>
                  <a:pt x="33" y="539"/>
                </a:cubicBezTo>
                <a:cubicBezTo>
                  <a:pt x="15" y="539"/>
                  <a:pt x="0" y="554"/>
                  <a:pt x="0" y="573"/>
                </a:cubicBezTo>
                <a:cubicBezTo>
                  <a:pt x="0" y="591"/>
                  <a:pt x="15" y="606"/>
                  <a:pt x="33" y="606"/>
                </a:cubicBezTo>
                <a:cubicBezTo>
                  <a:pt x="38" y="606"/>
                  <a:pt x="42" y="605"/>
                  <a:pt x="45" y="604"/>
                </a:cubicBezTo>
                <a:cubicBezTo>
                  <a:pt x="168" y="815"/>
                  <a:pt x="168" y="815"/>
                  <a:pt x="168" y="815"/>
                </a:cubicBezTo>
                <a:cubicBezTo>
                  <a:pt x="160" y="822"/>
                  <a:pt x="155" y="831"/>
                  <a:pt x="155" y="841"/>
                </a:cubicBezTo>
                <a:cubicBezTo>
                  <a:pt x="155" y="851"/>
                  <a:pt x="160" y="860"/>
                  <a:pt x="167" y="866"/>
                </a:cubicBezTo>
                <a:cubicBezTo>
                  <a:pt x="44" y="1078"/>
                  <a:pt x="44" y="1078"/>
                  <a:pt x="44" y="1078"/>
                </a:cubicBezTo>
                <a:cubicBezTo>
                  <a:pt x="41" y="1077"/>
                  <a:pt x="37" y="1076"/>
                  <a:pt x="34" y="1076"/>
                </a:cubicBezTo>
                <a:cubicBezTo>
                  <a:pt x="15" y="1076"/>
                  <a:pt x="0" y="1091"/>
                  <a:pt x="0" y="1110"/>
                </a:cubicBezTo>
                <a:cubicBezTo>
                  <a:pt x="0" y="1128"/>
                  <a:pt x="15" y="1143"/>
                  <a:pt x="34" y="1143"/>
                </a:cubicBezTo>
                <a:cubicBezTo>
                  <a:pt x="52" y="1143"/>
                  <a:pt x="67" y="1128"/>
                  <a:pt x="67" y="1110"/>
                </a:cubicBezTo>
                <a:cubicBezTo>
                  <a:pt x="67" y="1099"/>
                  <a:pt x="62" y="1090"/>
                  <a:pt x="55" y="1084"/>
                </a:cubicBezTo>
                <a:cubicBezTo>
                  <a:pt x="177" y="872"/>
                  <a:pt x="177" y="872"/>
                  <a:pt x="177" y="872"/>
                </a:cubicBezTo>
                <a:cubicBezTo>
                  <a:pt x="181" y="874"/>
                  <a:pt x="185" y="874"/>
                  <a:pt x="189" y="874"/>
                </a:cubicBezTo>
                <a:cubicBezTo>
                  <a:pt x="205" y="874"/>
                  <a:pt x="219" y="862"/>
                  <a:pt x="222" y="846"/>
                </a:cubicBezTo>
                <a:cubicBezTo>
                  <a:pt x="465" y="846"/>
                  <a:pt x="465" y="846"/>
                  <a:pt x="465" y="846"/>
                </a:cubicBezTo>
                <a:cubicBezTo>
                  <a:pt x="467" y="862"/>
                  <a:pt x="481" y="874"/>
                  <a:pt x="497" y="874"/>
                </a:cubicBezTo>
                <a:cubicBezTo>
                  <a:pt x="502" y="874"/>
                  <a:pt x="506" y="874"/>
                  <a:pt x="509" y="872"/>
                </a:cubicBezTo>
                <a:cubicBezTo>
                  <a:pt x="631" y="1082"/>
                  <a:pt x="631" y="1082"/>
                  <a:pt x="631" y="1082"/>
                </a:cubicBezTo>
                <a:cubicBezTo>
                  <a:pt x="624" y="1089"/>
                  <a:pt x="619" y="1097"/>
                  <a:pt x="619" y="1107"/>
                </a:cubicBezTo>
                <a:cubicBezTo>
                  <a:pt x="619" y="1117"/>
                  <a:pt x="624" y="1126"/>
                  <a:pt x="631" y="1132"/>
                </a:cubicBezTo>
                <a:cubicBezTo>
                  <a:pt x="508" y="1344"/>
                  <a:pt x="508" y="1344"/>
                  <a:pt x="508" y="1344"/>
                </a:cubicBezTo>
                <a:cubicBezTo>
                  <a:pt x="505" y="1343"/>
                  <a:pt x="501" y="1343"/>
                  <a:pt x="497" y="1343"/>
                </a:cubicBezTo>
                <a:cubicBezTo>
                  <a:pt x="481" y="1343"/>
                  <a:pt x="467" y="1355"/>
                  <a:pt x="465" y="1371"/>
                </a:cubicBezTo>
                <a:cubicBezTo>
                  <a:pt x="222" y="1371"/>
                  <a:pt x="222" y="1371"/>
                  <a:pt x="222" y="1371"/>
                </a:cubicBezTo>
                <a:cubicBezTo>
                  <a:pt x="219" y="1355"/>
                  <a:pt x="205" y="1343"/>
                  <a:pt x="189" y="1343"/>
                </a:cubicBezTo>
                <a:cubicBezTo>
                  <a:pt x="170" y="1343"/>
                  <a:pt x="155" y="1358"/>
                  <a:pt x="155" y="1376"/>
                </a:cubicBezTo>
                <a:cubicBezTo>
                  <a:pt x="155" y="1386"/>
                  <a:pt x="160" y="1395"/>
                  <a:pt x="167" y="1401"/>
                </a:cubicBezTo>
                <a:cubicBezTo>
                  <a:pt x="44" y="1613"/>
                  <a:pt x="44" y="1613"/>
                  <a:pt x="44" y="1613"/>
                </a:cubicBezTo>
                <a:cubicBezTo>
                  <a:pt x="41" y="1612"/>
                  <a:pt x="37" y="1611"/>
                  <a:pt x="33" y="1611"/>
                </a:cubicBezTo>
                <a:cubicBezTo>
                  <a:pt x="15" y="1611"/>
                  <a:pt x="0" y="1626"/>
                  <a:pt x="0" y="1645"/>
                </a:cubicBezTo>
                <a:cubicBezTo>
                  <a:pt x="0" y="1663"/>
                  <a:pt x="15" y="1678"/>
                  <a:pt x="33" y="1678"/>
                </a:cubicBezTo>
                <a:cubicBezTo>
                  <a:pt x="52" y="1678"/>
                  <a:pt x="67" y="1663"/>
                  <a:pt x="67" y="1645"/>
                </a:cubicBezTo>
                <a:cubicBezTo>
                  <a:pt x="67" y="1634"/>
                  <a:pt x="62" y="1625"/>
                  <a:pt x="54" y="1619"/>
                </a:cubicBezTo>
                <a:cubicBezTo>
                  <a:pt x="177" y="1407"/>
                  <a:pt x="177" y="1407"/>
                  <a:pt x="177" y="1407"/>
                </a:cubicBezTo>
                <a:cubicBezTo>
                  <a:pt x="180" y="1408"/>
                  <a:pt x="184" y="1409"/>
                  <a:pt x="189" y="1409"/>
                </a:cubicBezTo>
                <a:cubicBezTo>
                  <a:pt x="205" y="1409"/>
                  <a:pt x="218" y="1398"/>
                  <a:pt x="221" y="1383"/>
                </a:cubicBezTo>
                <a:cubicBezTo>
                  <a:pt x="465" y="1383"/>
                  <a:pt x="465" y="1383"/>
                  <a:pt x="465" y="1383"/>
                </a:cubicBezTo>
                <a:cubicBezTo>
                  <a:pt x="468" y="1398"/>
                  <a:pt x="481" y="1409"/>
                  <a:pt x="497" y="1409"/>
                </a:cubicBezTo>
                <a:cubicBezTo>
                  <a:pt x="502" y="1409"/>
                  <a:pt x="505" y="1408"/>
                  <a:pt x="509" y="1407"/>
                </a:cubicBezTo>
                <a:cubicBezTo>
                  <a:pt x="631" y="1618"/>
                  <a:pt x="631" y="1618"/>
                  <a:pt x="631" y="1618"/>
                </a:cubicBezTo>
                <a:cubicBezTo>
                  <a:pt x="624" y="1624"/>
                  <a:pt x="619" y="1632"/>
                  <a:pt x="619" y="1642"/>
                </a:cubicBezTo>
                <a:cubicBezTo>
                  <a:pt x="619" y="1661"/>
                  <a:pt x="634" y="1676"/>
                  <a:pt x="653" y="1676"/>
                </a:cubicBezTo>
                <a:cubicBezTo>
                  <a:pt x="669" y="1676"/>
                  <a:pt x="682" y="1664"/>
                  <a:pt x="685" y="1649"/>
                </a:cubicBezTo>
                <a:cubicBezTo>
                  <a:pt x="928" y="1649"/>
                  <a:pt x="928" y="1649"/>
                  <a:pt x="928" y="1649"/>
                </a:cubicBezTo>
                <a:cubicBezTo>
                  <a:pt x="932" y="1664"/>
                  <a:pt x="945" y="1675"/>
                  <a:pt x="961" y="1675"/>
                </a:cubicBezTo>
                <a:cubicBezTo>
                  <a:pt x="965" y="1675"/>
                  <a:pt x="969" y="1675"/>
                  <a:pt x="973" y="1673"/>
                </a:cubicBezTo>
                <a:cubicBezTo>
                  <a:pt x="1094" y="1884"/>
                  <a:pt x="1094" y="1884"/>
                  <a:pt x="1094" y="1884"/>
                </a:cubicBezTo>
                <a:cubicBezTo>
                  <a:pt x="1087" y="1890"/>
                  <a:pt x="1083" y="1899"/>
                  <a:pt x="1083" y="1909"/>
                </a:cubicBezTo>
                <a:cubicBezTo>
                  <a:pt x="1083" y="1927"/>
                  <a:pt x="1098" y="1942"/>
                  <a:pt x="1116" y="1942"/>
                </a:cubicBezTo>
                <a:cubicBezTo>
                  <a:pt x="1132" y="1942"/>
                  <a:pt x="1146" y="1930"/>
                  <a:pt x="1149" y="1915"/>
                </a:cubicBezTo>
                <a:cubicBezTo>
                  <a:pt x="1392" y="1915"/>
                  <a:pt x="1392" y="1915"/>
                  <a:pt x="1392" y="1915"/>
                </a:cubicBezTo>
                <a:cubicBezTo>
                  <a:pt x="1395" y="1930"/>
                  <a:pt x="1409" y="1942"/>
                  <a:pt x="1425" y="1942"/>
                </a:cubicBezTo>
                <a:cubicBezTo>
                  <a:pt x="1429" y="1942"/>
                  <a:pt x="1432" y="1941"/>
                  <a:pt x="1435" y="1940"/>
                </a:cubicBezTo>
                <a:cubicBezTo>
                  <a:pt x="1558" y="2152"/>
                  <a:pt x="1558" y="2152"/>
                  <a:pt x="1558" y="2152"/>
                </a:cubicBezTo>
                <a:cubicBezTo>
                  <a:pt x="1551" y="2158"/>
                  <a:pt x="1547" y="2167"/>
                  <a:pt x="1547" y="2177"/>
                </a:cubicBezTo>
                <a:cubicBezTo>
                  <a:pt x="1547" y="2187"/>
                  <a:pt x="1551" y="2196"/>
                  <a:pt x="1558" y="2202"/>
                </a:cubicBezTo>
                <a:cubicBezTo>
                  <a:pt x="1435" y="2414"/>
                  <a:pt x="1435" y="2414"/>
                  <a:pt x="1435" y="2414"/>
                </a:cubicBezTo>
                <a:cubicBezTo>
                  <a:pt x="1432" y="2413"/>
                  <a:pt x="1428" y="2412"/>
                  <a:pt x="1425" y="2412"/>
                </a:cubicBezTo>
                <a:cubicBezTo>
                  <a:pt x="1406" y="2412"/>
                  <a:pt x="1391" y="2427"/>
                  <a:pt x="1391" y="2445"/>
                </a:cubicBezTo>
                <a:cubicBezTo>
                  <a:pt x="1391" y="2464"/>
                  <a:pt x="1406" y="2479"/>
                  <a:pt x="1425" y="2479"/>
                </a:cubicBezTo>
                <a:cubicBezTo>
                  <a:pt x="1429" y="2479"/>
                  <a:pt x="1433" y="2478"/>
                  <a:pt x="1436" y="2477"/>
                </a:cubicBezTo>
                <a:cubicBezTo>
                  <a:pt x="1558" y="2687"/>
                  <a:pt x="1558" y="2687"/>
                  <a:pt x="1558" y="2687"/>
                </a:cubicBezTo>
                <a:cubicBezTo>
                  <a:pt x="1551" y="2693"/>
                  <a:pt x="1547" y="2702"/>
                  <a:pt x="1547" y="2712"/>
                </a:cubicBezTo>
                <a:cubicBezTo>
                  <a:pt x="1547" y="2730"/>
                  <a:pt x="1562" y="2745"/>
                  <a:pt x="1580" y="2745"/>
                </a:cubicBezTo>
                <a:cubicBezTo>
                  <a:pt x="1598" y="2745"/>
                  <a:pt x="1613" y="2730"/>
                  <a:pt x="1613" y="2712"/>
                </a:cubicBezTo>
                <a:cubicBezTo>
                  <a:pt x="1613" y="2693"/>
                  <a:pt x="1598" y="2678"/>
                  <a:pt x="1580" y="2678"/>
                </a:cubicBezTo>
                <a:cubicBezTo>
                  <a:pt x="1576" y="2678"/>
                  <a:pt x="1572" y="2679"/>
                  <a:pt x="1568" y="2681"/>
                </a:cubicBezTo>
                <a:cubicBezTo>
                  <a:pt x="1446" y="2470"/>
                  <a:pt x="1446" y="2470"/>
                  <a:pt x="1446" y="2470"/>
                </a:cubicBezTo>
                <a:cubicBezTo>
                  <a:pt x="1453" y="2464"/>
                  <a:pt x="1458" y="2455"/>
                  <a:pt x="1458" y="2445"/>
                </a:cubicBezTo>
                <a:cubicBezTo>
                  <a:pt x="1458" y="2435"/>
                  <a:pt x="1453" y="2426"/>
                  <a:pt x="1446" y="2420"/>
                </a:cubicBezTo>
                <a:cubicBezTo>
                  <a:pt x="1568" y="2208"/>
                  <a:pt x="1568" y="2208"/>
                  <a:pt x="1568" y="2208"/>
                </a:cubicBezTo>
                <a:cubicBezTo>
                  <a:pt x="1572" y="2209"/>
                  <a:pt x="1576" y="2210"/>
                  <a:pt x="1580" y="2210"/>
                </a:cubicBezTo>
                <a:cubicBezTo>
                  <a:pt x="1596" y="2210"/>
                  <a:pt x="1610" y="2198"/>
                  <a:pt x="1613" y="2182"/>
                </a:cubicBezTo>
                <a:cubicBezTo>
                  <a:pt x="1856" y="2182"/>
                  <a:pt x="1856" y="2182"/>
                  <a:pt x="1856" y="2182"/>
                </a:cubicBezTo>
                <a:cubicBezTo>
                  <a:pt x="1858" y="2198"/>
                  <a:pt x="1872" y="2210"/>
                  <a:pt x="1888" y="2210"/>
                </a:cubicBezTo>
                <a:cubicBezTo>
                  <a:pt x="1893" y="2210"/>
                  <a:pt x="1897" y="2209"/>
                  <a:pt x="1900" y="2208"/>
                </a:cubicBezTo>
                <a:cubicBezTo>
                  <a:pt x="2023" y="2420"/>
                  <a:pt x="2023" y="2420"/>
                  <a:pt x="2023" y="2420"/>
                </a:cubicBezTo>
                <a:cubicBezTo>
                  <a:pt x="2015" y="2426"/>
                  <a:pt x="2010" y="2435"/>
                  <a:pt x="2010" y="2445"/>
                </a:cubicBezTo>
                <a:cubicBezTo>
                  <a:pt x="2010" y="2464"/>
                  <a:pt x="2025" y="2479"/>
                  <a:pt x="2044" y="2479"/>
                </a:cubicBezTo>
                <a:cubicBezTo>
                  <a:pt x="2062" y="2479"/>
                  <a:pt x="2077" y="2464"/>
                  <a:pt x="2077" y="2445"/>
                </a:cubicBezTo>
                <a:cubicBezTo>
                  <a:pt x="2077" y="2427"/>
                  <a:pt x="2062" y="2412"/>
                  <a:pt x="2044" y="2412"/>
                </a:cubicBezTo>
                <a:cubicBezTo>
                  <a:pt x="2040" y="2412"/>
                  <a:pt x="2036" y="2413"/>
                  <a:pt x="2033" y="2414"/>
                </a:cubicBezTo>
                <a:cubicBezTo>
                  <a:pt x="1911" y="2202"/>
                  <a:pt x="1911" y="2202"/>
                  <a:pt x="1911" y="2202"/>
                </a:cubicBezTo>
                <a:cubicBezTo>
                  <a:pt x="1917" y="2196"/>
                  <a:pt x="1922" y="2187"/>
                  <a:pt x="1922" y="2177"/>
                </a:cubicBezTo>
                <a:cubicBezTo>
                  <a:pt x="1922" y="2167"/>
                  <a:pt x="1917" y="2158"/>
                  <a:pt x="1911" y="2152"/>
                </a:cubicBezTo>
                <a:cubicBezTo>
                  <a:pt x="2033" y="1940"/>
                  <a:pt x="2033" y="1940"/>
                  <a:pt x="2033" y="1940"/>
                </a:cubicBezTo>
                <a:cubicBezTo>
                  <a:pt x="2037" y="1941"/>
                  <a:pt x="2040" y="1942"/>
                  <a:pt x="2044" y="1942"/>
                </a:cubicBezTo>
                <a:cubicBezTo>
                  <a:pt x="2060" y="1942"/>
                  <a:pt x="2073" y="1930"/>
                  <a:pt x="2077" y="1915"/>
                </a:cubicBezTo>
                <a:cubicBezTo>
                  <a:pt x="2320" y="1915"/>
                  <a:pt x="2320" y="1915"/>
                  <a:pt x="2320" y="1915"/>
                </a:cubicBezTo>
                <a:cubicBezTo>
                  <a:pt x="2323" y="1930"/>
                  <a:pt x="2336" y="1942"/>
                  <a:pt x="2352" y="1942"/>
                </a:cubicBezTo>
                <a:cubicBezTo>
                  <a:pt x="2371" y="1942"/>
                  <a:pt x="2386" y="1927"/>
                  <a:pt x="2386" y="1909"/>
                </a:cubicBezTo>
                <a:cubicBezTo>
                  <a:pt x="2386" y="1890"/>
                  <a:pt x="2371" y="1875"/>
                  <a:pt x="2352" y="1875"/>
                </a:cubicBezTo>
                <a:cubicBezTo>
                  <a:pt x="2336" y="1875"/>
                  <a:pt x="2322" y="1887"/>
                  <a:pt x="2320" y="1903"/>
                </a:cubicBezTo>
                <a:cubicBezTo>
                  <a:pt x="2077" y="1903"/>
                  <a:pt x="2077" y="1903"/>
                  <a:pt x="2077" y="1903"/>
                </a:cubicBezTo>
                <a:cubicBezTo>
                  <a:pt x="2074" y="1887"/>
                  <a:pt x="2060" y="1875"/>
                  <a:pt x="2044" y="1875"/>
                </a:cubicBezTo>
                <a:cubicBezTo>
                  <a:pt x="2040" y="1875"/>
                  <a:pt x="2036" y="1876"/>
                  <a:pt x="2032" y="1877"/>
                </a:cubicBezTo>
                <a:cubicBezTo>
                  <a:pt x="1910" y="1667"/>
                  <a:pt x="1910" y="1667"/>
                  <a:pt x="1910" y="1667"/>
                </a:cubicBezTo>
                <a:cubicBezTo>
                  <a:pt x="1917" y="1661"/>
                  <a:pt x="1922" y="1652"/>
                  <a:pt x="1922" y="1642"/>
                </a:cubicBezTo>
                <a:cubicBezTo>
                  <a:pt x="1922" y="1632"/>
                  <a:pt x="1917" y="1623"/>
                  <a:pt x="1910" y="1616"/>
                </a:cubicBezTo>
                <a:cubicBezTo>
                  <a:pt x="2032" y="1405"/>
                  <a:pt x="2032" y="1405"/>
                  <a:pt x="2032" y="1405"/>
                </a:cubicBezTo>
                <a:cubicBezTo>
                  <a:pt x="2036" y="1406"/>
                  <a:pt x="2040" y="1407"/>
                  <a:pt x="2044" y="1407"/>
                </a:cubicBezTo>
                <a:cubicBezTo>
                  <a:pt x="2060" y="1407"/>
                  <a:pt x="2074" y="1395"/>
                  <a:pt x="2077" y="1379"/>
                </a:cubicBezTo>
                <a:cubicBezTo>
                  <a:pt x="2320" y="1379"/>
                  <a:pt x="2320" y="1379"/>
                  <a:pt x="2320" y="1379"/>
                </a:cubicBezTo>
                <a:cubicBezTo>
                  <a:pt x="2322" y="1395"/>
                  <a:pt x="2336" y="1407"/>
                  <a:pt x="2352" y="1407"/>
                </a:cubicBezTo>
                <a:cubicBezTo>
                  <a:pt x="2357" y="1407"/>
                  <a:pt x="2361" y="1406"/>
                  <a:pt x="2364" y="1405"/>
                </a:cubicBezTo>
                <a:cubicBezTo>
                  <a:pt x="2487" y="1616"/>
                  <a:pt x="2487" y="1616"/>
                  <a:pt x="2487" y="1616"/>
                </a:cubicBezTo>
                <a:cubicBezTo>
                  <a:pt x="2479" y="1623"/>
                  <a:pt x="2474" y="1632"/>
                  <a:pt x="2474" y="1642"/>
                </a:cubicBezTo>
                <a:cubicBezTo>
                  <a:pt x="2474" y="1661"/>
                  <a:pt x="2489" y="1675"/>
                  <a:pt x="2508" y="1675"/>
                </a:cubicBezTo>
                <a:cubicBezTo>
                  <a:pt x="2526" y="1675"/>
                  <a:pt x="2541" y="1661"/>
                  <a:pt x="2541" y="1642"/>
                </a:cubicBezTo>
                <a:cubicBezTo>
                  <a:pt x="2541" y="1624"/>
                  <a:pt x="2526" y="1609"/>
                  <a:pt x="2508" y="1609"/>
                </a:cubicBezTo>
                <a:close/>
                <a:moveTo>
                  <a:pt x="1104" y="870"/>
                </a:moveTo>
                <a:cubicBezTo>
                  <a:pt x="1108" y="871"/>
                  <a:pt x="1112" y="872"/>
                  <a:pt x="1116" y="872"/>
                </a:cubicBezTo>
                <a:cubicBezTo>
                  <a:pt x="1133" y="872"/>
                  <a:pt x="1147" y="860"/>
                  <a:pt x="1149" y="844"/>
                </a:cubicBezTo>
                <a:cubicBezTo>
                  <a:pt x="1392" y="844"/>
                  <a:pt x="1392" y="844"/>
                  <a:pt x="1392" y="844"/>
                </a:cubicBezTo>
                <a:cubicBezTo>
                  <a:pt x="1395" y="860"/>
                  <a:pt x="1408" y="872"/>
                  <a:pt x="1425" y="872"/>
                </a:cubicBezTo>
                <a:cubicBezTo>
                  <a:pt x="1429" y="872"/>
                  <a:pt x="1433" y="871"/>
                  <a:pt x="1437" y="870"/>
                </a:cubicBezTo>
                <a:cubicBezTo>
                  <a:pt x="1558" y="1080"/>
                  <a:pt x="1558" y="1080"/>
                  <a:pt x="1558" y="1080"/>
                </a:cubicBezTo>
                <a:cubicBezTo>
                  <a:pt x="1551" y="1086"/>
                  <a:pt x="1547" y="1095"/>
                  <a:pt x="1547" y="1105"/>
                </a:cubicBezTo>
                <a:cubicBezTo>
                  <a:pt x="1547" y="1115"/>
                  <a:pt x="1551" y="1124"/>
                  <a:pt x="1558" y="1130"/>
                </a:cubicBezTo>
                <a:cubicBezTo>
                  <a:pt x="1435" y="1342"/>
                  <a:pt x="1435" y="1342"/>
                  <a:pt x="1435" y="1342"/>
                </a:cubicBezTo>
                <a:cubicBezTo>
                  <a:pt x="1432" y="1341"/>
                  <a:pt x="1429" y="1340"/>
                  <a:pt x="1425" y="1340"/>
                </a:cubicBezTo>
                <a:cubicBezTo>
                  <a:pt x="1409" y="1340"/>
                  <a:pt x="1395" y="1352"/>
                  <a:pt x="1392" y="1367"/>
                </a:cubicBezTo>
                <a:cubicBezTo>
                  <a:pt x="1149" y="1367"/>
                  <a:pt x="1149" y="1367"/>
                  <a:pt x="1149" y="1367"/>
                </a:cubicBezTo>
                <a:cubicBezTo>
                  <a:pt x="1146" y="1352"/>
                  <a:pt x="1132" y="1340"/>
                  <a:pt x="1116" y="1340"/>
                </a:cubicBezTo>
                <a:cubicBezTo>
                  <a:pt x="1112" y="1340"/>
                  <a:pt x="1108" y="1341"/>
                  <a:pt x="1104" y="1343"/>
                </a:cubicBezTo>
                <a:cubicBezTo>
                  <a:pt x="983" y="1133"/>
                  <a:pt x="983" y="1133"/>
                  <a:pt x="983" y="1133"/>
                </a:cubicBezTo>
                <a:cubicBezTo>
                  <a:pt x="990" y="1126"/>
                  <a:pt x="995" y="1117"/>
                  <a:pt x="995" y="1107"/>
                </a:cubicBezTo>
                <a:cubicBezTo>
                  <a:pt x="995" y="1097"/>
                  <a:pt x="990" y="1088"/>
                  <a:pt x="982" y="1082"/>
                </a:cubicBezTo>
                <a:lnTo>
                  <a:pt x="1104" y="870"/>
                </a:lnTo>
                <a:close/>
                <a:moveTo>
                  <a:pt x="519" y="1401"/>
                </a:moveTo>
                <a:cubicBezTo>
                  <a:pt x="526" y="1395"/>
                  <a:pt x="531" y="1386"/>
                  <a:pt x="531" y="1376"/>
                </a:cubicBezTo>
                <a:cubicBezTo>
                  <a:pt x="531" y="1366"/>
                  <a:pt x="526" y="1356"/>
                  <a:pt x="518" y="1350"/>
                </a:cubicBezTo>
                <a:cubicBezTo>
                  <a:pt x="641" y="1138"/>
                  <a:pt x="641" y="1138"/>
                  <a:pt x="641" y="1138"/>
                </a:cubicBezTo>
                <a:cubicBezTo>
                  <a:pt x="644" y="1140"/>
                  <a:pt x="648" y="1141"/>
                  <a:pt x="653" y="1141"/>
                </a:cubicBezTo>
                <a:cubicBezTo>
                  <a:pt x="669" y="1141"/>
                  <a:pt x="683" y="1129"/>
                  <a:pt x="686" y="1113"/>
                </a:cubicBezTo>
                <a:cubicBezTo>
                  <a:pt x="928" y="1113"/>
                  <a:pt x="928" y="1113"/>
                  <a:pt x="928" y="1113"/>
                </a:cubicBezTo>
                <a:cubicBezTo>
                  <a:pt x="931" y="1129"/>
                  <a:pt x="945" y="1141"/>
                  <a:pt x="961" y="1141"/>
                </a:cubicBezTo>
                <a:cubicBezTo>
                  <a:pt x="965" y="1141"/>
                  <a:pt x="969" y="1140"/>
                  <a:pt x="973" y="1139"/>
                </a:cubicBezTo>
                <a:cubicBezTo>
                  <a:pt x="1094" y="1349"/>
                  <a:pt x="1094" y="1349"/>
                  <a:pt x="1094" y="1349"/>
                </a:cubicBezTo>
                <a:cubicBezTo>
                  <a:pt x="1087" y="1355"/>
                  <a:pt x="1083" y="1364"/>
                  <a:pt x="1083" y="1374"/>
                </a:cubicBezTo>
                <a:cubicBezTo>
                  <a:pt x="1083" y="1383"/>
                  <a:pt x="1087" y="1392"/>
                  <a:pt x="1094" y="1398"/>
                </a:cubicBezTo>
                <a:cubicBezTo>
                  <a:pt x="972" y="1611"/>
                  <a:pt x="972" y="1611"/>
                  <a:pt x="972" y="1611"/>
                </a:cubicBezTo>
                <a:cubicBezTo>
                  <a:pt x="968" y="1610"/>
                  <a:pt x="965" y="1609"/>
                  <a:pt x="961" y="1609"/>
                </a:cubicBezTo>
                <a:cubicBezTo>
                  <a:pt x="944" y="1609"/>
                  <a:pt x="931" y="1621"/>
                  <a:pt x="928" y="1637"/>
                </a:cubicBezTo>
                <a:cubicBezTo>
                  <a:pt x="686" y="1637"/>
                  <a:pt x="686" y="1637"/>
                  <a:pt x="686" y="1637"/>
                </a:cubicBezTo>
                <a:cubicBezTo>
                  <a:pt x="683" y="1621"/>
                  <a:pt x="669" y="1609"/>
                  <a:pt x="653" y="1609"/>
                </a:cubicBezTo>
                <a:cubicBezTo>
                  <a:pt x="648" y="1609"/>
                  <a:pt x="644" y="1610"/>
                  <a:pt x="641" y="1611"/>
                </a:cubicBezTo>
                <a:lnTo>
                  <a:pt x="519" y="1401"/>
                </a:lnTo>
                <a:close/>
                <a:moveTo>
                  <a:pt x="983" y="1667"/>
                </a:moveTo>
                <a:cubicBezTo>
                  <a:pt x="990" y="1661"/>
                  <a:pt x="994" y="1652"/>
                  <a:pt x="994" y="1642"/>
                </a:cubicBezTo>
                <a:cubicBezTo>
                  <a:pt x="994" y="1632"/>
                  <a:pt x="989" y="1623"/>
                  <a:pt x="982" y="1616"/>
                </a:cubicBezTo>
                <a:cubicBezTo>
                  <a:pt x="1104" y="1405"/>
                  <a:pt x="1104" y="1405"/>
                  <a:pt x="1104" y="1405"/>
                </a:cubicBezTo>
                <a:cubicBezTo>
                  <a:pt x="1108" y="1406"/>
                  <a:pt x="1112" y="1407"/>
                  <a:pt x="1116" y="1407"/>
                </a:cubicBezTo>
                <a:cubicBezTo>
                  <a:pt x="1133" y="1407"/>
                  <a:pt x="1147" y="1395"/>
                  <a:pt x="1149" y="1379"/>
                </a:cubicBezTo>
                <a:cubicBezTo>
                  <a:pt x="1392" y="1379"/>
                  <a:pt x="1392" y="1379"/>
                  <a:pt x="1392" y="1379"/>
                </a:cubicBezTo>
                <a:cubicBezTo>
                  <a:pt x="1394" y="1395"/>
                  <a:pt x="1408" y="1407"/>
                  <a:pt x="1425" y="1407"/>
                </a:cubicBezTo>
                <a:cubicBezTo>
                  <a:pt x="1429" y="1407"/>
                  <a:pt x="1433" y="1406"/>
                  <a:pt x="1437" y="1405"/>
                </a:cubicBezTo>
                <a:cubicBezTo>
                  <a:pt x="1559" y="1616"/>
                  <a:pt x="1559" y="1616"/>
                  <a:pt x="1559" y="1616"/>
                </a:cubicBezTo>
                <a:cubicBezTo>
                  <a:pt x="1552" y="1623"/>
                  <a:pt x="1547" y="1632"/>
                  <a:pt x="1547" y="1642"/>
                </a:cubicBezTo>
                <a:cubicBezTo>
                  <a:pt x="1547" y="1652"/>
                  <a:pt x="1551" y="1661"/>
                  <a:pt x="1558" y="1667"/>
                </a:cubicBezTo>
                <a:cubicBezTo>
                  <a:pt x="1436" y="1877"/>
                  <a:pt x="1436" y="1877"/>
                  <a:pt x="1436" y="1877"/>
                </a:cubicBezTo>
                <a:cubicBezTo>
                  <a:pt x="1433" y="1876"/>
                  <a:pt x="1429" y="1875"/>
                  <a:pt x="1425" y="1875"/>
                </a:cubicBezTo>
                <a:cubicBezTo>
                  <a:pt x="1408" y="1875"/>
                  <a:pt x="1394" y="1887"/>
                  <a:pt x="1392" y="1903"/>
                </a:cubicBezTo>
                <a:cubicBezTo>
                  <a:pt x="1149" y="1903"/>
                  <a:pt x="1149" y="1903"/>
                  <a:pt x="1149" y="1903"/>
                </a:cubicBezTo>
                <a:cubicBezTo>
                  <a:pt x="1147" y="1887"/>
                  <a:pt x="1133" y="1875"/>
                  <a:pt x="1116" y="1875"/>
                </a:cubicBezTo>
                <a:cubicBezTo>
                  <a:pt x="1112" y="1875"/>
                  <a:pt x="1108" y="1876"/>
                  <a:pt x="1104" y="1877"/>
                </a:cubicBezTo>
                <a:lnTo>
                  <a:pt x="983" y="1667"/>
                </a:lnTo>
                <a:close/>
                <a:moveTo>
                  <a:pt x="2022" y="1884"/>
                </a:moveTo>
                <a:cubicBezTo>
                  <a:pt x="2015" y="1890"/>
                  <a:pt x="2011" y="1899"/>
                  <a:pt x="2011" y="1909"/>
                </a:cubicBezTo>
                <a:cubicBezTo>
                  <a:pt x="2011" y="1919"/>
                  <a:pt x="2015" y="1928"/>
                  <a:pt x="2023" y="1934"/>
                </a:cubicBezTo>
                <a:cubicBezTo>
                  <a:pt x="1901" y="2146"/>
                  <a:pt x="1901" y="2146"/>
                  <a:pt x="1901" y="2146"/>
                </a:cubicBezTo>
                <a:cubicBezTo>
                  <a:pt x="1897" y="2144"/>
                  <a:pt x="1893" y="2144"/>
                  <a:pt x="1888" y="2144"/>
                </a:cubicBezTo>
                <a:cubicBezTo>
                  <a:pt x="1872" y="2144"/>
                  <a:pt x="1859" y="2155"/>
                  <a:pt x="1856" y="2170"/>
                </a:cubicBezTo>
                <a:cubicBezTo>
                  <a:pt x="1613" y="2170"/>
                  <a:pt x="1613" y="2170"/>
                  <a:pt x="1613" y="2170"/>
                </a:cubicBezTo>
                <a:cubicBezTo>
                  <a:pt x="1609" y="2155"/>
                  <a:pt x="1596" y="2144"/>
                  <a:pt x="1580" y="2144"/>
                </a:cubicBezTo>
                <a:cubicBezTo>
                  <a:pt x="1576" y="2144"/>
                  <a:pt x="1572" y="2144"/>
                  <a:pt x="1568" y="2146"/>
                </a:cubicBezTo>
                <a:cubicBezTo>
                  <a:pt x="1446" y="1934"/>
                  <a:pt x="1446" y="1934"/>
                  <a:pt x="1446" y="1934"/>
                </a:cubicBezTo>
                <a:cubicBezTo>
                  <a:pt x="1453" y="1928"/>
                  <a:pt x="1458" y="1919"/>
                  <a:pt x="1458" y="1909"/>
                </a:cubicBezTo>
                <a:cubicBezTo>
                  <a:pt x="1458" y="1899"/>
                  <a:pt x="1454" y="1890"/>
                  <a:pt x="1447" y="1883"/>
                </a:cubicBezTo>
                <a:cubicBezTo>
                  <a:pt x="1568" y="1673"/>
                  <a:pt x="1568" y="1673"/>
                  <a:pt x="1568" y="1673"/>
                </a:cubicBezTo>
                <a:cubicBezTo>
                  <a:pt x="1572" y="1675"/>
                  <a:pt x="1576" y="1675"/>
                  <a:pt x="1580" y="1675"/>
                </a:cubicBezTo>
                <a:cubicBezTo>
                  <a:pt x="1597" y="1675"/>
                  <a:pt x="1611" y="1663"/>
                  <a:pt x="1613" y="1647"/>
                </a:cubicBezTo>
                <a:cubicBezTo>
                  <a:pt x="1856" y="1647"/>
                  <a:pt x="1856" y="1647"/>
                  <a:pt x="1856" y="1647"/>
                </a:cubicBezTo>
                <a:cubicBezTo>
                  <a:pt x="1858" y="1663"/>
                  <a:pt x="1872" y="1675"/>
                  <a:pt x="1889" y="1675"/>
                </a:cubicBezTo>
                <a:cubicBezTo>
                  <a:pt x="1893" y="1675"/>
                  <a:pt x="1897" y="1675"/>
                  <a:pt x="1900" y="1673"/>
                </a:cubicBezTo>
                <a:lnTo>
                  <a:pt x="2022" y="1884"/>
                </a:lnTo>
                <a:close/>
                <a:moveTo>
                  <a:pt x="1899" y="1611"/>
                </a:moveTo>
                <a:cubicBezTo>
                  <a:pt x="1896" y="1610"/>
                  <a:pt x="1892" y="1609"/>
                  <a:pt x="1889" y="1609"/>
                </a:cubicBezTo>
                <a:cubicBezTo>
                  <a:pt x="1872" y="1609"/>
                  <a:pt x="1859" y="1620"/>
                  <a:pt x="1856" y="1635"/>
                </a:cubicBezTo>
                <a:cubicBezTo>
                  <a:pt x="1613" y="1635"/>
                  <a:pt x="1613" y="1635"/>
                  <a:pt x="1613" y="1635"/>
                </a:cubicBezTo>
                <a:cubicBezTo>
                  <a:pt x="1610" y="1620"/>
                  <a:pt x="1596" y="1609"/>
                  <a:pt x="1580" y="1609"/>
                </a:cubicBezTo>
                <a:cubicBezTo>
                  <a:pt x="1576" y="1609"/>
                  <a:pt x="1573" y="1610"/>
                  <a:pt x="1570" y="1611"/>
                </a:cubicBezTo>
                <a:cubicBezTo>
                  <a:pt x="1447" y="1398"/>
                  <a:pt x="1447" y="1398"/>
                  <a:pt x="1447" y="1398"/>
                </a:cubicBezTo>
                <a:cubicBezTo>
                  <a:pt x="1454" y="1392"/>
                  <a:pt x="1458" y="1383"/>
                  <a:pt x="1458" y="1374"/>
                </a:cubicBezTo>
                <a:cubicBezTo>
                  <a:pt x="1458" y="1363"/>
                  <a:pt x="1453" y="1354"/>
                  <a:pt x="1446" y="1348"/>
                </a:cubicBezTo>
                <a:cubicBezTo>
                  <a:pt x="1568" y="1136"/>
                  <a:pt x="1568" y="1136"/>
                  <a:pt x="1568" y="1136"/>
                </a:cubicBezTo>
                <a:cubicBezTo>
                  <a:pt x="1572" y="1138"/>
                  <a:pt x="1576" y="1139"/>
                  <a:pt x="1580" y="1139"/>
                </a:cubicBezTo>
                <a:cubicBezTo>
                  <a:pt x="1597" y="1139"/>
                  <a:pt x="1611" y="1126"/>
                  <a:pt x="1613" y="1110"/>
                </a:cubicBezTo>
                <a:cubicBezTo>
                  <a:pt x="1856" y="1110"/>
                  <a:pt x="1856" y="1110"/>
                  <a:pt x="1856" y="1110"/>
                </a:cubicBezTo>
                <a:cubicBezTo>
                  <a:pt x="1858" y="1126"/>
                  <a:pt x="1872" y="1139"/>
                  <a:pt x="1889" y="1139"/>
                </a:cubicBezTo>
                <a:cubicBezTo>
                  <a:pt x="1893" y="1139"/>
                  <a:pt x="1897" y="1138"/>
                  <a:pt x="1901" y="1136"/>
                </a:cubicBezTo>
                <a:cubicBezTo>
                  <a:pt x="2023" y="1348"/>
                  <a:pt x="2023" y="1348"/>
                  <a:pt x="2023" y="1348"/>
                </a:cubicBezTo>
                <a:cubicBezTo>
                  <a:pt x="2015" y="1354"/>
                  <a:pt x="2011" y="1363"/>
                  <a:pt x="2011" y="1374"/>
                </a:cubicBezTo>
                <a:cubicBezTo>
                  <a:pt x="2011" y="1383"/>
                  <a:pt x="2015" y="1392"/>
                  <a:pt x="2022" y="1398"/>
                </a:cubicBezTo>
                <a:lnTo>
                  <a:pt x="1899" y="1611"/>
                </a:lnTo>
                <a:close/>
              </a:path>
            </a:pathLst>
          </a:custGeom>
          <a:solidFill>
            <a:srgbClr val="3F434D">
              <a:alpha val="706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Source Sans Pro Light"/>
              <a:ea typeface="Source Sans Pro Light"/>
              <a:cs typeface="Source Sans Pro Light"/>
              <a:sym typeface="Source Sans Pro Light"/>
            </a:endParaRPr>
          </a:p>
        </p:txBody>
      </p:sp>
      <p:sp>
        <p:nvSpPr>
          <p:cNvPr id="749" name="Google Shape;749;gb0e4b047f7_0_820"/>
          <p:cNvSpPr/>
          <p:nvPr/>
        </p:nvSpPr>
        <p:spPr>
          <a:xfrm rot="-7200000" flipH="1">
            <a:off x="-3099481" y="-2784715"/>
            <a:ext cx="3131287" cy="3381546"/>
          </a:xfrm>
          <a:custGeom>
            <a:avLst/>
            <a:gdLst/>
            <a:ahLst/>
            <a:cxnLst/>
            <a:rect l="l" t="t" r="r" b="b"/>
            <a:pathLst>
              <a:path w="2541" h="2745" extrusionOk="0">
                <a:moveTo>
                  <a:pt x="2508" y="1609"/>
                </a:moveTo>
                <a:cubicBezTo>
                  <a:pt x="2504" y="1609"/>
                  <a:pt x="2500" y="1610"/>
                  <a:pt x="2497" y="1611"/>
                </a:cubicBezTo>
                <a:cubicBezTo>
                  <a:pt x="2375" y="1398"/>
                  <a:pt x="2375" y="1398"/>
                  <a:pt x="2375" y="1398"/>
                </a:cubicBezTo>
                <a:cubicBezTo>
                  <a:pt x="2381" y="1392"/>
                  <a:pt x="2386" y="1383"/>
                  <a:pt x="2386" y="1374"/>
                </a:cubicBezTo>
                <a:cubicBezTo>
                  <a:pt x="2386" y="1363"/>
                  <a:pt x="2381" y="1354"/>
                  <a:pt x="2374" y="1348"/>
                </a:cubicBezTo>
                <a:cubicBezTo>
                  <a:pt x="2496" y="1136"/>
                  <a:pt x="2496" y="1136"/>
                  <a:pt x="2496" y="1136"/>
                </a:cubicBezTo>
                <a:cubicBezTo>
                  <a:pt x="2500" y="1137"/>
                  <a:pt x="2504" y="1138"/>
                  <a:pt x="2508" y="1138"/>
                </a:cubicBezTo>
                <a:cubicBezTo>
                  <a:pt x="2526" y="1138"/>
                  <a:pt x="2541" y="1123"/>
                  <a:pt x="2541" y="1105"/>
                </a:cubicBezTo>
                <a:cubicBezTo>
                  <a:pt x="2541" y="1087"/>
                  <a:pt x="2526" y="1072"/>
                  <a:pt x="2508" y="1072"/>
                </a:cubicBezTo>
                <a:cubicBezTo>
                  <a:pt x="2489" y="1072"/>
                  <a:pt x="2475" y="1087"/>
                  <a:pt x="2475" y="1105"/>
                </a:cubicBezTo>
                <a:cubicBezTo>
                  <a:pt x="2475" y="1115"/>
                  <a:pt x="2479" y="1124"/>
                  <a:pt x="2486" y="1130"/>
                </a:cubicBezTo>
                <a:cubicBezTo>
                  <a:pt x="2363" y="1342"/>
                  <a:pt x="2363" y="1342"/>
                  <a:pt x="2363" y="1342"/>
                </a:cubicBezTo>
                <a:cubicBezTo>
                  <a:pt x="2360" y="1341"/>
                  <a:pt x="2356" y="1340"/>
                  <a:pt x="2352" y="1340"/>
                </a:cubicBezTo>
                <a:cubicBezTo>
                  <a:pt x="2336" y="1340"/>
                  <a:pt x="2323" y="1352"/>
                  <a:pt x="2320" y="1367"/>
                </a:cubicBezTo>
                <a:cubicBezTo>
                  <a:pt x="2077" y="1367"/>
                  <a:pt x="2077" y="1367"/>
                  <a:pt x="2077" y="1367"/>
                </a:cubicBezTo>
                <a:cubicBezTo>
                  <a:pt x="2073" y="1352"/>
                  <a:pt x="2060" y="1340"/>
                  <a:pt x="2044" y="1340"/>
                </a:cubicBezTo>
                <a:cubicBezTo>
                  <a:pt x="2040" y="1340"/>
                  <a:pt x="2037" y="1341"/>
                  <a:pt x="2033" y="1342"/>
                </a:cubicBezTo>
                <a:cubicBezTo>
                  <a:pt x="1911" y="1130"/>
                  <a:pt x="1911" y="1130"/>
                  <a:pt x="1911" y="1130"/>
                </a:cubicBezTo>
                <a:cubicBezTo>
                  <a:pt x="1918" y="1124"/>
                  <a:pt x="1922" y="1115"/>
                  <a:pt x="1922" y="1105"/>
                </a:cubicBezTo>
                <a:cubicBezTo>
                  <a:pt x="1922" y="1087"/>
                  <a:pt x="1907" y="1072"/>
                  <a:pt x="1889" y="1072"/>
                </a:cubicBezTo>
                <a:cubicBezTo>
                  <a:pt x="1873" y="1072"/>
                  <a:pt x="1859" y="1083"/>
                  <a:pt x="1856" y="1098"/>
                </a:cubicBezTo>
                <a:cubicBezTo>
                  <a:pt x="1613" y="1098"/>
                  <a:pt x="1613" y="1098"/>
                  <a:pt x="1613" y="1098"/>
                </a:cubicBezTo>
                <a:cubicBezTo>
                  <a:pt x="1610" y="1083"/>
                  <a:pt x="1596" y="1072"/>
                  <a:pt x="1580" y="1072"/>
                </a:cubicBezTo>
                <a:cubicBezTo>
                  <a:pt x="1576" y="1072"/>
                  <a:pt x="1572" y="1073"/>
                  <a:pt x="1569" y="1074"/>
                </a:cubicBezTo>
                <a:cubicBezTo>
                  <a:pt x="1447" y="864"/>
                  <a:pt x="1447" y="864"/>
                  <a:pt x="1447" y="864"/>
                </a:cubicBezTo>
                <a:cubicBezTo>
                  <a:pt x="1454" y="858"/>
                  <a:pt x="1458" y="849"/>
                  <a:pt x="1458" y="839"/>
                </a:cubicBezTo>
                <a:cubicBezTo>
                  <a:pt x="1458" y="829"/>
                  <a:pt x="1454" y="819"/>
                  <a:pt x="1446" y="813"/>
                </a:cubicBezTo>
                <a:cubicBezTo>
                  <a:pt x="1568" y="601"/>
                  <a:pt x="1568" y="601"/>
                  <a:pt x="1568" y="601"/>
                </a:cubicBezTo>
                <a:cubicBezTo>
                  <a:pt x="1572" y="603"/>
                  <a:pt x="1576" y="604"/>
                  <a:pt x="1580" y="604"/>
                </a:cubicBezTo>
                <a:cubicBezTo>
                  <a:pt x="1597" y="604"/>
                  <a:pt x="1611" y="592"/>
                  <a:pt x="1613" y="576"/>
                </a:cubicBezTo>
                <a:cubicBezTo>
                  <a:pt x="1856" y="576"/>
                  <a:pt x="1856" y="576"/>
                  <a:pt x="1856" y="576"/>
                </a:cubicBezTo>
                <a:cubicBezTo>
                  <a:pt x="1859" y="592"/>
                  <a:pt x="1872" y="604"/>
                  <a:pt x="1889" y="604"/>
                </a:cubicBezTo>
                <a:cubicBezTo>
                  <a:pt x="1893" y="604"/>
                  <a:pt x="1897" y="603"/>
                  <a:pt x="1901" y="601"/>
                </a:cubicBezTo>
                <a:cubicBezTo>
                  <a:pt x="2023" y="813"/>
                  <a:pt x="2023" y="813"/>
                  <a:pt x="2023" y="813"/>
                </a:cubicBezTo>
                <a:cubicBezTo>
                  <a:pt x="2016" y="819"/>
                  <a:pt x="2011" y="829"/>
                  <a:pt x="2011" y="839"/>
                </a:cubicBezTo>
                <a:cubicBezTo>
                  <a:pt x="2011" y="857"/>
                  <a:pt x="2026" y="872"/>
                  <a:pt x="2044" y="872"/>
                </a:cubicBezTo>
                <a:cubicBezTo>
                  <a:pt x="2063" y="872"/>
                  <a:pt x="2078" y="857"/>
                  <a:pt x="2078" y="839"/>
                </a:cubicBezTo>
                <a:cubicBezTo>
                  <a:pt x="2078" y="821"/>
                  <a:pt x="2063" y="806"/>
                  <a:pt x="2044" y="806"/>
                </a:cubicBezTo>
                <a:cubicBezTo>
                  <a:pt x="2040" y="806"/>
                  <a:pt x="2037" y="806"/>
                  <a:pt x="2034" y="807"/>
                </a:cubicBezTo>
                <a:cubicBezTo>
                  <a:pt x="1911" y="595"/>
                  <a:pt x="1911" y="595"/>
                  <a:pt x="1911" y="595"/>
                </a:cubicBezTo>
                <a:cubicBezTo>
                  <a:pt x="1918" y="589"/>
                  <a:pt x="1922" y="580"/>
                  <a:pt x="1922" y="570"/>
                </a:cubicBezTo>
                <a:cubicBezTo>
                  <a:pt x="1922" y="560"/>
                  <a:pt x="1917" y="551"/>
                  <a:pt x="1910" y="545"/>
                </a:cubicBezTo>
                <a:cubicBezTo>
                  <a:pt x="2032" y="333"/>
                  <a:pt x="2032" y="333"/>
                  <a:pt x="2032" y="333"/>
                </a:cubicBezTo>
                <a:cubicBezTo>
                  <a:pt x="2036" y="334"/>
                  <a:pt x="2040" y="335"/>
                  <a:pt x="2044" y="335"/>
                </a:cubicBezTo>
                <a:cubicBezTo>
                  <a:pt x="2063" y="335"/>
                  <a:pt x="2078" y="320"/>
                  <a:pt x="2078" y="302"/>
                </a:cubicBezTo>
                <a:cubicBezTo>
                  <a:pt x="2078" y="283"/>
                  <a:pt x="2063" y="268"/>
                  <a:pt x="2044" y="268"/>
                </a:cubicBezTo>
                <a:cubicBezTo>
                  <a:pt x="2026" y="268"/>
                  <a:pt x="2011" y="283"/>
                  <a:pt x="2011" y="302"/>
                </a:cubicBezTo>
                <a:cubicBezTo>
                  <a:pt x="2011" y="312"/>
                  <a:pt x="2015" y="320"/>
                  <a:pt x="2022" y="326"/>
                </a:cubicBezTo>
                <a:cubicBezTo>
                  <a:pt x="1899" y="539"/>
                  <a:pt x="1899" y="539"/>
                  <a:pt x="1899" y="539"/>
                </a:cubicBezTo>
                <a:cubicBezTo>
                  <a:pt x="1896" y="538"/>
                  <a:pt x="1893" y="537"/>
                  <a:pt x="1889" y="537"/>
                </a:cubicBezTo>
                <a:cubicBezTo>
                  <a:pt x="1873" y="537"/>
                  <a:pt x="1859" y="549"/>
                  <a:pt x="1856" y="564"/>
                </a:cubicBezTo>
                <a:cubicBezTo>
                  <a:pt x="1613" y="564"/>
                  <a:pt x="1613" y="564"/>
                  <a:pt x="1613" y="564"/>
                </a:cubicBezTo>
                <a:cubicBezTo>
                  <a:pt x="1610" y="549"/>
                  <a:pt x="1596" y="537"/>
                  <a:pt x="1580" y="537"/>
                </a:cubicBezTo>
                <a:cubicBezTo>
                  <a:pt x="1562" y="537"/>
                  <a:pt x="1547" y="552"/>
                  <a:pt x="1547" y="570"/>
                </a:cubicBezTo>
                <a:cubicBezTo>
                  <a:pt x="1547" y="580"/>
                  <a:pt x="1551" y="589"/>
                  <a:pt x="1558" y="595"/>
                </a:cubicBezTo>
                <a:cubicBezTo>
                  <a:pt x="1436" y="807"/>
                  <a:pt x="1436" y="807"/>
                  <a:pt x="1436" y="807"/>
                </a:cubicBezTo>
                <a:cubicBezTo>
                  <a:pt x="1432" y="806"/>
                  <a:pt x="1429" y="806"/>
                  <a:pt x="1425" y="806"/>
                </a:cubicBezTo>
                <a:cubicBezTo>
                  <a:pt x="1409" y="806"/>
                  <a:pt x="1395" y="817"/>
                  <a:pt x="1392" y="832"/>
                </a:cubicBezTo>
                <a:cubicBezTo>
                  <a:pt x="1149" y="832"/>
                  <a:pt x="1149" y="832"/>
                  <a:pt x="1149" y="832"/>
                </a:cubicBezTo>
                <a:cubicBezTo>
                  <a:pt x="1146" y="817"/>
                  <a:pt x="1133" y="806"/>
                  <a:pt x="1116" y="806"/>
                </a:cubicBezTo>
                <a:cubicBezTo>
                  <a:pt x="1098" y="806"/>
                  <a:pt x="1083" y="821"/>
                  <a:pt x="1083" y="839"/>
                </a:cubicBezTo>
                <a:cubicBezTo>
                  <a:pt x="1083" y="849"/>
                  <a:pt x="1087" y="858"/>
                  <a:pt x="1094" y="864"/>
                </a:cubicBezTo>
                <a:cubicBezTo>
                  <a:pt x="972" y="1076"/>
                  <a:pt x="972" y="1076"/>
                  <a:pt x="972" y="1076"/>
                </a:cubicBezTo>
                <a:cubicBezTo>
                  <a:pt x="968" y="1075"/>
                  <a:pt x="965" y="1074"/>
                  <a:pt x="961" y="1074"/>
                </a:cubicBezTo>
                <a:cubicBezTo>
                  <a:pt x="945" y="1074"/>
                  <a:pt x="932" y="1086"/>
                  <a:pt x="929" y="1101"/>
                </a:cubicBezTo>
                <a:cubicBezTo>
                  <a:pt x="685" y="1101"/>
                  <a:pt x="685" y="1101"/>
                  <a:pt x="685" y="1101"/>
                </a:cubicBezTo>
                <a:cubicBezTo>
                  <a:pt x="682" y="1086"/>
                  <a:pt x="669" y="1074"/>
                  <a:pt x="653" y="1074"/>
                </a:cubicBezTo>
                <a:cubicBezTo>
                  <a:pt x="649" y="1074"/>
                  <a:pt x="645" y="1075"/>
                  <a:pt x="641" y="1076"/>
                </a:cubicBezTo>
                <a:cubicBezTo>
                  <a:pt x="520" y="866"/>
                  <a:pt x="520" y="866"/>
                  <a:pt x="520" y="866"/>
                </a:cubicBezTo>
                <a:cubicBezTo>
                  <a:pt x="526" y="860"/>
                  <a:pt x="531" y="851"/>
                  <a:pt x="531" y="841"/>
                </a:cubicBezTo>
                <a:cubicBezTo>
                  <a:pt x="531" y="830"/>
                  <a:pt x="525" y="821"/>
                  <a:pt x="517" y="815"/>
                </a:cubicBezTo>
                <a:cubicBezTo>
                  <a:pt x="641" y="601"/>
                  <a:pt x="641" y="601"/>
                  <a:pt x="641" y="601"/>
                </a:cubicBezTo>
                <a:cubicBezTo>
                  <a:pt x="644" y="603"/>
                  <a:pt x="648" y="603"/>
                  <a:pt x="653" y="603"/>
                </a:cubicBezTo>
                <a:cubicBezTo>
                  <a:pt x="669" y="603"/>
                  <a:pt x="683" y="591"/>
                  <a:pt x="686" y="575"/>
                </a:cubicBezTo>
                <a:cubicBezTo>
                  <a:pt x="929" y="575"/>
                  <a:pt x="929" y="575"/>
                  <a:pt x="929" y="575"/>
                </a:cubicBezTo>
                <a:cubicBezTo>
                  <a:pt x="931" y="591"/>
                  <a:pt x="945" y="603"/>
                  <a:pt x="961" y="603"/>
                </a:cubicBezTo>
                <a:cubicBezTo>
                  <a:pt x="980" y="603"/>
                  <a:pt x="995" y="589"/>
                  <a:pt x="995" y="570"/>
                </a:cubicBezTo>
                <a:cubicBezTo>
                  <a:pt x="995" y="560"/>
                  <a:pt x="990" y="550"/>
                  <a:pt x="982" y="544"/>
                </a:cubicBezTo>
                <a:cubicBezTo>
                  <a:pt x="1105" y="333"/>
                  <a:pt x="1105" y="333"/>
                  <a:pt x="1105" y="333"/>
                </a:cubicBezTo>
                <a:cubicBezTo>
                  <a:pt x="1108" y="334"/>
                  <a:pt x="1113" y="335"/>
                  <a:pt x="1117" y="335"/>
                </a:cubicBezTo>
                <a:cubicBezTo>
                  <a:pt x="1135" y="335"/>
                  <a:pt x="1150" y="320"/>
                  <a:pt x="1150" y="302"/>
                </a:cubicBezTo>
                <a:cubicBezTo>
                  <a:pt x="1150" y="283"/>
                  <a:pt x="1135" y="268"/>
                  <a:pt x="1117" y="268"/>
                </a:cubicBezTo>
                <a:cubicBezTo>
                  <a:pt x="1113" y="268"/>
                  <a:pt x="1109" y="269"/>
                  <a:pt x="1106" y="270"/>
                </a:cubicBezTo>
                <a:cubicBezTo>
                  <a:pt x="983" y="58"/>
                  <a:pt x="983" y="58"/>
                  <a:pt x="983" y="58"/>
                </a:cubicBezTo>
                <a:cubicBezTo>
                  <a:pt x="990" y="52"/>
                  <a:pt x="995" y="43"/>
                  <a:pt x="995" y="33"/>
                </a:cubicBezTo>
                <a:cubicBezTo>
                  <a:pt x="995" y="15"/>
                  <a:pt x="980" y="0"/>
                  <a:pt x="961" y="0"/>
                </a:cubicBezTo>
                <a:cubicBezTo>
                  <a:pt x="943" y="0"/>
                  <a:pt x="928" y="15"/>
                  <a:pt x="928" y="33"/>
                </a:cubicBezTo>
                <a:cubicBezTo>
                  <a:pt x="928" y="51"/>
                  <a:pt x="943" y="66"/>
                  <a:pt x="961" y="66"/>
                </a:cubicBezTo>
                <a:cubicBezTo>
                  <a:pt x="966" y="66"/>
                  <a:pt x="970" y="66"/>
                  <a:pt x="973" y="64"/>
                </a:cubicBezTo>
                <a:cubicBezTo>
                  <a:pt x="1096" y="276"/>
                  <a:pt x="1096" y="276"/>
                  <a:pt x="1096" y="276"/>
                </a:cubicBezTo>
                <a:cubicBezTo>
                  <a:pt x="1088" y="282"/>
                  <a:pt x="1083" y="291"/>
                  <a:pt x="1083" y="302"/>
                </a:cubicBezTo>
                <a:cubicBezTo>
                  <a:pt x="1083" y="311"/>
                  <a:pt x="1088" y="320"/>
                  <a:pt x="1095" y="326"/>
                </a:cubicBezTo>
                <a:cubicBezTo>
                  <a:pt x="972" y="539"/>
                  <a:pt x="972" y="539"/>
                  <a:pt x="972" y="539"/>
                </a:cubicBezTo>
                <a:cubicBezTo>
                  <a:pt x="969" y="538"/>
                  <a:pt x="965" y="537"/>
                  <a:pt x="961" y="537"/>
                </a:cubicBezTo>
                <a:cubicBezTo>
                  <a:pt x="945" y="537"/>
                  <a:pt x="932" y="548"/>
                  <a:pt x="929" y="564"/>
                </a:cubicBezTo>
                <a:cubicBezTo>
                  <a:pt x="685" y="564"/>
                  <a:pt x="685" y="564"/>
                  <a:pt x="685" y="564"/>
                </a:cubicBezTo>
                <a:cubicBezTo>
                  <a:pt x="682" y="548"/>
                  <a:pt x="669" y="537"/>
                  <a:pt x="653" y="537"/>
                </a:cubicBezTo>
                <a:cubicBezTo>
                  <a:pt x="634" y="537"/>
                  <a:pt x="619" y="552"/>
                  <a:pt x="619" y="570"/>
                </a:cubicBezTo>
                <a:cubicBezTo>
                  <a:pt x="619" y="580"/>
                  <a:pt x="624" y="589"/>
                  <a:pt x="631" y="595"/>
                </a:cubicBezTo>
                <a:cubicBezTo>
                  <a:pt x="507" y="809"/>
                  <a:pt x="507" y="809"/>
                  <a:pt x="507" y="809"/>
                </a:cubicBezTo>
                <a:cubicBezTo>
                  <a:pt x="504" y="808"/>
                  <a:pt x="501" y="808"/>
                  <a:pt x="497" y="808"/>
                </a:cubicBezTo>
                <a:cubicBezTo>
                  <a:pt x="481" y="808"/>
                  <a:pt x="468" y="819"/>
                  <a:pt x="465" y="835"/>
                </a:cubicBezTo>
                <a:cubicBezTo>
                  <a:pt x="221" y="835"/>
                  <a:pt x="221" y="835"/>
                  <a:pt x="221" y="835"/>
                </a:cubicBezTo>
                <a:cubicBezTo>
                  <a:pt x="218" y="819"/>
                  <a:pt x="205" y="808"/>
                  <a:pt x="189" y="808"/>
                </a:cubicBezTo>
                <a:cubicBezTo>
                  <a:pt x="185" y="808"/>
                  <a:pt x="181" y="809"/>
                  <a:pt x="178" y="810"/>
                </a:cubicBezTo>
                <a:cubicBezTo>
                  <a:pt x="56" y="597"/>
                  <a:pt x="56" y="597"/>
                  <a:pt x="56" y="597"/>
                </a:cubicBezTo>
                <a:cubicBezTo>
                  <a:pt x="62" y="591"/>
                  <a:pt x="67" y="583"/>
                  <a:pt x="67" y="573"/>
                </a:cubicBezTo>
                <a:cubicBezTo>
                  <a:pt x="67" y="554"/>
                  <a:pt x="52" y="539"/>
                  <a:pt x="33" y="539"/>
                </a:cubicBezTo>
                <a:cubicBezTo>
                  <a:pt x="15" y="539"/>
                  <a:pt x="0" y="554"/>
                  <a:pt x="0" y="573"/>
                </a:cubicBezTo>
                <a:cubicBezTo>
                  <a:pt x="0" y="591"/>
                  <a:pt x="15" y="606"/>
                  <a:pt x="33" y="606"/>
                </a:cubicBezTo>
                <a:cubicBezTo>
                  <a:pt x="38" y="606"/>
                  <a:pt x="42" y="605"/>
                  <a:pt x="45" y="604"/>
                </a:cubicBezTo>
                <a:cubicBezTo>
                  <a:pt x="168" y="815"/>
                  <a:pt x="168" y="815"/>
                  <a:pt x="168" y="815"/>
                </a:cubicBezTo>
                <a:cubicBezTo>
                  <a:pt x="160" y="822"/>
                  <a:pt x="155" y="831"/>
                  <a:pt x="155" y="841"/>
                </a:cubicBezTo>
                <a:cubicBezTo>
                  <a:pt x="155" y="851"/>
                  <a:pt x="160" y="860"/>
                  <a:pt x="167" y="866"/>
                </a:cubicBezTo>
                <a:cubicBezTo>
                  <a:pt x="44" y="1078"/>
                  <a:pt x="44" y="1078"/>
                  <a:pt x="44" y="1078"/>
                </a:cubicBezTo>
                <a:cubicBezTo>
                  <a:pt x="41" y="1077"/>
                  <a:pt x="37" y="1076"/>
                  <a:pt x="34" y="1076"/>
                </a:cubicBezTo>
                <a:cubicBezTo>
                  <a:pt x="15" y="1076"/>
                  <a:pt x="0" y="1091"/>
                  <a:pt x="0" y="1110"/>
                </a:cubicBezTo>
                <a:cubicBezTo>
                  <a:pt x="0" y="1128"/>
                  <a:pt x="15" y="1143"/>
                  <a:pt x="34" y="1143"/>
                </a:cubicBezTo>
                <a:cubicBezTo>
                  <a:pt x="52" y="1143"/>
                  <a:pt x="67" y="1128"/>
                  <a:pt x="67" y="1110"/>
                </a:cubicBezTo>
                <a:cubicBezTo>
                  <a:pt x="67" y="1099"/>
                  <a:pt x="62" y="1090"/>
                  <a:pt x="55" y="1084"/>
                </a:cubicBezTo>
                <a:cubicBezTo>
                  <a:pt x="177" y="872"/>
                  <a:pt x="177" y="872"/>
                  <a:pt x="177" y="872"/>
                </a:cubicBezTo>
                <a:cubicBezTo>
                  <a:pt x="181" y="874"/>
                  <a:pt x="185" y="874"/>
                  <a:pt x="189" y="874"/>
                </a:cubicBezTo>
                <a:cubicBezTo>
                  <a:pt x="205" y="874"/>
                  <a:pt x="219" y="862"/>
                  <a:pt x="222" y="846"/>
                </a:cubicBezTo>
                <a:cubicBezTo>
                  <a:pt x="465" y="846"/>
                  <a:pt x="465" y="846"/>
                  <a:pt x="465" y="846"/>
                </a:cubicBezTo>
                <a:cubicBezTo>
                  <a:pt x="467" y="862"/>
                  <a:pt x="481" y="874"/>
                  <a:pt x="497" y="874"/>
                </a:cubicBezTo>
                <a:cubicBezTo>
                  <a:pt x="502" y="874"/>
                  <a:pt x="506" y="874"/>
                  <a:pt x="509" y="872"/>
                </a:cubicBezTo>
                <a:cubicBezTo>
                  <a:pt x="631" y="1082"/>
                  <a:pt x="631" y="1082"/>
                  <a:pt x="631" y="1082"/>
                </a:cubicBezTo>
                <a:cubicBezTo>
                  <a:pt x="624" y="1089"/>
                  <a:pt x="619" y="1097"/>
                  <a:pt x="619" y="1107"/>
                </a:cubicBezTo>
                <a:cubicBezTo>
                  <a:pt x="619" y="1117"/>
                  <a:pt x="624" y="1126"/>
                  <a:pt x="631" y="1132"/>
                </a:cubicBezTo>
                <a:cubicBezTo>
                  <a:pt x="508" y="1344"/>
                  <a:pt x="508" y="1344"/>
                  <a:pt x="508" y="1344"/>
                </a:cubicBezTo>
                <a:cubicBezTo>
                  <a:pt x="505" y="1343"/>
                  <a:pt x="501" y="1343"/>
                  <a:pt x="497" y="1343"/>
                </a:cubicBezTo>
                <a:cubicBezTo>
                  <a:pt x="481" y="1343"/>
                  <a:pt x="467" y="1355"/>
                  <a:pt x="465" y="1371"/>
                </a:cubicBezTo>
                <a:cubicBezTo>
                  <a:pt x="222" y="1371"/>
                  <a:pt x="222" y="1371"/>
                  <a:pt x="222" y="1371"/>
                </a:cubicBezTo>
                <a:cubicBezTo>
                  <a:pt x="219" y="1355"/>
                  <a:pt x="205" y="1343"/>
                  <a:pt x="189" y="1343"/>
                </a:cubicBezTo>
                <a:cubicBezTo>
                  <a:pt x="170" y="1343"/>
                  <a:pt x="155" y="1358"/>
                  <a:pt x="155" y="1376"/>
                </a:cubicBezTo>
                <a:cubicBezTo>
                  <a:pt x="155" y="1386"/>
                  <a:pt x="160" y="1395"/>
                  <a:pt x="167" y="1401"/>
                </a:cubicBezTo>
                <a:cubicBezTo>
                  <a:pt x="44" y="1613"/>
                  <a:pt x="44" y="1613"/>
                  <a:pt x="44" y="1613"/>
                </a:cubicBezTo>
                <a:cubicBezTo>
                  <a:pt x="41" y="1612"/>
                  <a:pt x="37" y="1611"/>
                  <a:pt x="33" y="1611"/>
                </a:cubicBezTo>
                <a:cubicBezTo>
                  <a:pt x="15" y="1611"/>
                  <a:pt x="0" y="1626"/>
                  <a:pt x="0" y="1645"/>
                </a:cubicBezTo>
                <a:cubicBezTo>
                  <a:pt x="0" y="1663"/>
                  <a:pt x="15" y="1678"/>
                  <a:pt x="33" y="1678"/>
                </a:cubicBezTo>
                <a:cubicBezTo>
                  <a:pt x="52" y="1678"/>
                  <a:pt x="67" y="1663"/>
                  <a:pt x="67" y="1645"/>
                </a:cubicBezTo>
                <a:cubicBezTo>
                  <a:pt x="67" y="1634"/>
                  <a:pt x="62" y="1625"/>
                  <a:pt x="54" y="1619"/>
                </a:cubicBezTo>
                <a:cubicBezTo>
                  <a:pt x="177" y="1407"/>
                  <a:pt x="177" y="1407"/>
                  <a:pt x="177" y="1407"/>
                </a:cubicBezTo>
                <a:cubicBezTo>
                  <a:pt x="180" y="1408"/>
                  <a:pt x="184" y="1409"/>
                  <a:pt x="189" y="1409"/>
                </a:cubicBezTo>
                <a:cubicBezTo>
                  <a:pt x="205" y="1409"/>
                  <a:pt x="218" y="1398"/>
                  <a:pt x="221" y="1383"/>
                </a:cubicBezTo>
                <a:cubicBezTo>
                  <a:pt x="465" y="1383"/>
                  <a:pt x="465" y="1383"/>
                  <a:pt x="465" y="1383"/>
                </a:cubicBezTo>
                <a:cubicBezTo>
                  <a:pt x="468" y="1398"/>
                  <a:pt x="481" y="1409"/>
                  <a:pt x="497" y="1409"/>
                </a:cubicBezTo>
                <a:cubicBezTo>
                  <a:pt x="502" y="1409"/>
                  <a:pt x="505" y="1408"/>
                  <a:pt x="509" y="1407"/>
                </a:cubicBezTo>
                <a:cubicBezTo>
                  <a:pt x="631" y="1618"/>
                  <a:pt x="631" y="1618"/>
                  <a:pt x="631" y="1618"/>
                </a:cubicBezTo>
                <a:cubicBezTo>
                  <a:pt x="624" y="1624"/>
                  <a:pt x="619" y="1632"/>
                  <a:pt x="619" y="1642"/>
                </a:cubicBezTo>
                <a:cubicBezTo>
                  <a:pt x="619" y="1661"/>
                  <a:pt x="634" y="1676"/>
                  <a:pt x="653" y="1676"/>
                </a:cubicBezTo>
                <a:cubicBezTo>
                  <a:pt x="669" y="1676"/>
                  <a:pt x="682" y="1664"/>
                  <a:pt x="685" y="1649"/>
                </a:cubicBezTo>
                <a:cubicBezTo>
                  <a:pt x="928" y="1649"/>
                  <a:pt x="928" y="1649"/>
                  <a:pt x="928" y="1649"/>
                </a:cubicBezTo>
                <a:cubicBezTo>
                  <a:pt x="932" y="1664"/>
                  <a:pt x="945" y="1675"/>
                  <a:pt x="961" y="1675"/>
                </a:cubicBezTo>
                <a:cubicBezTo>
                  <a:pt x="965" y="1675"/>
                  <a:pt x="969" y="1675"/>
                  <a:pt x="973" y="1673"/>
                </a:cubicBezTo>
                <a:cubicBezTo>
                  <a:pt x="1094" y="1884"/>
                  <a:pt x="1094" y="1884"/>
                  <a:pt x="1094" y="1884"/>
                </a:cubicBezTo>
                <a:cubicBezTo>
                  <a:pt x="1087" y="1890"/>
                  <a:pt x="1083" y="1899"/>
                  <a:pt x="1083" y="1909"/>
                </a:cubicBezTo>
                <a:cubicBezTo>
                  <a:pt x="1083" y="1927"/>
                  <a:pt x="1098" y="1942"/>
                  <a:pt x="1116" y="1942"/>
                </a:cubicBezTo>
                <a:cubicBezTo>
                  <a:pt x="1132" y="1942"/>
                  <a:pt x="1146" y="1930"/>
                  <a:pt x="1149" y="1915"/>
                </a:cubicBezTo>
                <a:cubicBezTo>
                  <a:pt x="1392" y="1915"/>
                  <a:pt x="1392" y="1915"/>
                  <a:pt x="1392" y="1915"/>
                </a:cubicBezTo>
                <a:cubicBezTo>
                  <a:pt x="1395" y="1930"/>
                  <a:pt x="1409" y="1942"/>
                  <a:pt x="1425" y="1942"/>
                </a:cubicBezTo>
                <a:cubicBezTo>
                  <a:pt x="1429" y="1942"/>
                  <a:pt x="1432" y="1941"/>
                  <a:pt x="1435" y="1940"/>
                </a:cubicBezTo>
                <a:cubicBezTo>
                  <a:pt x="1558" y="2152"/>
                  <a:pt x="1558" y="2152"/>
                  <a:pt x="1558" y="2152"/>
                </a:cubicBezTo>
                <a:cubicBezTo>
                  <a:pt x="1551" y="2158"/>
                  <a:pt x="1547" y="2167"/>
                  <a:pt x="1547" y="2177"/>
                </a:cubicBezTo>
                <a:cubicBezTo>
                  <a:pt x="1547" y="2187"/>
                  <a:pt x="1551" y="2196"/>
                  <a:pt x="1558" y="2202"/>
                </a:cubicBezTo>
                <a:cubicBezTo>
                  <a:pt x="1435" y="2414"/>
                  <a:pt x="1435" y="2414"/>
                  <a:pt x="1435" y="2414"/>
                </a:cubicBezTo>
                <a:cubicBezTo>
                  <a:pt x="1432" y="2413"/>
                  <a:pt x="1428" y="2412"/>
                  <a:pt x="1425" y="2412"/>
                </a:cubicBezTo>
                <a:cubicBezTo>
                  <a:pt x="1406" y="2412"/>
                  <a:pt x="1391" y="2427"/>
                  <a:pt x="1391" y="2445"/>
                </a:cubicBezTo>
                <a:cubicBezTo>
                  <a:pt x="1391" y="2464"/>
                  <a:pt x="1406" y="2479"/>
                  <a:pt x="1425" y="2479"/>
                </a:cubicBezTo>
                <a:cubicBezTo>
                  <a:pt x="1429" y="2479"/>
                  <a:pt x="1433" y="2478"/>
                  <a:pt x="1436" y="2477"/>
                </a:cubicBezTo>
                <a:cubicBezTo>
                  <a:pt x="1558" y="2687"/>
                  <a:pt x="1558" y="2687"/>
                  <a:pt x="1558" y="2687"/>
                </a:cubicBezTo>
                <a:cubicBezTo>
                  <a:pt x="1551" y="2693"/>
                  <a:pt x="1547" y="2702"/>
                  <a:pt x="1547" y="2712"/>
                </a:cubicBezTo>
                <a:cubicBezTo>
                  <a:pt x="1547" y="2730"/>
                  <a:pt x="1562" y="2745"/>
                  <a:pt x="1580" y="2745"/>
                </a:cubicBezTo>
                <a:cubicBezTo>
                  <a:pt x="1598" y="2745"/>
                  <a:pt x="1613" y="2730"/>
                  <a:pt x="1613" y="2712"/>
                </a:cubicBezTo>
                <a:cubicBezTo>
                  <a:pt x="1613" y="2693"/>
                  <a:pt x="1598" y="2678"/>
                  <a:pt x="1580" y="2678"/>
                </a:cubicBezTo>
                <a:cubicBezTo>
                  <a:pt x="1576" y="2678"/>
                  <a:pt x="1572" y="2679"/>
                  <a:pt x="1568" y="2681"/>
                </a:cubicBezTo>
                <a:cubicBezTo>
                  <a:pt x="1446" y="2470"/>
                  <a:pt x="1446" y="2470"/>
                  <a:pt x="1446" y="2470"/>
                </a:cubicBezTo>
                <a:cubicBezTo>
                  <a:pt x="1453" y="2464"/>
                  <a:pt x="1458" y="2455"/>
                  <a:pt x="1458" y="2445"/>
                </a:cubicBezTo>
                <a:cubicBezTo>
                  <a:pt x="1458" y="2435"/>
                  <a:pt x="1453" y="2426"/>
                  <a:pt x="1446" y="2420"/>
                </a:cubicBezTo>
                <a:cubicBezTo>
                  <a:pt x="1568" y="2208"/>
                  <a:pt x="1568" y="2208"/>
                  <a:pt x="1568" y="2208"/>
                </a:cubicBezTo>
                <a:cubicBezTo>
                  <a:pt x="1572" y="2209"/>
                  <a:pt x="1576" y="2210"/>
                  <a:pt x="1580" y="2210"/>
                </a:cubicBezTo>
                <a:cubicBezTo>
                  <a:pt x="1596" y="2210"/>
                  <a:pt x="1610" y="2198"/>
                  <a:pt x="1613" y="2182"/>
                </a:cubicBezTo>
                <a:cubicBezTo>
                  <a:pt x="1856" y="2182"/>
                  <a:pt x="1856" y="2182"/>
                  <a:pt x="1856" y="2182"/>
                </a:cubicBezTo>
                <a:cubicBezTo>
                  <a:pt x="1858" y="2198"/>
                  <a:pt x="1872" y="2210"/>
                  <a:pt x="1888" y="2210"/>
                </a:cubicBezTo>
                <a:cubicBezTo>
                  <a:pt x="1893" y="2210"/>
                  <a:pt x="1897" y="2209"/>
                  <a:pt x="1900" y="2208"/>
                </a:cubicBezTo>
                <a:cubicBezTo>
                  <a:pt x="2023" y="2420"/>
                  <a:pt x="2023" y="2420"/>
                  <a:pt x="2023" y="2420"/>
                </a:cubicBezTo>
                <a:cubicBezTo>
                  <a:pt x="2015" y="2426"/>
                  <a:pt x="2010" y="2435"/>
                  <a:pt x="2010" y="2445"/>
                </a:cubicBezTo>
                <a:cubicBezTo>
                  <a:pt x="2010" y="2464"/>
                  <a:pt x="2025" y="2479"/>
                  <a:pt x="2044" y="2479"/>
                </a:cubicBezTo>
                <a:cubicBezTo>
                  <a:pt x="2062" y="2479"/>
                  <a:pt x="2077" y="2464"/>
                  <a:pt x="2077" y="2445"/>
                </a:cubicBezTo>
                <a:cubicBezTo>
                  <a:pt x="2077" y="2427"/>
                  <a:pt x="2062" y="2412"/>
                  <a:pt x="2044" y="2412"/>
                </a:cubicBezTo>
                <a:cubicBezTo>
                  <a:pt x="2040" y="2412"/>
                  <a:pt x="2036" y="2413"/>
                  <a:pt x="2033" y="2414"/>
                </a:cubicBezTo>
                <a:cubicBezTo>
                  <a:pt x="1911" y="2202"/>
                  <a:pt x="1911" y="2202"/>
                  <a:pt x="1911" y="2202"/>
                </a:cubicBezTo>
                <a:cubicBezTo>
                  <a:pt x="1917" y="2196"/>
                  <a:pt x="1922" y="2187"/>
                  <a:pt x="1922" y="2177"/>
                </a:cubicBezTo>
                <a:cubicBezTo>
                  <a:pt x="1922" y="2167"/>
                  <a:pt x="1917" y="2158"/>
                  <a:pt x="1911" y="2152"/>
                </a:cubicBezTo>
                <a:cubicBezTo>
                  <a:pt x="2033" y="1940"/>
                  <a:pt x="2033" y="1940"/>
                  <a:pt x="2033" y="1940"/>
                </a:cubicBezTo>
                <a:cubicBezTo>
                  <a:pt x="2037" y="1941"/>
                  <a:pt x="2040" y="1942"/>
                  <a:pt x="2044" y="1942"/>
                </a:cubicBezTo>
                <a:cubicBezTo>
                  <a:pt x="2060" y="1942"/>
                  <a:pt x="2073" y="1930"/>
                  <a:pt x="2077" y="1915"/>
                </a:cubicBezTo>
                <a:cubicBezTo>
                  <a:pt x="2320" y="1915"/>
                  <a:pt x="2320" y="1915"/>
                  <a:pt x="2320" y="1915"/>
                </a:cubicBezTo>
                <a:cubicBezTo>
                  <a:pt x="2323" y="1930"/>
                  <a:pt x="2336" y="1942"/>
                  <a:pt x="2352" y="1942"/>
                </a:cubicBezTo>
                <a:cubicBezTo>
                  <a:pt x="2371" y="1942"/>
                  <a:pt x="2386" y="1927"/>
                  <a:pt x="2386" y="1909"/>
                </a:cubicBezTo>
                <a:cubicBezTo>
                  <a:pt x="2386" y="1890"/>
                  <a:pt x="2371" y="1875"/>
                  <a:pt x="2352" y="1875"/>
                </a:cubicBezTo>
                <a:cubicBezTo>
                  <a:pt x="2336" y="1875"/>
                  <a:pt x="2322" y="1887"/>
                  <a:pt x="2320" y="1903"/>
                </a:cubicBezTo>
                <a:cubicBezTo>
                  <a:pt x="2077" y="1903"/>
                  <a:pt x="2077" y="1903"/>
                  <a:pt x="2077" y="1903"/>
                </a:cubicBezTo>
                <a:cubicBezTo>
                  <a:pt x="2074" y="1887"/>
                  <a:pt x="2060" y="1875"/>
                  <a:pt x="2044" y="1875"/>
                </a:cubicBezTo>
                <a:cubicBezTo>
                  <a:pt x="2040" y="1875"/>
                  <a:pt x="2036" y="1876"/>
                  <a:pt x="2032" y="1877"/>
                </a:cubicBezTo>
                <a:cubicBezTo>
                  <a:pt x="1910" y="1667"/>
                  <a:pt x="1910" y="1667"/>
                  <a:pt x="1910" y="1667"/>
                </a:cubicBezTo>
                <a:cubicBezTo>
                  <a:pt x="1917" y="1661"/>
                  <a:pt x="1922" y="1652"/>
                  <a:pt x="1922" y="1642"/>
                </a:cubicBezTo>
                <a:cubicBezTo>
                  <a:pt x="1922" y="1632"/>
                  <a:pt x="1917" y="1623"/>
                  <a:pt x="1910" y="1616"/>
                </a:cubicBezTo>
                <a:cubicBezTo>
                  <a:pt x="2032" y="1405"/>
                  <a:pt x="2032" y="1405"/>
                  <a:pt x="2032" y="1405"/>
                </a:cubicBezTo>
                <a:cubicBezTo>
                  <a:pt x="2036" y="1406"/>
                  <a:pt x="2040" y="1407"/>
                  <a:pt x="2044" y="1407"/>
                </a:cubicBezTo>
                <a:cubicBezTo>
                  <a:pt x="2060" y="1407"/>
                  <a:pt x="2074" y="1395"/>
                  <a:pt x="2077" y="1379"/>
                </a:cubicBezTo>
                <a:cubicBezTo>
                  <a:pt x="2320" y="1379"/>
                  <a:pt x="2320" y="1379"/>
                  <a:pt x="2320" y="1379"/>
                </a:cubicBezTo>
                <a:cubicBezTo>
                  <a:pt x="2322" y="1395"/>
                  <a:pt x="2336" y="1407"/>
                  <a:pt x="2352" y="1407"/>
                </a:cubicBezTo>
                <a:cubicBezTo>
                  <a:pt x="2357" y="1407"/>
                  <a:pt x="2361" y="1406"/>
                  <a:pt x="2364" y="1405"/>
                </a:cubicBezTo>
                <a:cubicBezTo>
                  <a:pt x="2487" y="1616"/>
                  <a:pt x="2487" y="1616"/>
                  <a:pt x="2487" y="1616"/>
                </a:cubicBezTo>
                <a:cubicBezTo>
                  <a:pt x="2479" y="1623"/>
                  <a:pt x="2474" y="1632"/>
                  <a:pt x="2474" y="1642"/>
                </a:cubicBezTo>
                <a:cubicBezTo>
                  <a:pt x="2474" y="1661"/>
                  <a:pt x="2489" y="1675"/>
                  <a:pt x="2508" y="1675"/>
                </a:cubicBezTo>
                <a:cubicBezTo>
                  <a:pt x="2526" y="1675"/>
                  <a:pt x="2541" y="1661"/>
                  <a:pt x="2541" y="1642"/>
                </a:cubicBezTo>
                <a:cubicBezTo>
                  <a:pt x="2541" y="1624"/>
                  <a:pt x="2526" y="1609"/>
                  <a:pt x="2508" y="1609"/>
                </a:cubicBezTo>
                <a:close/>
                <a:moveTo>
                  <a:pt x="1104" y="870"/>
                </a:moveTo>
                <a:cubicBezTo>
                  <a:pt x="1108" y="871"/>
                  <a:pt x="1112" y="872"/>
                  <a:pt x="1116" y="872"/>
                </a:cubicBezTo>
                <a:cubicBezTo>
                  <a:pt x="1133" y="872"/>
                  <a:pt x="1147" y="860"/>
                  <a:pt x="1149" y="844"/>
                </a:cubicBezTo>
                <a:cubicBezTo>
                  <a:pt x="1392" y="844"/>
                  <a:pt x="1392" y="844"/>
                  <a:pt x="1392" y="844"/>
                </a:cubicBezTo>
                <a:cubicBezTo>
                  <a:pt x="1395" y="860"/>
                  <a:pt x="1408" y="872"/>
                  <a:pt x="1425" y="872"/>
                </a:cubicBezTo>
                <a:cubicBezTo>
                  <a:pt x="1429" y="872"/>
                  <a:pt x="1433" y="871"/>
                  <a:pt x="1437" y="870"/>
                </a:cubicBezTo>
                <a:cubicBezTo>
                  <a:pt x="1558" y="1080"/>
                  <a:pt x="1558" y="1080"/>
                  <a:pt x="1558" y="1080"/>
                </a:cubicBezTo>
                <a:cubicBezTo>
                  <a:pt x="1551" y="1086"/>
                  <a:pt x="1547" y="1095"/>
                  <a:pt x="1547" y="1105"/>
                </a:cubicBezTo>
                <a:cubicBezTo>
                  <a:pt x="1547" y="1115"/>
                  <a:pt x="1551" y="1124"/>
                  <a:pt x="1558" y="1130"/>
                </a:cubicBezTo>
                <a:cubicBezTo>
                  <a:pt x="1435" y="1342"/>
                  <a:pt x="1435" y="1342"/>
                  <a:pt x="1435" y="1342"/>
                </a:cubicBezTo>
                <a:cubicBezTo>
                  <a:pt x="1432" y="1341"/>
                  <a:pt x="1429" y="1340"/>
                  <a:pt x="1425" y="1340"/>
                </a:cubicBezTo>
                <a:cubicBezTo>
                  <a:pt x="1409" y="1340"/>
                  <a:pt x="1395" y="1352"/>
                  <a:pt x="1392" y="1367"/>
                </a:cubicBezTo>
                <a:cubicBezTo>
                  <a:pt x="1149" y="1367"/>
                  <a:pt x="1149" y="1367"/>
                  <a:pt x="1149" y="1367"/>
                </a:cubicBezTo>
                <a:cubicBezTo>
                  <a:pt x="1146" y="1352"/>
                  <a:pt x="1132" y="1340"/>
                  <a:pt x="1116" y="1340"/>
                </a:cubicBezTo>
                <a:cubicBezTo>
                  <a:pt x="1112" y="1340"/>
                  <a:pt x="1108" y="1341"/>
                  <a:pt x="1104" y="1343"/>
                </a:cubicBezTo>
                <a:cubicBezTo>
                  <a:pt x="983" y="1133"/>
                  <a:pt x="983" y="1133"/>
                  <a:pt x="983" y="1133"/>
                </a:cubicBezTo>
                <a:cubicBezTo>
                  <a:pt x="990" y="1126"/>
                  <a:pt x="995" y="1117"/>
                  <a:pt x="995" y="1107"/>
                </a:cubicBezTo>
                <a:cubicBezTo>
                  <a:pt x="995" y="1097"/>
                  <a:pt x="990" y="1088"/>
                  <a:pt x="982" y="1082"/>
                </a:cubicBezTo>
                <a:lnTo>
                  <a:pt x="1104" y="870"/>
                </a:lnTo>
                <a:close/>
                <a:moveTo>
                  <a:pt x="519" y="1401"/>
                </a:moveTo>
                <a:cubicBezTo>
                  <a:pt x="526" y="1395"/>
                  <a:pt x="531" y="1386"/>
                  <a:pt x="531" y="1376"/>
                </a:cubicBezTo>
                <a:cubicBezTo>
                  <a:pt x="531" y="1366"/>
                  <a:pt x="526" y="1356"/>
                  <a:pt x="518" y="1350"/>
                </a:cubicBezTo>
                <a:cubicBezTo>
                  <a:pt x="641" y="1138"/>
                  <a:pt x="641" y="1138"/>
                  <a:pt x="641" y="1138"/>
                </a:cubicBezTo>
                <a:cubicBezTo>
                  <a:pt x="644" y="1140"/>
                  <a:pt x="648" y="1141"/>
                  <a:pt x="653" y="1141"/>
                </a:cubicBezTo>
                <a:cubicBezTo>
                  <a:pt x="669" y="1141"/>
                  <a:pt x="683" y="1129"/>
                  <a:pt x="686" y="1113"/>
                </a:cubicBezTo>
                <a:cubicBezTo>
                  <a:pt x="928" y="1113"/>
                  <a:pt x="928" y="1113"/>
                  <a:pt x="928" y="1113"/>
                </a:cubicBezTo>
                <a:cubicBezTo>
                  <a:pt x="931" y="1129"/>
                  <a:pt x="945" y="1141"/>
                  <a:pt x="961" y="1141"/>
                </a:cubicBezTo>
                <a:cubicBezTo>
                  <a:pt x="965" y="1141"/>
                  <a:pt x="969" y="1140"/>
                  <a:pt x="973" y="1139"/>
                </a:cubicBezTo>
                <a:cubicBezTo>
                  <a:pt x="1094" y="1349"/>
                  <a:pt x="1094" y="1349"/>
                  <a:pt x="1094" y="1349"/>
                </a:cubicBezTo>
                <a:cubicBezTo>
                  <a:pt x="1087" y="1355"/>
                  <a:pt x="1083" y="1364"/>
                  <a:pt x="1083" y="1374"/>
                </a:cubicBezTo>
                <a:cubicBezTo>
                  <a:pt x="1083" y="1383"/>
                  <a:pt x="1087" y="1392"/>
                  <a:pt x="1094" y="1398"/>
                </a:cubicBezTo>
                <a:cubicBezTo>
                  <a:pt x="972" y="1611"/>
                  <a:pt x="972" y="1611"/>
                  <a:pt x="972" y="1611"/>
                </a:cubicBezTo>
                <a:cubicBezTo>
                  <a:pt x="968" y="1610"/>
                  <a:pt x="965" y="1609"/>
                  <a:pt x="961" y="1609"/>
                </a:cubicBezTo>
                <a:cubicBezTo>
                  <a:pt x="944" y="1609"/>
                  <a:pt x="931" y="1621"/>
                  <a:pt x="928" y="1637"/>
                </a:cubicBezTo>
                <a:cubicBezTo>
                  <a:pt x="686" y="1637"/>
                  <a:pt x="686" y="1637"/>
                  <a:pt x="686" y="1637"/>
                </a:cubicBezTo>
                <a:cubicBezTo>
                  <a:pt x="683" y="1621"/>
                  <a:pt x="669" y="1609"/>
                  <a:pt x="653" y="1609"/>
                </a:cubicBezTo>
                <a:cubicBezTo>
                  <a:pt x="648" y="1609"/>
                  <a:pt x="644" y="1610"/>
                  <a:pt x="641" y="1611"/>
                </a:cubicBezTo>
                <a:lnTo>
                  <a:pt x="519" y="1401"/>
                </a:lnTo>
                <a:close/>
                <a:moveTo>
                  <a:pt x="983" y="1667"/>
                </a:moveTo>
                <a:cubicBezTo>
                  <a:pt x="990" y="1661"/>
                  <a:pt x="994" y="1652"/>
                  <a:pt x="994" y="1642"/>
                </a:cubicBezTo>
                <a:cubicBezTo>
                  <a:pt x="994" y="1632"/>
                  <a:pt x="989" y="1623"/>
                  <a:pt x="982" y="1616"/>
                </a:cubicBezTo>
                <a:cubicBezTo>
                  <a:pt x="1104" y="1405"/>
                  <a:pt x="1104" y="1405"/>
                  <a:pt x="1104" y="1405"/>
                </a:cubicBezTo>
                <a:cubicBezTo>
                  <a:pt x="1108" y="1406"/>
                  <a:pt x="1112" y="1407"/>
                  <a:pt x="1116" y="1407"/>
                </a:cubicBezTo>
                <a:cubicBezTo>
                  <a:pt x="1133" y="1407"/>
                  <a:pt x="1147" y="1395"/>
                  <a:pt x="1149" y="1379"/>
                </a:cubicBezTo>
                <a:cubicBezTo>
                  <a:pt x="1392" y="1379"/>
                  <a:pt x="1392" y="1379"/>
                  <a:pt x="1392" y="1379"/>
                </a:cubicBezTo>
                <a:cubicBezTo>
                  <a:pt x="1394" y="1395"/>
                  <a:pt x="1408" y="1407"/>
                  <a:pt x="1425" y="1407"/>
                </a:cubicBezTo>
                <a:cubicBezTo>
                  <a:pt x="1429" y="1407"/>
                  <a:pt x="1433" y="1406"/>
                  <a:pt x="1437" y="1405"/>
                </a:cubicBezTo>
                <a:cubicBezTo>
                  <a:pt x="1559" y="1616"/>
                  <a:pt x="1559" y="1616"/>
                  <a:pt x="1559" y="1616"/>
                </a:cubicBezTo>
                <a:cubicBezTo>
                  <a:pt x="1552" y="1623"/>
                  <a:pt x="1547" y="1632"/>
                  <a:pt x="1547" y="1642"/>
                </a:cubicBezTo>
                <a:cubicBezTo>
                  <a:pt x="1547" y="1652"/>
                  <a:pt x="1551" y="1661"/>
                  <a:pt x="1558" y="1667"/>
                </a:cubicBezTo>
                <a:cubicBezTo>
                  <a:pt x="1436" y="1877"/>
                  <a:pt x="1436" y="1877"/>
                  <a:pt x="1436" y="1877"/>
                </a:cubicBezTo>
                <a:cubicBezTo>
                  <a:pt x="1433" y="1876"/>
                  <a:pt x="1429" y="1875"/>
                  <a:pt x="1425" y="1875"/>
                </a:cubicBezTo>
                <a:cubicBezTo>
                  <a:pt x="1408" y="1875"/>
                  <a:pt x="1394" y="1887"/>
                  <a:pt x="1392" y="1903"/>
                </a:cubicBezTo>
                <a:cubicBezTo>
                  <a:pt x="1149" y="1903"/>
                  <a:pt x="1149" y="1903"/>
                  <a:pt x="1149" y="1903"/>
                </a:cubicBezTo>
                <a:cubicBezTo>
                  <a:pt x="1147" y="1887"/>
                  <a:pt x="1133" y="1875"/>
                  <a:pt x="1116" y="1875"/>
                </a:cubicBezTo>
                <a:cubicBezTo>
                  <a:pt x="1112" y="1875"/>
                  <a:pt x="1108" y="1876"/>
                  <a:pt x="1104" y="1877"/>
                </a:cubicBezTo>
                <a:lnTo>
                  <a:pt x="983" y="1667"/>
                </a:lnTo>
                <a:close/>
                <a:moveTo>
                  <a:pt x="2022" y="1884"/>
                </a:moveTo>
                <a:cubicBezTo>
                  <a:pt x="2015" y="1890"/>
                  <a:pt x="2011" y="1899"/>
                  <a:pt x="2011" y="1909"/>
                </a:cubicBezTo>
                <a:cubicBezTo>
                  <a:pt x="2011" y="1919"/>
                  <a:pt x="2015" y="1928"/>
                  <a:pt x="2023" y="1934"/>
                </a:cubicBezTo>
                <a:cubicBezTo>
                  <a:pt x="1901" y="2146"/>
                  <a:pt x="1901" y="2146"/>
                  <a:pt x="1901" y="2146"/>
                </a:cubicBezTo>
                <a:cubicBezTo>
                  <a:pt x="1897" y="2144"/>
                  <a:pt x="1893" y="2144"/>
                  <a:pt x="1888" y="2144"/>
                </a:cubicBezTo>
                <a:cubicBezTo>
                  <a:pt x="1872" y="2144"/>
                  <a:pt x="1859" y="2155"/>
                  <a:pt x="1856" y="2170"/>
                </a:cubicBezTo>
                <a:cubicBezTo>
                  <a:pt x="1613" y="2170"/>
                  <a:pt x="1613" y="2170"/>
                  <a:pt x="1613" y="2170"/>
                </a:cubicBezTo>
                <a:cubicBezTo>
                  <a:pt x="1609" y="2155"/>
                  <a:pt x="1596" y="2144"/>
                  <a:pt x="1580" y="2144"/>
                </a:cubicBezTo>
                <a:cubicBezTo>
                  <a:pt x="1576" y="2144"/>
                  <a:pt x="1572" y="2144"/>
                  <a:pt x="1568" y="2146"/>
                </a:cubicBezTo>
                <a:cubicBezTo>
                  <a:pt x="1446" y="1934"/>
                  <a:pt x="1446" y="1934"/>
                  <a:pt x="1446" y="1934"/>
                </a:cubicBezTo>
                <a:cubicBezTo>
                  <a:pt x="1453" y="1928"/>
                  <a:pt x="1458" y="1919"/>
                  <a:pt x="1458" y="1909"/>
                </a:cubicBezTo>
                <a:cubicBezTo>
                  <a:pt x="1458" y="1899"/>
                  <a:pt x="1454" y="1890"/>
                  <a:pt x="1447" y="1883"/>
                </a:cubicBezTo>
                <a:cubicBezTo>
                  <a:pt x="1568" y="1673"/>
                  <a:pt x="1568" y="1673"/>
                  <a:pt x="1568" y="1673"/>
                </a:cubicBezTo>
                <a:cubicBezTo>
                  <a:pt x="1572" y="1675"/>
                  <a:pt x="1576" y="1675"/>
                  <a:pt x="1580" y="1675"/>
                </a:cubicBezTo>
                <a:cubicBezTo>
                  <a:pt x="1597" y="1675"/>
                  <a:pt x="1611" y="1663"/>
                  <a:pt x="1613" y="1647"/>
                </a:cubicBezTo>
                <a:cubicBezTo>
                  <a:pt x="1856" y="1647"/>
                  <a:pt x="1856" y="1647"/>
                  <a:pt x="1856" y="1647"/>
                </a:cubicBezTo>
                <a:cubicBezTo>
                  <a:pt x="1858" y="1663"/>
                  <a:pt x="1872" y="1675"/>
                  <a:pt x="1889" y="1675"/>
                </a:cubicBezTo>
                <a:cubicBezTo>
                  <a:pt x="1893" y="1675"/>
                  <a:pt x="1897" y="1675"/>
                  <a:pt x="1900" y="1673"/>
                </a:cubicBezTo>
                <a:lnTo>
                  <a:pt x="2022" y="1884"/>
                </a:lnTo>
                <a:close/>
                <a:moveTo>
                  <a:pt x="1899" y="1611"/>
                </a:moveTo>
                <a:cubicBezTo>
                  <a:pt x="1896" y="1610"/>
                  <a:pt x="1892" y="1609"/>
                  <a:pt x="1889" y="1609"/>
                </a:cubicBezTo>
                <a:cubicBezTo>
                  <a:pt x="1872" y="1609"/>
                  <a:pt x="1859" y="1620"/>
                  <a:pt x="1856" y="1635"/>
                </a:cubicBezTo>
                <a:cubicBezTo>
                  <a:pt x="1613" y="1635"/>
                  <a:pt x="1613" y="1635"/>
                  <a:pt x="1613" y="1635"/>
                </a:cubicBezTo>
                <a:cubicBezTo>
                  <a:pt x="1610" y="1620"/>
                  <a:pt x="1596" y="1609"/>
                  <a:pt x="1580" y="1609"/>
                </a:cubicBezTo>
                <a:cubicBezTo>
                  <a:pt x="1576" y="1609"/>
                  <a:pt x="1573" y="1610"/>
                  <a:pt x="1570" y="1611"/>
                </a:cubicBezTo>
                <a:cubicBezTo>
                  <a:pt x="1447" y="1398"/>
                  <a:pt x="1447" y="1398"/>
                  <a:pt x="1447" y="1398"/>
                </a:cubicBezTo>
                <a:cubicBezTo>
                  <a:pt x="1454" y="1392"/>
                  <a:pt x="1458" y="1383"/>
                  <a:pt x="1458" y="1374"/>
                </a:cubicBezTo>
                <a:cubicBezTo>
                  <a:pt x="1458" y="1363"/>
                  <a:pt x="1453" y="1354"/>
                  <a:pt x="1446" y="1348"/>
                </a:cubicBezTo>
                <a:cubicBezTo>
                  <a:pt x="1568" y="1136"/>
                  <a:pt x="1568" y="1136"/>
                  <a:pt x="1568" y="1136"/>
                </a:cubicBezTo>
                <a:cubicBezTo>
                  <a:pt x="1572" y="1138"/>
                  <a:pt x="1576" y="1139"/>
                  <a:pt x="1580" y="1139"/>
                </a:cubicBezTo>
                <a:cubicBezTo>
                  <a:pt x="1597" y="1139"/>
                  <a:pt x="1611" y="1126"/>
                  <a:pt x="1613" y="1110"/>
                </a:cubicBezTo>
                <a:cubicBezTo>
                  <a:pt x="1856" y="1110"/>
                  <a:pt x="1856" y="1110"/>
                  <a:pt x="1856" y="1110"/>
                </a:cubicBezTo>
                <a:cubicBezTo>
                  <a:pt x="1858" y="1126"/>
                  <a:pt x="1872" y="1139"/>
                  <a:pt x="1889" y="1139"/>
                </a:cubicBezTo>
                <a:cubicBezTo>
                  <a:pt x="1893" y="1139"/>
                  <a:pt x="1897" y="1138"/>
                  <a:pt x="1901" y="1136"/>
                </a:cubicBezTo>
                <a:cubicBezTo>
                  <a:pt x="2023" y="1348"/>
                  <a:pt x="2023" y="1348"/>
                  <a:pt x="2023" y="1348"/>
                </a:cubicBezTo>
                <a:cubicBezTo>
                  <a:pt x="2015" y="1354"/>
                  <a:pt x="2011" y="1363"/>
                  <a:pt x="2011" y="1374"/>
                </a:cubicBezTo>
                <a:cubicBezTo>
                  <a:pt x="2011" y="1383"/>
                  <a:pt x="2015" y="1392"/>
                  <a:pt x="2022" y="1398"/>
                </a:cubicBezTo>
                <a:lnTo>
                  <a:pt x="1899" y="1611"/>
                </a:lnTo>
                <a:close/>
              </a:path>
            </a:pathLst>
          </a:custGeom>
          <a:solidFill>
            <a:srgbClr val="3F434D">
              <a:alpha val="706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Source Sans Pro Light"/>
              <a:ea typeface="Source Sans Pro Light"/>
              <a:cs typeface="Source Sans Pro Light"/>
              <a:sym typeface="Source Sans Pro Light"/>
            </a:endParaRPr>
          </a:p>
        </p:txBody>
      </p:sp>
      <p:pic>
        <p:nvPicPr>
          <p:cNvPr id="750" name="Google Shape;750;gb0e4b047f7_0_820"/>
          <p:cNvPicPr preferRelativeResize="0"/>
          <p:nvPr/>
        </p:nvPicPr>
        <p:blipFill rotWithShape="1">
          <a:blip r:embed="rId2">
            <a:alphaModFix amt="14000"/>
          </a:blip>
          <a:srcRect/>
          <a:stretch/>
        </p:blipFill>
        <p:spPr>
          <a:xfrm>
            <a:off x="-488" y="-19012"/>
            <a:ext cx="9259419" cy="5210174"/>
          </a:xfrm>
          <a:prstGeom prst="rect">
            <a:avLst/>
          </a:prstGeom>
          <a:noFill/>
          <a:ln>
            <a:noFill/>
          </a:ln>
        </p:spPr>
      </p:pic>
      <p:sp>
        <p:nvSpPr>
          <p:cNvPr id="751" name="Google Shape;751;gb0e4b047f7_0_820"/>
          <p:cNvSpPr txBox="1">
            <a:spLocks noGrp="1"/>
          </p:cNvSpPr>
          <p:nvPr>
            <p:ph type="title"/>
          </p:nvPr>
        </p:nvSpPr>
        <p:spPr>
          <a:xfrm>
            <a:off x="713225" y="1639525"/>
            <a:ext cx="7717500" cy="11295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2000"/>
              <a:buNone/>
              <a:defRPr sz="8000">
                <a:solidFill>
                  <a:schemeClr val="lt1"/>
                </a:solidFill>
              </a:defRPr>
            </a:lvl1pPr>
            <a:lvl2pPr lvl="1" algn="ctr" rtl="0">
              <a:lnSpc>
                <a:spcPct val="100000"/>
              </a:lnSpc>
              <a:spcBef>
                <a:spcPts val="0"/>
              </a:spcBef>
              <a:spcAft>
                <a:spcPts val="0"/>
              </a:spcAft>
              <a:buClr>
                <a:schemeClr val="lt1"/>
              </a:buClr>
              <a:buSzPts val="12000"/>
              <a:buNone/>
              <a:defRPr sz="12000">
                <a:solidFill>
                  <a:schemeClr val="lt1"/>
                </a:solidFill>
              </a:defRPr>
            </a:lvl2pPr>
            <a:lvl3pPr lvl="2" algn="ctr" rtl="0">
              <a:lnSpc>
                <a:spcPct val="100000"/>
              </a:lnSpc>
              <a:spcBef>
                <a:spcPts val="0"/>
              </a:spcBef>
              <a:spcAft>
                <a:spcPts val="0"/>
              </a:spcAft>
              <a:buClr>
                <a:schemeClr val="lt1"/>
              </a:buClr>
              <a:buSzPts val="12000"/>
              <a:buNone/>
              <a:defRPr sz="12000">
                <a:solidFill>
                  <a:schemeClr val="lt1"/>
                </a:solidFill>
              </a:defRPr>
            </a:lvl3pPr>
            <a:lvl4pPr lvl="3" algn="ctr" rtl="0">
              <a:lnSpc>
                <a:spcPct val="100000"/>
              </a:lnSpc>
              <a:spcBef>
                <a:spcPts val="0"/>
              </a:spcBef>
              <a:spcAft>
                <a:spcPts val="0"/>
              </a:spcAft>
              <a:buClr>
                <a:schemeClr val="lt1"/>
              </a:buClr>
              <a:buSzPts val="12000"/>
              <a:buNone/>
              <a:defRPr sz="12000">
                <a:solidFill>
                  <a:schemeClr val="lt1"/>
                </a:solidFill>
              </a:defRPr>
            </a:lvl4pPr>
            <a:lvl5pPr lvl="4" algn="ctr" rtl="0">
              <a:lnSpc>
                <a:spcPct val="100000"/>
              </a:lnSpc>
              <a:spcBef>
                <a:spcPts val="0"/>
              </a:spcBef>
              <a:spcAft>
                <a:spcPts val="0"/>
              </a:spcAft>
              <a:buClr>
                <a:schemeClr val="lt1"/>
              </a:buClr>
              <a:buSzPts val="12000"/>
              <a:buNone/>
              <a:defRPr sz="12000">
                <a:solidFill>
                  <a:schemeClr val="lt1"/>
                </a:solidFill>
              </a:defRPr>
            </a:lvl5pPr>
            <a:lvl6pPr lvl="5" algn="ctr" rtl="0">
              <a:lnSpc>
                <a:spcPct val="100000"/>
              </a:lnSpc>
              <a:spcBef>
                <a:spcPts val="0"/>
              </a:spcBef>
              <a:spcAft>
                <a:spcPts val="0"/>
              </a:spcAft>
              <a:buClr>
                <a:schemeClr val="lt1"/>
              </a:buClr>
              <a:buSzPts val="12000"/>
              <a:buNone/>
              <a:defRPr sz="12000">
                <a:solidFill>
                  <a:schemeClr val="lt1"/>
                </a:solidFill>
              </a:defRPr>
            </a:lvl6pPr>
            <a:lvl7pPr lvl="6" algn="ctr" rtl="0">
              <a:lnSpc>
                <a:spcPct val="100000"/>
              </a:lnSpc>
              <a:spcBef>
                <a:spcPts val="0"/>
              </a:spcBef>
              <a:spcAft>
                <a:spcPts val="0"/>
              </a:spcAft>
              <a:buClr>
                <a:schemeClr val="lt1"/>
              </a:buClr>
              <a:buSzPts val="12000"/>
              <a:buNone/>
              <a:defRPr sz="12000">
                <a:solidFill>
                  <a:schemeClr val="lt1"/>
                </a:solidFill>
              </a:defRPr>
            </a:lvl7pPr>
            <a:lvl8pPr lvl="7" algn="ctr" rtl="0">
              <a:lnSpc>
                <a:spcPct val="100000"/>
              </a:lnSpc>
              <a:spcBef>
                <a:spcPts val="0"/>
              </a:spcBef>
              <a:spcAft>
                <a:spcPts val="0"/>
              </a:spcAft>
              <a:buClr>
                <a:schemeClr val="lt1"/>
              </a:buClr>
              <a:buSzPts val="12000"/>
              <a:buNone/>
              <a:defRPr sz="12000">
                <a:solidFill>
                  <a:schemeClr val="lt1"/>
                </a:solidFill>
              </a:defRPr>
            </a:lvl8pPr>
            <a:lvl9pPr lvl="8" algn="ctr" rtl="0">
              <a:lnSpc>
                <a:spcPct val="100000"/>
              </a:lnSpc>
              <a:spcBef>
                <a:spcPts val="0"/>
              </a:spcBef>
              <a:spcAft>
                <a:spcPts val="0"/>
              </a:spcAft>
              <a:buClr>
                <a:schemeClr val="lt1"/>
              </a:buClr>
              <a:buSzPts val="12000"/>
              <a:buNone/>
              <a:defRPr sz="12000">
                <a:solidFill>
                  <a:schemeClr val="lt1"/>
                </a:solidFill>
              </a:defRPr>
            </a:lvl9pPr>
          </a:lstStyle>
          <a:p>
            <a:endParaRPr/>
          </a:p>
        </p:txBody>
      </p:sp>
      <p:sp>
        <p:nvSpPr>
          <p:cNvPr id="752" name="Google Shape;752;gb0e4b047f7_0_820"/>
          <p:cNvSpPr txBox="1">
            <a:spLocks noGrp="1"/>
          </p:cNvSpPr>
          <p:nvPr>
            <p:ph type="body" idx="1"/>
          </p:nvPr>
        </p:nvSpPr>
        <p:spPr>
          <a:xfrm>
            <a:off x="713225" y="2695025"/>
            <a:ext cx="7717500" cy="456900"/>
          </a:xfrm>
          <a:prstGeom prst="rect">
            <a:avLst/>
          </a:prstGeom>
          <a:noFill/>
          <a:ln>
            <a:noFill/>
          </a:ln>
        </p:spPr>
        <p:txBody>
          <a:bodyPr spcFirstLastPara="1" wrap="square" lIns="91425" tIns="91425" rIns="91425" bIns="91425" anchor="t" anchorCtr="0">
            <a:noAutofit/>
          </a:bodyPr>
          <a:lstStyle>
            <a:lvl1pPr marL="457200" lvl="0" indent="-342900" algn="ctr" rtl="0">
              <a:lnSpc>
                <a:spcPct val="115000"/>
              </a:lnSpc>
              <a:spcBef>
                <a:spcPts val="0"/>
              </a:spcBef>
              <a:spcAft>
                <a:spcPts val="0"/>
              </a:spcAft>
              <a:buClr>
                <a:schemeClr val="lt1"/>
              </a:buClr>
              <a:buSzPts val="1800"/>
              <a:buChar char="●"/>
              <a:defRPr>
                <a:solidFill>
                  <a:schemeClr val="lt1"/>
                </a:solidFill>
              </a:defRPr>
            </a:lvl1pPr>
            <a:lvl2pPr marL="914400" lvl="1" indent="-317500" algn="ctr" rtl="0">
              <a:lnSpc>
                <a:spcPct val="115000"/>
              </a:lnSpc>
              <a:spcBef>
                <a:spcPts val="1600"/>
              </a:spcBef>
              <a:spcAft>
                <a:spcPts val="0"/>
              </a:spcAft>
              <a:buClr>
                <a:schemeClr val="lt1"/>
              </a:buClr>
              <a:buSzPts val="1400"/>
              <a:buChar char="○"/>
              <a:defRPr>
                <a:solidFill>
                  <a:schemeClr val="lt1"/>
                </a:solidFill>
              </a:defRPr>
            </a:lvl2pPr>
            <a:lvl3pPr marL="1371600" lvl="2" indent="-317500" algn="ctr" rtl="0">
              <a:lnSpc>
                <a:spcPct val="115000"/>
              </a:lnSpc>
              <a:spcBef>
                <a:spcPts val="1600"/>
              </a:spcBef>
              <a:spcAft>
                <a:spcPts val="0"/>
              </a:spcAft>
              <a:buClr>
                <a:schemeClr val="lt1"/>
              </a:buClr>
              <a:buSzPts val="1400"/>
              <a:buChar char="■"/>
              <a:defRPr>
                <a:solidFill>
                  <a:schemeClr val="lt1"/>
                </a:solidFill>
              </a:defRPr>
            </a:lvl3pPr>
            <a:lvl4pPr marL="1828800" lvl="3" indent="-317500" algn="ctr" rtl="0">
              <a:lnSpc>
                <a:spcPct val="115000"/>
              </a:lnSpc>
              <a:spcBef>
                <a:spcPts val="1600"/>
              </a:spcBef>
              <a:spcAft>
                <a:spcPts val="0"/>
              </a:spcAft>
              <a:buClr>
                <a:schemeClr val="lt1"/>
              </a:buClr>
              <a:buSzPts val="1400"/>
              <a:buChar char="●"/>
              <a:defRPr>
                <a:solidFill>
                  <a:schemeClr val="lt1"/>
                </a:solidFill>
              </a:defRPr>
            </a:lvl4pPr>
            <a:lvl5pPr marL="2286000" lvl="4" indent="-317500" algn="ctr" rtl="0">
              <a:lnSpc>
                <a:spcPct val="115000"/>
              </a:lnSpc>
              <a:spcBef>
                <a:spcPts val="1600"/>
              </a:spcBef>
              <a:spcAft>
                <a:spcPts val="0"/>
              </a:spcAft>
              <a:buClr>
                <a:schemeClr val="lt1"/>
              </a:buClr>
              <a:buSzPts val="1400"/>
              <a:buChar char="○"/>
              <a:defRPr>
                <a:solidFill>
                  <a:schemeClr val="lt1"/>
                </a:solidFill>
              </a:defRPr>
            </a:lvl5pPr>
            <a:lvl6pPr marL="2743200" lvl="5" indent="-317500" algn="ctr" rtl="0">
              <a:lnSpc>
                <a:spcPct val="115000"/>
              </a:lnSpc>
              <a:spcBef>
                <a:spcPts val="1600"/>
              </a:spcBef>
              <a:spcAft>
                <a:spcPts val="0"/>
              </a:spcAft>
              <a:buClr>
                <a:schemeClr val="lt1"/>
              </a:buClr>
              <a:buSzPts val="1400"/>
              <a:buChar char="■"/>
              <a:defRPr>
                <a:solidFill>
                  <a:schemeClr val="lt1"/>
                </a:solidFill>
              </a:defRPr>
            </a:lvl6pPr>
            <a:lvl7pPr marL="3200400" lvl="6" indent="-317500" algn="ctr" rtl="0">
              <a:lnSpc>
                <a:spcPct val="115000"/>
              </a:lnSpc>
              <a:spcBef>
                <a:spcPts val="1600"/>
              </a:spcBef>
              <a:spcAft>
                <a:spcPts val="0"/>
              </a:spcAft>
              <a:buClr>
                <a:schemeClr val="lt1"/>
              </a:buClr>
              <a:buSzPts val="1400"/>
              <a:buChar char="●"/>
              <a:defRPr>
                <a:solidFill>
                  <a:schemeClr val="lt1"/>
                </a:solidFill>
              </a:defRPr>
            </a:lvl7pPr>
            <a:lvl8pPr marL="3657600" lvl="7" indent="-317500" algn="ctr" rtl="0">
              <a:lnSpc>
                <a:spcPct val="115000"/>
              </a:lnSpc>
              <a:spcBef>
                <a:spcPts val="1600"/>
              </a:spcBef>
              <a:spcAft>
                <a:spcPts val="0"/>
              </a:spcAft>
              <a:buClr>
                <a:schemeClr val="lt1"/>
              </a:buClr>
              <a:buSzPts val="1400"/>
              <a:buChar char="○"/>
              <a:defRPr>
                <a:solidFill>
                  <a:schemeClr val="lt1"/>
                </a:solidFill>
              </a:defRPr>
            </a:lvl8pPr>
            <a:lvl9pPr marL="4114800" lvl="8" indent="-317500" algn="ctr" rtl="0">
              <a:lnSpc>
                <a:spcPct val="115000"/>
              </a:lnSpc>
              <a:spcBef>
                <a:spcPts val="1600"/>
              </a:spcBef>
              <a:spcAft>
                <a:spcPts val="1600"/>
              </a:spcAft>
              <a:buClr>
                <a:schemeClr val="lt1"/>
              </a:buClr>
              <a:buSzPts val="1400"/>
              <a:buChar char="■"/>
              <a:defRPr>
                <a:solidFill>
                  <a:schemeClr val="lt1"/>
                </a:solidFill>
              </a:defRPr>
            </a:lvl9pPr>
          </a:lstStyle>
          <a:p>
            <a:endParaRPr/>
          </a:p>
        </p:txBody>
      </p:sp>
      <p:grpSp>
        <p:nvGrpSpPr>
          <p:cNvPr id="753" name="Google Shape;753;gb0e4b047f7_0_820"/>
          <p:cNvGrpSpPr/>
          <p:nvPr/>
        </p:nvGrpSpPr>
        <p:grpSpPr>
          <a:xfrm rot="10800000" flipH="1">
            <a:off x="7429503" y="3885802"/>
            <a:ext cx="1724010" cy="1267222"/>
            <a:chOff x="7429503" y="-9546"/>
            <a:chExt cx="1724010" cy="1267222"/>
          </a:xfrm>
        </p:grpSpPr>
        <p:sp>
          <p:nvSpPr>
            <p:cNvPr id="754" name="Google Shape;754;gb0e4b047f7_0_820"/>
            <p:cNvSpPr/>
            <p:nvPr/>
          </p:nvSpPr>
          <p:spPr>
            <a:xfrm rot="10800000" flipH="1">
              <a:off x="7429503" y="-9546"/>
              <a:ext cx="1647810" cy="1267222"/>
            </a:xfrm>
            <a:custGeom>
              <a:avLst/>
              <a:gdLst/>
              <a:ahLst/>
              <a:cxnLst/>
              <a:rect l="l" t="t" r="r" b="b"/>
              <a:pathLst>
                <a:path w="21600" h="21492" extrusionOk="0">
                  <a:moveTo>
                    <a:pt x="21600" y="673"/>
                  </a:moveTo>
                  <a:cubicBezTo>
                    <a:pt x="21600" y="673"/>
                    <a:pt x="21600" y="673"/>
                    <a:pt x="21600" y="20101"/>
                  </a:cubicBezTo>
                  <a:lnTo>
                    <a:pt x="21600" y="21492"/>
                  </a:lnTo>
                  <a:lnTo>
                    <a:pt x="0" y="21492"/>
                  </a:lnTo>
                  <a:lnTo>
                    <a:pt x="0" y="20470"/>
                  </a:lnTo>
                  <a:lnTo>
                    <a:pt x="49" y="20352"/>
                  </a:lnTo>
                  <a:cubicBezTo>
                    <a:pt x="318" y="19776"/>
                    <a:pt x="697" y="19269"/>
                    <a:pt x="1149" y="18885"/>
                  </a:cubicBezTo>
                  <a:cubicBezTo>
                    <a:pt x="2434" y="17802"/>
                    <a:pt x="4139" y="17710"/>
                    <a:pt x="5564" y="16909"/>
                  </a:cubicBezTo>
                  <a:cubicBezTo>
                    <a:pt x="7575" y="15786"/>
                    <a:pt x="8838" y="13383"/>
                    <a:pt x="9743" y="10987"/>
                  </a:cubicBezTo>
                  <a:cubicBezTo>
                    <a:pt x="10654" y="8597"/>
                    <a:pt x="11352" y="6037"/>
                    <a:pt x="12738" y="3989"/>
                  </a:cubicBezTo>
                  <a:cubicBezTo>
                    <a:pt x="14029" y="2085"/>
                    <a:pt x="15884" y="726"/>
                    <a:pt x="17907" y="201"/>
                  </a:cubicBezTo>
                  <a:cubicBezTo>
                    <a:pt x="18890" y="-49"/>
                    <a:pt x="19935" y="-108"/>
                    <a:pt x="20885" y="273"/>
                  </a:cubicBezTo>
                  <a:cubicBezTo>
                    <a:pt x="21131" y="371"/>
                    <a:pt x="21371" y="509"/>
                    <a:pt x="21600" y="673"/>
                  </a:cubicBezTo>
                  <a:close/>
                </a:path>
              </a:pathLst>
            </a:custGeom>
            <a:solidFill>
              <a:schemeClr val="accent6"/>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Source Sans Pro"/>
                <a:buNone/>
              </a:pPr>
              <a:endParaRPr sz="1800" b="0" i="0" u="none" strike="noStrike" cap="none">
                <a:solidFill>
                  <a:srgbClr val="000000"/>
                </a:solidFill>
                <a:latin typeface="Source Sans Pro"/>
                <a:ea typeface="Source Sans Pro"/>
                <a:cs typeface="Source Sans Pro"/>
                <a:sym typeface="Source Sans Pro"/>
              </a:endParaRPr>
            </a:p>
          </p:txBody>
        </p:sp>
        <p:sp>
          <p:nvSpPr>
            <p:cNvPr id="755" name="Google Shape;755;gb0e4b047f7_0_820"/>
            <p:cNvSpPr/>
            <p:nvPr/>
          </p:nvSpPr>
          <p:spPr>
            <a:xfrm rot="10800000" flipH="1">
              <a:off x="7505703" y="-9546"/>
              <a:ext cx="1647810" cy="1267222"/>
            </a:xfrm>
            <a:custGeom>
              <a:avLst/>
              <a:gdLst/>
              <a:ahLst/>
              <a:cxnLst/>
              <a:rect l="l" t="t" r="r" b="b"/>
              <a:pathLst>
                <a:path w="21600" h="21492" extrusionOk="0">
                  <a:moveTo>
                    <a:pt x="21600" y="673"/>
                  </a:moveTo>
                  <a:cubicBezTo>
                    <a:pt x="21600" y="673"/>
                    <a:pt x="21600" y="673"/>
                    <a:pt x="21600" y="20101"/>
                  </a:cubicBezTo>
                  <a:lnTo>
                    <a:pt x="21600" y="21492"/>
                  </a:lnTo>
                  <a:lnTo>
                    <a:pt x="0" y="21492"/>
                  </a:lnTo>
                  <a:lnTo>
                    <a:pt x="0" y="20470"/>
                  </a:lnTo>
                  <a:lnTo>
                    <a:pt x="49" y="20352"/>
                  </a:lnTo>
                  <a:cubicBezTo>
                    <a:pt x="318" y="19776"/>
                    <a:pt x="697" y="19269"/>
                    <a:pt x="1149" y="18885"/>
                  </a:cubicBezTo>
                  <a:cubicBezTo>
                    <a:pt x="2434" y="17802"/>
                    <a:pt x="4139" y="17710"/>
                    <a:pt x="5564" y="16909"/>
                  </a:cubicBezTo>
                  <a:cubicBezTo>
                    <a:pt x="7575" y="15786"/>
                    <a:pt x="8838" y="13383"/>
                    <a:pt x="9743" y="10987"/>
                  </a:cubicBezTo>
                  <a:cubicBezTo>
                    <a:pt x="10654" y="8597"/>
                    <a:pt x="11352" y="6037"/>
                    <a:pt x="12738" y="3989"/>
                  </a:cubicBezTo>
                  <a:cubicBezTo>
                    <a:pt x="14029" y="2085"/>
                    <a:pt x="15884" y="726"/>
                    <a:pt x="17907" y="201"/>
                  </a:cubicBezTo>
                  <a:cubicBezTo>
                    <a:pt x="18890" y="-49"/>
                    <a:pt x="19935" y="-108"/>
                    <a:pt x="20885" y="273"/>
                  </a:cubicBezTo>
                  <a:cubicBezTo>
                    <a:pt x="21131" y="371"/>
                    <a:pt x="21371" y="509"/>
                    <a:pt x="21600" y="673"/>
                  </a:cubicBezTo>
                  <a:close/>
                </a:path>
              </a:pathLst>
            </a:custGeom>
            <a:solidFill>
              <a:schemeClr val="lt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Source Sans Pro"/>
                <a:buNone/>
              </a:pPr>
              <a:endParaRPr sz="1800" b="0" i="0" u="none" strike="noStrike" cap="none">
                <a:solidFill>
                  <a:srgbClr val="000000"/>
                </a:solidFill>
                <a:latin typeface="Source Sans Pro"/>
                <a:ea typeface="Source Sans Pro"/>
                <a:cs typeface="Source Sans Pro"/>
                <a:sym typeface="Source Sans Pro"/>
              </a:endParaRPr>
            </a:p>
          </p:txBody>
        </p:sp>
      </p:grpSp>
      <p:grpSp>
        <p:nvGrpSpPr>
          <p:cNvPr id="756" name="Google Shape;756;gb0e4b047f7_0_820"/>
          <p:cNvGrpSpPr/>
          <p:nvPr/>
        </p:nvGrpSpPr>
        <p:grpSpPr>
          <a:xfrm rot="10800000" flipH="1">
            <a:off x="-9538" y="-9546"/>
            <a:ext cx="1724064" cy="1267222"/>
            <a:chOff x="-9538" y="3885802"/>
            <a:chExt cx="1724064" cy="1267222"/>
          </a:xfrm>
        </p:grpSpPr>
        <p:sp>
          <p:nvSpPr>
            <p:cNvPr id="757" name="Google Shape;757;gb0e4b047f7_0_820"/>
            <p:cNvSpPr/>
            <p:nvPr/>
          </p:nvSpPr>
          <p:spPr>
            <a:xfrm flipH="1">
              <a:off x="66662" y="3885802"/>
              <a:ext cx="1647864" cy="1267222"/>
            </a:xfrm>
            <a:custGeom>
              <a:avLst/>
              <a:gdLst/>
              <a:ahLst/>
              <a:cxnLst/>
              <a:rect l="l" t="t" r="r" b="b"/>
              <a:pathLst>
                <a:path w="21600" h="21492" extrusionOk="0">
                  <a:moveTo>
                    <a:pt x="21600" y="673"/>
                  </a:moveTo>
                  <a:cubicBezTo>
                    <a:pt x="21600" y="673"/>
                    <a:pt x="21600" y="673"/>
                    <a:pt x="21600" y="20101"/>
                  </a:cubicBezTo>
                  <a:lnTo>
                    <a:pt x="21600" y="21492"/>
                  </a:lnTo>
                  <a:lnTo>
                    <a:pt x="0" y="21492"/>
                  </a:lnTo>
                  <a:lnTo>
                    <a:pt x="0" y="20470"/>
                  </a:lnTo>
                  <a:lnTo>
                    <a:pt x="49" y="20352"/>
                  </a:lnTo>
                  <a:cubicBezTo>
                    <a:pt x="318" y="19776"/>
                    <a:pt x="697" y="19269"/>
                    <a:pt x="1149" y="18885"/>
                  </a:cubicBezTo>
                  <a:cubicBezTo>
                    <a:pt x="2434" y="17802"/>
                    <a:pt x="4139" y="17710"/>
                    <a:pt x="5564" y="16909"/>
                  </a:cubicBezTo>
                  <a:cubicBezTo>
                    <a:pt x="7575" y="15786"/>
                    <a:pt x="8838" y="13383"/>
                    <a:pt x="9743" y="10987"/>
                  </a:cubicBezTo>
                  <a:cubicBezTo>
                    <a:pt x="10654" y="8597"/>
                    <a:pt x="11352" y="6037"/>
                    <a:pt x="12738" y="3989"/>
                  </a:cubicBezTo>
                  <a:cubicBezTo>
                    <a:pt x="14029" y="2085"/>
                    <a:pt x="15884" y="726"/>
                    <a:pt x="17907" y="201"/>
                  </a:cubicBezTo>
                  <a:cubicBezTo>
                    <a:pt x="18890" y="-49"/>
                    <a:pt x="19935" y="-108"/>
                    <a:pt x="20885" y="273"/>
                  </a:cubicBezTo>
                  <a:cubicBezTo>
                    <a:pt x="21131" y="371"/>
                    <a:pt x="21371" y="509"/>
                    <a:pt x="21600" y="673"/>
                  </a:cubicBezTo>
                  <a:close/>
                </a:path>
              </a:pathLst>
            </a:custGeom>
            <a:solidFill>
              <a:schemeClr val="dk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Source Sans Pro"/>
                <a:buNone/>
              </a:pPr>
              <a:endParaRPr sz="1800" b="0" i="0" u="none" strike="noStrike" cap="none">
                <a:solidFill>
                  <a:srgbClr val="000000"/>
                </a:solidFill>
                <a:latin typeface="Source Sans Pro"/>
                <a:ea typeface="Source Sans Pro"/>
                <a:cs typeface="Source Sans Pro"/>
                <a:sym typeface="Source Sans Pro"/>
              </a:endParaRPr>
            </a:p>
          </p:txBody>
        </p:sp>
        <p:sp>
          <p:nvSpPr>
            <p:cNvPr id="758" name="Google Shape;758;gb0e4b047f7_0_820"/>
            <p:cNvSpPr/>
            <p:nvPr/>
          </p:nvSpPr>
          <p:spPr>
            <a:xfrm flipH="1">
              <a:off x="-9538" y="3885802"/>
              <a:ext cx="1647864" cy="1267222"/>
            </a:xfrm>
            <a:custGeom>
              <a:avLst/>
              <a:gdLst/>
              <a:ahLst/>
              <a:cxnLst/>
              <a:rect l="l" t="t" r="r" b="b"/>
              <a:pathLst>
                <a:path w="21600" h="21492" extrusionOk="0">
                  <a:moveTo>
                    <a:pt x="21600" y="673"/>
                  </a:moveTo>
                  <a:cubicBezTo>
                    <a:pt x="21600" y="673"/>
                    <a:pt x="21600" y="673"/>
                    <a:pt x="21600" y="20101"/>
                  </a:cubicBezTo>
                  <a:lnTo>
                    <a:pt x="21600" y="21492"/>
                  </a:lnTo>
                  <a:lnTo>
                    <a:pt x="0" y="21492"/>
                  </a:lnTo>
                  <a:lnTo>
                    <a:pt x="0" y="20470"/>
                  </a:lnTo>
                  <a:lnTo>
                    <a:pt x="49" y="20352"/>
                  </a:lnTo>
                  <a:cubicBezTo>
                    <a:pt x="318" y="19776"/>
                    <a:pt x="697" y="19269"/>
                    <a:pt x="1149" y="18885"/>
                  </a:cubicBezTo>
                  <a:cubicBezTo>
                    <a:pt x="2434" y="17802"/>
                    <a:pt x="4139" y="17710"/>
                    <a:pt x="5564" y="16909"/>
                  </a:cubicBezTo>
                  <a:cubicBezTo>
                    <a:pt x="7575" y="15786"/>
                    <a:pt x="8838" y="13383"/>
                    <a:pt x="9743" y="10987"/>
                  </a:cubicBezTo>
                  <a:cubicBezTo>
                    <a:pt x="10654" y="8597"/>
                    <a:pt x="11352" y="6037"/>
                    <a:pt x="12738" y="3989"/>
                  </a:cubicBezTo>
                  <a:cubicBezTo>
                    <a:pt x="14029" y="2085"/>
                    <a:pt x="15884" y="726"/>
                    <a:pt x="17907" y="201"/>
                  </a:cubicBezTo>
                  <a:cubicBezTo>
                    <a:pt x="18890" y="-49"/>
                    <a:pt x="19935" y="-108"/>
                    <a:pt x="20885" y="273"/>
                  </a:cubicBezTo>
                  <a:cubicBezTo>
                    <a:pt x="21131" y="371"/>
                    <a:pt x="21371" y="509"/>
                    <a:pt x="21600" y="673"/>
                  </a:cubicBezTo>
                  <a:close/>
                </a:path>
              </a:pathLst>
            </a:custGeom>
            <a:solidFill>
              <a:schemeClr val="lt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Source Sans Pro"/>
                <a:buNone/>
              </a:pPr>
              <a:endParaRPr sz="1800" b="0" i="0" u="none" strike="noStrike" cap="none">
                <a:solidFill>
                  <a:srgbClr val="000000"/>
                </a:solidFill>
                <a:latin typeface="Source Sans Pro"/>
                <a:ea typeface="Source Sans Pro"/>
                <a:cs typeface="Source Sans Pro"/>
                <a:sym typeface="Source Sans Pro"/>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48"/>
        <p:cNvGrpSpPr/>
        <p:nvPr/>
      </p:nvGrpSpPr>
      <p:grpSpPr>
        <a:xfrm>
          <a:off x="0" y="0"/>
          <a:ext cx="0" cy="0"/>
          <a:chOff x="0" y="0"/>
          <a:chExt cx="0" cy="0"/>
        </a:xfrm>
      </p:grpSpPr>
      <p:grpSp>
        <p:nvGrpSpPr>
          <p:cNvPr id="449" name="Google Shape;449;gb0e4b047f7_0_523"/>
          <p:cNvGrpSpPr/>
          <p:nvPr/>
        </p:nvGrpSpPr>
        <p:grpSpPr>
          <a:xfrm flipH="1">
            <a:off x="-1066520" y="8223"/>
            <a:ext cx="4305150" cy="5143500"/>
            <a:chOff x="5314950" y="0"/>
            <a:chExt cx="3381362" cy="5143500"/>
          </a:xfrm>
        </p:grpSpPr>
        <p:sp>
          <p:nvSpPr>
            <p:cNvPr id="450" name="Google Shape;450;gb0e4b047f7_0_523"/>
            <p:cNvSpPr/>
            <p:nvPr/>
          </p:nvSpPr>
          <p:spPr>
            <a:xfrm>
              <a:off x="5314950" y="0"/>
              <a:ext cx="3305162" cy="5143500"/>
            </a:xfrm>
            <a:custGeom>
              <a:avLst/>
              <a:gdLst/>
              <a:ahLst/>
              <a:cxnLst/>
              <a:rect l="l" t="t" r="r" b="b"/>
              <a:pathLst>
                <a:path w="20931" h="21600" extrusionOk="0">
                  <a:moveTo>
                    <a:pt x="4380" y="0"/>
                  </a:moveTo>
                  <a:lnTo>
                    <a:pt x="20931" y="0"/>
                  </a:lnTo>
                  <a:lnTo>
                    <a:pt x="20931" y="21600"/>
                  </a:lnTo>
                  <a:lnTo>
                    <a:pt x="2326" y="21600"/>
                  </a:lnTo>
                  <a:lnTo>
                    <a:pt x="2091" y="21279"/>
                  </a:lnTo>
                  <a:cubicBezTo>
                    <a:pt x="-291" y="17572"/>
                    <a:pt x="-669" y="13366"/>
                    <a:pt x="1117" y="10331"/>
                  </a:cubicBezTo>
                  <a:cubicBezTo>
                    <a:pt x="2519" y="7971"/>
                    <a:pt x="5153" y="6156"/>
                    <a:pt x="5053" y="3218"/>
                  </a:cubicBezTo>
                  <a:cubicBezTo>
                    <a:pt x="5034" y="2222"/>
                    <a:pt x="4662" y="1174"/>
                    <a:pt x="4410" y="137"/>
                  </a:cubicBezTo>
                  <a:close/>
                </a:path>
              </a:pathLst>
            </a:custGeom>
            <a:solidFill>
              <a:schemeClr val="dk1"/>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Source Sans Pro"/>
                <a:buNone/>
              </a:pPr>
              <a:endParaRPr sz="1800" b="0" i="0" u="none" strike="noStrike" cap="none">
                <a:solidFill>
                  <a:srgbClr val="FFFFFF"/>
                </a:solidFill>
                <a:latin typeface="Source Sans Pro"/>
                <a:ea typeface="Source Sans Pro"/>
                <a:cs typeface="Source Sans Pro"/>
                <a:sym typeface="Source Sans Pro"/>
              </a:endParaRPr>
            </a:p>
          </p:txBody>
        </p:sp>
        <p:sp>
          <p:nvSpPr>
            <p:cNvPr id="451" name="Google Shape;451;gb0e4b047f7_0_523"/>
            <p:cNvSpPr/>
            <p:nvPr/>
          </p:nvSpPr>
          <p:spPr>
            <a:xfrm>
              <a:off x="5391150" y="0"/>
              <a:ext cx="3305162" cy="5143500"/>
            </a:xfrm>
            <a:custGeom>
              <a:avLst/>
              <a:gdLst/>
              <a:ahLst/>
              <a:cxnLst/>
              <a:rect l="l" t="t" r="r" b="b"/>
              <a:pathLst>
                <a:path w="20931" h="21600" extrusionOk="0">
                  <a:moveTo>
                    <a:pt x="4380" y="0"/>
                  </a:moveTo>
                  <a:lnTo>
                    <a:pt x="20931" y="0"/>
                  </a:lnTo>
                  <a:lnTo>
                    <a:pt x="20931" y="21600"/>
                  </a:lnTo>
                  <a:lnTo>
                    <a:pt x="2326" y="21600"/>
                  </a:lnTo>
                  <a:lnTo>
                    <a:pt x="2091" y="21279"/>
                  </a:lnTo>
                  <a:cubicBezTo>
                    <a:pt x="-291" y="17572"/>
                    <a:pt x="-669" y="13366"/>
                    <a:pt x="1117" y="10331"/>
                  </a:cubicBezTo>
                  <a:cubicBezTo>
                    <a:pt x="2519" y="7971"/>
                    <a:pt x="5153" y="6156"/>
                    <a:pt x="5053" y="3218"/>
                  </a:cubicBezTo>
                  <a:cubicBezTo>
                    <a:pt x="5034" y="2222"/>
                    <a:pt x="4662" y="1174"/>
                    <a:pt x="4410" y="137"/>
                  </a:cubicBezTo>
                  <a:close/>
                </a:path>
              </a:pathLst>
            </a:custGeom>
            <a:gradFill>
              <a:gsLst>
                <a:gs pos="0">
                  <a:srgbClr val="3D73AF"/>
                </a:gs>
                <a:gs pos="100000">
                  <a:srgbClr val="00AFA0"/>
                </a:gs>
              </a:gsLst>
              <a:lin ang="10801400"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Source Sans Pro"/>
                <a:buNone/>
              </a:pPr>
              <a:endParaRPr sz="1800" b="0" i="0" u="none" strike="noStrike" cap="none">
                <a:solidFill>
                  <a:srgbClr val="FFFFFF"/>
                </a:solidFill>
                <a:latin typeface="Source Sans Pro"/>
                <a:ea typeface="Source Sans Pro"/>
                <a:cs typeface="Source Sans Pro"/>
                <a:sym typeface="Source Sans Pro"/>
              </a:endParaRPr>
            </a:p>
          </p:txBody>
        </p:sp>
      </p:grpSp>
      <p:sp>
        <p:nvSpPr>
          <p:cNvPr id="452" name="Google Shape;452;gb0e4b047f7_0_523"/>
          <p:cNvSpPr/>
          <p:nvPr/>
        </p:nvSpPr>
        <p:spPr>
          <a:xfrm rot="-7200000" flipH="1">
            <a:off x="7714469" y="3451535"/>
            <a:ext cx="3131287" cy="3381546"/>
          </a:xfrm>
          <a:custGeom>
            <a:avLst/>
            <a:gdLst/>
            <a:ahLst/>
            <a:cxnLst/>
            <a:rect l="l" t="t" r="r" b="b"/>
            <a:pathLst>
              <a:path w="2541" h="2745" extrusionOk="0">
                <a:moveTo>
                  <a:pt x="2508" y="1609"/>
                </a:moveTo>
                <a:cubicBezTo>
                  <a:pt x="2504" y="1609"/>
                  <a:pt x="2500" y="1610"/>
                  <a:pt x="2497" y="1611"/>
                </a:cubicBezTo>
                <a:cubicBezTo>
                  <a:pt x="2375" y="1398"/>
                  <a:pt x="2375" y="1398"/>
                  <a:pt x="2375" y="1398"/>
                </a:cubicBezTo>
                <a:cubicBezTo>
                  <a:pt x="2381" y="1392"/>
                  <a:pt x="2386" y="1383"/>
                  <a:pt x="2386" y="1374"/>
                </a:cubicBezTo>
                <a:cubicBezTo>
                  <a:pt x="2386" y="1363"/>
                  <a:pt x="2381" y="1354"/>
                  <a:pt x="2374" y="1348"/>
                </a:cubicBezTo>
                <a:cubicBezTo>
                  <a:pt x="2496" y="1136"/>
                  <a:pt x="2496" y="1136"/>
                  <a:pt x="2496" y="1136"/>
                </a:cubicBezTo>
                <a:cubicBezTo>
                  <a:pt x="2500" y="1137"/>
                  <a:pt x="2504" y="1138"/>
                  <a:pt x="2508" y="1138"/>
                </a:cubicBezTo>
                <a:cubicBezTo>
                  <a:pt x="2526" y="1138"/>
                  <a:pt x="2541" y="1123"/>
                  <a:pt x="2541" y="1105"/>
                </a:cubicBezTo>
                <a:cubicBezTo>
                  <a:pt x="2541" y="1087"/>
                  <a:pt x="2526" y="1072"/>
                  <a:pt x="2508" y="1072"/>
                </a:cubicBezTo>
                <a:cubicBezTo>
                  <a:pt x="2489" y="1072"/>
                  <a:pt x="2475" y="1087"/>
                  <a:pt x="2475" y="1105"/>
                </a:cubicBezTo>
                <a:cubicBezTo>
                  <a:pt x="2475" y="1115"/>
                  <a:pt x="2479" y="1124"/>
                  <a:pt x="2486" y="1130"/>
                </a:cubicBezTo>
                <a:cubicBezTo>
                  <a:pt x="2363" y="1342"/>
                  <a:pt x="2363" y="1342"/>
                  <a:pt x="2363" y="1342"/>
                </a:cubicBezTo>
                <a:cubicBezTo>
                  <a:pt x="2360" y="1341"/>
                  <a:pt x="2356" y="1340"/>
                  <a:pt x="2352" y="1340"/>
                </a:cubicBezTo>
                <a:cubicBezTo>
                  <a:pt x="2336" y="1340"/>
                  <a:pt x="2323" y="1352"/>
                  <a:pt x="2320" y="1367"/>
                </a:cubicBezTo>
                <a:cubicBezTo>
                  <a:pt x="2077" y="1367"/>
                  <a:pt x="2077" y="1367"/>
                  <a:pt x="2077" y="1367"/>
                </a:cubicBezTo>
                <a:cubicBezTo>
                  <a:pt x="2073" y="1352"/>
                  <a:pt x="2060" y="1340"/>
                  <a:pt x="2044" y="1340"/>
                </a:cubicBezTo>
                <a:cubicBezTo>
                  <a:pt x="2040" y="1340"/>
                  <a:pt x="2037" y="1341"/>
                  <a:pt x="2033" y="1342"/>
                </a:cubicBezTo>
                <a:cubicBezTo>
                  <a:pt x="1911" y="1130"/>
                  <a:pt x="1911" y="1130"/>
                  <a:pt x="1911" y="1130"/>
                </a:cubicBezTo>
                <a:cubicBezTo>
                  <a:pt x="1918" y="1124"/>
                  <a:pt x="1922" y="1115"/>
                  <a:pt x="1922" y="1105"/>
                </a:cubicBezTo>
                <a:cubicBezTo>
                  <a:pt x="1922" y="1087"/>
                  <a:pt x="1907" y="1072"/>
                  <a:pt x="1889" y="1072"/>
                </a:cubicBezTo>
                <a:cubicBezTo>
                  <a:pt x="1873" y="1072"/>
                  <a:pt x="1859" y="1083"/>
                  <a:pt x="1856" y="1098"/>
                </a:cubicBezTo>
                <a:cubicBezTo>
                  <a:pt x="1613" y="1098"/>
                  <a:pt x="1613" y="1098"/>
                  <a:pt x="1613" y="1098"/>
                </a:cubicBezTo>
                <a:cubicBezTo>
                  <a:pt x="1610" y="1083"/>
                  <a:pt x="1596" y="1072"/>
                  <a:pt x="1580" y="1072"/>
                </a:cubicBezTo>
                <a:cubicBezTo>
                  <a:pt x="1576" y="1072"/>
                  <a:pt x="1572" y="1073"/>
                  <a:pt x="1569" y="1074"/>
                </a:cubicBezTo>
                <a:cubicBezTo>
                  <a:pt x="1447" y="864"/>
                  <a:pt x="1447" y="864"/>
                  <a:pt x="1447" y="864"/>
                </a:cubicBezTo>
                <a:cubicBezTo>
                  <a:pt x="1454" y="858"/>
                  <a:pt x="1458" y="849"/>
                  <a:pt x="1458" y="839"/>
                </a:cubicBezTo>
                <a:cubicBezTo>
                  <a:pt x="1458" y="829"/>
                  <a:pt x="1454" y="819"/>
                  <a:pt x="1446" y="813"/>
                </a:cubicBezTo>
                <a:cubicBezTo>
                  <a:pt x="1568" y="601"/>
                  <a:pt x="1568" y="601"/>
                  <a:pt x="1568" y="601"/>
                </a:cubicBezTo>
                <a:cubicBezTo>
                  <a:pt x="1572" y="603"/>
                  <a:pt x="1576" y="604"/>
                  <a:pt x="1580" y="604"/>
                </a:cubicBezTo>
                <a:cubicBezTo>
                  <a:pt x="1597" y="604"/>
                  <a:pt x="1611" y="592"/>
                  <a:pt x="1613" y="576"/>
                </a:cubicBezTo>
                <a:cubicBezTo>
                  <a:pt x="1856" y="576"/>
                  <a:pt x="1856" y="576"/>
                  <a:pt x="1856" y="576"/>
                </a:cubicBezTo>
                <a:cubicBezTo>
                  <a:pt x="1859" y="592"/>
                  <a:pt x="1872" y="604"/>
                  <a:pt x="1889" y="604"/>
                </a:cubicBezTo>
                <a:cubicBezTo>
                  <a:pt x="1893" y="604"/>
                  <a:pt x="1897" y="603"/>
                  <a:pt x="1901" y="601"/>
                </a:cubicBezTo>
                <a:cubicBezTo>
                  <a:pt x="2023" y="813"/>
                  <a:pt x="2023" y="813"/>
                  <a:pt x="2023" y="813"/>
                </a:cubicBezTo>
                <a:cubicBezTo>
                  <a:pt x="2016" y="819"/>
                  <a:pt x="2011" y="829"/>
                  <a:pt x="2011" y="839"/>
                </a:cubicBezTo>
                <a:cubicBezTo>
                  <a:pt x="2011" y="857"/>
                  <a:pt x="2026" y="872"/>
                  <a:pt x="2044" y="872"/>
                </a:cubicBezTo>
                <a:cubicBezTo>
                  <a:pt x="2063" y="872"/>
                  <a:pt x="2078" y="857"/>
                  <a:pt x="2078" y="839"/>
                </a:cubicBezTo>
                <a:cubicBezTo>
                  <a:pt x="2078" y="821"/>
                  <a:pt x="2063" y="806"/>
                  <a:pt x="2044" y="806"/>
                </a:cubicBezTo>
                <a:cubicBezTo>
                  <a:pt x="2040" y="806"/>
                  <a:pt x="2037" y="806"/>
                  <a:pt x="2034" y="807"/>
                </a:cubicBezTo>
                <a:cubicBezTo>
                  <a:pt x="1911" y="595"/>
                  <a:pt x="1911" y="595"/>
                  <a:pt x="1911" y="595"/>
                </a:cubicBezTo>
                <a:cubicBezTo>
                  <a:pt x="1918" y="589"/>
                  <a:pt x="1922" y="580"/>
                  <a:pt x="1922" y="570"/>
                </a:cubicBezTo>
                <a:cubicBezTo>
                  <a:pt x="1922" y="560"/>
                  <a:pt x="1917" y="551"/>
                  <a:pt x="1910" y="545"/>
                </a:cubicBezTo>
                <a:cubicBezTo>
                  <a:pt x="2032" y="333"/>
                  <a:pt x="2032" y="333"/>
                  <a:pt x="2032" y="333"/>
                </a:cubicBezTo>
                <a:cubicBezTo>
                  <a:pt x="2036" y="334"/>
                  <a:pt x="2040" y="335"/>
                  <a:pt x="2044" y="335"/>
                </a:cubicBezTo>
                <a:cubicBezTo>
                  <a:pt x="2063" y="335"/>
                  <a:pt x="2078" y="320"/>
                  <a:pt x="2078" y="302"/>
                </a:cubicBezTo>
                <a:cubicBezTo>
                  <a:pt x="2078" y="283"/>
                  <a:pt x="2063" y="268"/>
                  <a:pt x="2044" y="268"/>
                </a:cubicBezTo>
                <a:cubicBezTo>
                  <a:pt x="2026" y="268"/>
                  <a:pt x="2011" y="283"/>
                  <a:pt x="2011" y="302"/>
                </a:cubicBezTo>
                <a:cubicBezTo>
                  <a:pt x="2011" y="312"/>
                  <a:pt x="2015" y="320"/>
                  <a:pt x="2022" y="326"/>
                </a:cubicBezTo>
                <a:cubicBezTo>
                  <a:pt x="1899" y="539"/>
                  <a:pt x="1899" y="539"/>
                  <a:pt x="1899" y="539"/>
                </a:cubicBezTo>
                <a:cubicBezTo>
                  <a:pt x="1896" y="538"/>
                  <a:pt x="1893" y="537"/>
                  <a:pt x="1889" y="537"/>
                </a:cubicBezTo>
                <a:cubicBezTo>
                  <a:pt x="1873" y="537"/>
                  <a:pt x="1859" y="549"/>
                  <a:pt x="1856" y="564"/>
                </a:cubicBezTo>
                <a:cubicBezTo>
                  <a:pt x="1613" y="564"/>
                  <a:pt x="1613" y="564"/>
                  <a:pt x="1613" y="564"/>
                </a:cubicBezTo>
                <a:cubicBezTo>
                  <a:pt x="1610" y="549"/>
                  <a:pt x="1596" y="537"/>
                  <a:pt x="1580" y="537"/>
                </a:cubicBezTo>
                <a:cubicBezTo>
                  <a:pt x="1562" y="537"/>
                  <a:pt x="1547" y="552"/>
                  <a:pt x="1547" y="570"/>
                </a:cubicBezTo>
                <a:cubicBezTo>
                  <a:pt x="1547" y="580"/>
                  <a:pt x="1551" y="589"/>
                  <a:pt x="1558" y="595"/>
                </a:cubicBezTo>
                <a:cubicBezTo>
                  <a:pt x="1436" y="807"/>
                  <a:pt x="1436" y="807"/>
                  <a:pt x="1436" y="807"/>
                </a:cubicBezTo>
                <a:cubicBezTo>
                  <a:pt x="1432" y="806"/>
                  <a:pt x="1429" y="806"/>
                  <a:pt x="1425" y="806"/>
                </a:cubicBezTo>
                <a:cubicBezTo>
                  <a:pt x="1409" y="806"/>
                  <a:pt x="1395" y="817"/>
                  <a:pt x="1392" y="832"/>
                </a:cubicBezTo>
                <a:cubicBezTo>
                  <a:pt x="1149" y="832"/>
                  <a:pt x="1149" y="832"/>
                  <a:pt x="1149" y="832"/>
                </a:cubicBezTo>
                <a:cubicBezTo>
                  <a:pt x="1146" y="817"/>
                  <a:pt x="1133" y="806"/>
                  <a:pt x="1116" y="806"/>
                </a:cubicBezTo>
                <a:cubicBezTo>
                  <a:pt x="1098" y="806"/>
                  <a:pt x="1083" y="821"/>
                  <a:pt x="1083" y="839"/>
                </a:cubicBezTo>
                <a:cubicBezTo>
                  <a:pt x="1083" y="849"/>
                  <a:pt x="1087" y="858"/>
                  <a:pt x="1094" y="864"/>
                </a:cubicBezTo>
                <a:cubicBezTo>
                  <a:pt x="972" y="1076"/>
                  <a:pt x="972" y="1076"/>
                  <a:pt x="972" y="1076"/>
                </a:cubicBezTo>
                <a:cubicBezTo>
                  <a:pt x="968" y="1075"/>
                  <a:pt x="965" y="1074"/>
                  <a:pt x="961" y="1074"/>
                </a:cubicBezTo>
                <a:cubicBezTo>
                  <a:pt x="945" y="1074"/>
                  <a:pt x="932" y="1086"/>
                  <a:pt x="929" y="1101"/>
                </a:cubicBezTo>
                <a:cubicBezTo>
                  <a:pt x="685" y="1101"/>
                  <a:pt x="685" y="1101"/>
                  <a:pt x="685" y="1101"/>
                </a:cubicBezTo>
                <a:cubicBezTo>
                  <a:pt x="682" y="1086"/>
                  <a:pt x="669" y="1074"/>
                  <a:pt x="653" y="1074"/>
                </a:cubicBezTo>
                <a:cubicBezTo>
                  <a:pt x="649" y="1074"/>
                  <a:pt x="645" y="1075"/>
                  <a:pt x="641" y="1076"/>
                </a:cubicBezTo>
                <a:cubicBezTo>
                  <a:pt x="520" y="866"/>
                  <a:pt x="520" y="866"/>
                  <a:pt x="520" y="866"/>
                </a:cubicBezTo>
                <a:cubicBezTo>
                  <a:pt x="526" y="860"/>
                  <a:pt x="531" y="851"/>
                  <a:pt x="531" y="841"/>
                </a:cubicBezTo>
                <a:cubicBezTo>
                  <a:pt x="531" y="830"/>
                  <a:pt x="525" y="821"/>
                  <a:pt x="517" y="815"/>
                </a:cubicBezTo>
                <a:cubicBezTo>
                  <a:pt x="641" y="601"/>
                  <a:pt x="641" y="601"/>
                  <a:pt x="641" y="601"/>
                </a:cubicBezTo>
                <a:cubicBezTo>
                  <a:pt x="644" y="603"/>
                  <a:pt x="648" y="603"/>
                  <a:pt x="653" y="603"/>
                </a:cubicBezTo>
                <a:cubicBezTo>
                  <a:pt x="669" y="603"/>
                  <a:pt x="683" y="591"/>
                  <a:pt x="686" y="575"/>
                </a:cubicBezTo>
                <a:cubicBezTo>
                  <a:pt x="929" y="575"/>
                  <a:pt x="929" y="575"/>
                  <a:pt x="929" y="575"/>
                </a:cubicBezTo>
                <a:cubicBezTo>
                  <a:pt x="931" y="591"/>
                  <a:pt x="945" y="603"/>
                  <a:pt x="961" y="603"/>
                </a:cubicBezTo>
                <a:cubicBezTo>
                  <a:pt x="980" y="603"/>
                  <a:pt x="995" y="589"/>
                  <a:pt x="995" y="570"/>
                </a:cubicBezTo>
                <a:cubicBezTo>
                  <a:pt x="995" y="560"/>
                  <a:pt x="990" y="550"/>
                  <a:pt x="982" y="544"/>
                </a:cubicBezTo>
                <a:cubicBezTo>
                  <a:pt x="1105" y="333"/>
                  <a:pt x="1105" y="333"/>
                  <a:pt x="1105" y="333"/>
                </a:cubicBezTo>
                <a:cubicBezTo>
                  <a:pt x="1108" y="334"/>
                  <a:pt x="1113" y="335"/>
                  <a:pt x="1117" y="335"/>
                </a:cubicBezTo>
                <a:cubicBezTo>
                  <a:pt x="1135" y="335"/>
                  <a:pt x="1150" y="320"/>
                  <a:pt x="1150" y="302"/>
                </a:cubicBezTo>
                <a:cubicBezTo>
                  <a:pt x="1150" y="283"/>
                  <a:pt x="1135" y="268"/>
                  <a:pt x="1117" y="268"/>
                </a:cubicBezTo>
                <a:cubicBezTo>
                  <a:pt x="1113" y="268"/>
                  <a:pt x="1109" y="269"/>
                  <a:pt x="1106" y="270"/>
                </a:cubicBezTo>
                <a:cubicBezTo>
                  <a:pt x="983" y="58"/>
                  <a:pt x="983" y="58"/>
                  <a:pt x="983" y="58"/>
                </a:cubicBezTo>
                <a:cubicBezTo>
                  <a:pt x="990" y="52"/>
                  <a:pt x="995" y="43"/>
                  <a:pt x="995" y="33"/>
                </a:cubicBezTo>
                <a:cubicBezTo>
                  <a:pt x="995" y="15"/>
                  <a:pt x="980" y="0"/>
                  <a:pt x="961" y="0"/>
                </a:cubicBezTo>
                <a:cubicBezTo>
                  <a:pt x="943" y="0"/>
                  <a:pt x="928" y="15"/>
                  <a:pt x="928" y="33"/>
                </a:cubicBezTo>
                <a:cubicBezTo>
                  <a:pt x="928" y="51"/>
                  <a:pt x="943" y="66"/>
                  <a:pt x="961" y="66"/>
                </a:cubicBezTo>
                <a:cubicBezTo>
                  <a:pt x="966" y="66"/>
                  <a:pt x="970" y="66"/>
                  <a:pt x="973" y="64"/>
                </a:cubicBezTo>
                <a:cubicBezTo>
                  <a:pt x="1096" y="276"/>
                  <a:pt x="1096" y="276"/>
                  <a:pt x="1096" y="276"/>
                </a:cubicBezTo>
                <a:cubicBezTo>
                  <a:pt x="1088" y="282"/>
                  <a:pt x="1083" y="291"/>
                  <a:pt x="1083" y="302"/>
                </a:cubicBezTo>
                <a:cubicBezTo>
                  <a:pt x="1083" y="311"/>
                  <a:pt x="1088" y="320"/>
                  <a:pt x="1095" y="326"/>
                </a:cubicBezTo>
                <a:cubicBezTo>
                  <a:pt x="972" y="539"/>
                  <a:pt x="972" y="539"/>
                  <a:pt x="972" y="539"/>
                </a:cubicBezTo>
                <a:cubicBezTo>
                  <a:pt x="969" y="538"/>
                  <a:pt x="965" y="537"/>
                  <a:pt x="961" y="537"/>
                </a:cubicBezTo>
                <a:cubicBezTo>
                  <a:pt x="945" y="537"/>
                  <a:pt x="932" y="548"/>
                  <a:pt x="929" y="564"/>
                </a:cubicBezTo>
                <a:cubicBezTo>
                  <a:pt x="685" y="564"/>
                  <a:pt x="685" y="564"/>
                  <a:pt x="685" y="564"/>
                </a:cubicBezTo>
                <a:cubicBezTo>
                  <a:pt x="682" y="548"/>
                  <a:pt x="669" y="537"/>
                  <a:pt x="653" y="537"/>
                </a:cubicBezTo>
                <a:cubicBezTo>
                  <a:pt x="634" y="537"/>
                  <a:pt x="619" y="552"/>
                  <a:pt x="619" y="570"/>
                </a:cubicBezTo>
                <a:cubicBezTo>
                  <a:pt x="619" y="580"/>
                  <a:pt x="624" y="589"/>
                  <a:pt x="631" y="595"/>
                </a:cubicBezTo>
                <a:cubicBezTo>
                  <a:pt x="507" y="809"/>
                  <a:pt x="507" y="809"/>
                  <a:pt x="507" y="809"/>
                </a:cubicBezTo>
                <a:cubicBezTo>
                  <a:pt x="504" y="808"/>
                  <a:pt x="501" y="808"/>
                  <a:pt x="497" y="808"/>
                </a:cubicBezTo>
                <a:cubicBezTo>
                  <a:pt x="481" y="808"/>
                  <a:pt x="468" y="819"/>
                  <a:pt x="465" y="835"/>
                </a:cubicBezTo>
                <a:cubicBezTo>
                  <a:pt x="221" y="835"/>
                  <a:pt x="221" y="835"/>
                  <a:pt x="221" y="835"/>
                </a:cubicBezTo>
                <a:cubicBezTo>
                  <a:pt x="218" y="819"/>
                  <a:pt x="205" y="808"/>
                  <a:pt x="189" y="808"/>
                </a:cubicBezTo>
                <a:cubicBezTo>
                  <a:pt x="185" y="808"/>
                  <a:pt x="181" y="809"/>
                  <a:pt x="178" y="810"/>
                </a:cubicBezTo>
                <a:cubicBezTo>
                  <a:pt x="56" y="597"/>
                  <a:pt x="56" y="597"/>
                  <a:pt x="56" y="597"/>
                </a:cubicBezTo>
                <a:cubicBezTo>
                  <a:pt x="62" y="591"/>
                  <a:pt x="67" y="583"/>
                  <a:pt x="67" y="573"/>
                </a:cubicBezTo>
                <a:cubicBezTo>
                  <a:pt x="67" y="554"/>
                  <a:pt x="52" y="539"/>
                  <a:pt x="33" y="539"/>
                </a:cubicBezTo>
                <a:cubicBezTo>
                  <a:pt x="15" y="539"/>
                  <a:pt x="0" y="554"/>
                  <a:pt x="0" y="573"/>
                </a:cubicBezTo>
                <a:cubicBezTo>
                  <a:pt x="0" y="591"/>
                  <a:pt x="15" y="606"/>
                  <a:pt x="33" y="606"/>
                </a:cubicBezTo>
                <a:cubicBezTo>
                  <a:pt x="38" y="606"/>
                  <a:pt x="42" y="605"/>
                  <a:pt x="45" y="604"/>
                </a:cubicBezTo>
                <a:cubicBezTo>
                  <a:pt x="168" y="815"/>
                  <a:pt x="168" y="815"/>
                  <a:pt x="168" y="815"/>
                </a:cubicBezTo>
                <a:cubicBezTo>
                  <a:pt x="160" y="822"/>
                  <a:pt x="155" y="831"/>
                  <a:pt x="155" y="841"/>
                </a:cubicBezTo>
                <a:cubicBezTo>
                  <a:pt x="155" y="851"/>
                  <a:pt x="160" y="860"/>
                  <a:pt x="167" y="866"/>
                </a:cubicBezTo>
                <a:cubicBezTo>
                  <a:pt x="44" y="1078"/>
                  <a:pt x="44" y="1078"/>
                  <a:pt x="44" y="1078"/>
                </a:cubicBezTo>
                <a:cubicBezTo>
                  <a:pt x="41" y="1077"/>
                  <a:pt x="37" y="1076"/>
                  <a:pt x="34" y="1076"/>
                </a:cubicBezTo>
                <a:cubicBezTo>
                  <a:pt x="15" y="1076"/>
                  <a:pt x="0" y="1091"/>
                  <a:pt x="0" y="1110"/>
                </a:cubicBezTo>
                <a:cubicBezTo>
                  <a:pt x="0" y="1128"/>
                  <a:pt x="15" y="1143"/>
                  <a:pt x="34" y="1143"/>
                </a:cubicBezTo>
                <a:cubicBezTo>
                  <a:pt x="52" y="1143"/>
                  <a:pt x="67" y="1128"/>
                  <a:pt x="67" y="1110"/>
                </a:cubicBezTo>
                <a:cubicBezTo>
                  <a:pt x="67" y="1099"/>
                  <a:pt x="62" y="1090"/>
                  <a:pt x="55" y="1084"/>
                </a:cubicBezTo>
                <a:cubicBezTo>
                  <a:pt x="177" y="872"/>
                  <a:pt x="177" y="872"/>
                  <a:pt x="177" y="872"/>
                </a:cubicBezTo>
                <a:cubicBezTo>
                  <a:pt x="181" y="874"/>
                  <a:pt x="185" y="874"/>
                  <a:pt x="189" y="874"/>
                </a:cubicBezTo>
                <a:cubicBezTo>
                  <a:pt x="205" y="874"/>
                  <a:pt x="219" y="862"/>
                  <a:pt x="222" y="846"/>
                </a:cubicBezTo>
                <a:cubicBezTo>
                  <a:pt x="465" y="846"/>
                  <a:pt x="465" y="846"/>
                  <a:pt x="465" y="846"/>
                </a:cubicBezTo>
                <a:cubicBezTo>
                  <a:pt x="467" y="862"/>
                  <a:pt x="481" y="874"/>
                  <a:pt x="497" y="874"/>
                </a:cubicBezTo>
                <a:cubicBezTo>
                  <a:pt x="502" y="874"/>
                  <a:pt x="506" y="874"/>
                  <a:pt x="509" y="872"/>
                </a:cubicBezTo>
                <a:cubicBezTo>
                  <a:pt x="631" y="1082"/>
                  <a:pt x="631" y="1082"/>
                  <a:pt x="631" y="1082"/>
                </a:cubicBezTo>
                <a:cubicBezTo>
                  <a:pt x="624" y="1089"/>
                  <a:pt x="619" y="1097"/>
                  <a:pt x="619" y="1107"/>
                </a:cubicBezTo>
                <a:cubicBezTo>
                  <a:pt x="619" y="1117"/>
                  <a:pt x="624" y="1126"/>
                  <a:pt x="631" y="1132"/>
                </a:cubicBezTo>
                <a:cubicBezTo>
                  <a:pt x="508" y="1344"/>
                  <a:pt x="508" y="1344"/>
                  <a:pt x="508" y="1344"/>
                </a:cubicBezTo>
                <a:cubicBezTo>
                  <a:pt x="505" y="1343"/>
                  <a:pt x="501" y="1343"/>
                  <a:pt x="497" y="1343"/>
                </a:cubicBezTo>
                <a:cubicBezTo>
                  <a:pt x="481" y="1343"/>
                  <a:pt x="467" y="1355"/>
                  <a:pt x="465" y="1371"/>
                </a:cubicBezTo>
                <a:cubicBezTo>
                  <a:pt x="222" y="1371"/>
                  <a:pt x="222" y="1371"/>
                  <a:pt x="222" y="1371"/>
                </a:cubicBezTo>
                <a:cubicBezTo>
                  <a:pt x="219" y="1355"/>
                  <a:pt x="205" y="1343"/>
                  <a:pt x="189" y="1343"/>
                </a:cubicBezTo>
                <a:cubicBezTo>
                  <a:pt x="170" y="1343"/>
                  <a:pt x="155" y="1358"/>
                  <a:pt x="155" y="1376"/>
                </a:cubicBezTo>
                <a:cubicBezTo>
                  <a:pt x="155" y="1386"/>
                  <a:pt x="160" y="1395"/>
                  <a:pt x="167" y="1401"/>
                </a:cubicBezTo>
                <a:cubicBezTo>
                  <a:pt x="44" y="1613"/>
                  <a:pt x="44" y="1613"/>
                  <a:pt x="44" y="1613"/>
                </a:cubicBezTo>
                <a:cubicBezTo>
                  <a:pt x="41" y="1612"/>
                  <a:pt x="37" y="1611"/>
                  <a:pt x="33" y="1611"/>
                </a:cubicBezTo>
                <a:cubicBezTo>
                  <a:pt x="15" y="1611"/>
                  <a:pt x="0" y="1626"/>
                  <a:pt x="0" y="1645"/>
                </a:cubicBezTo>
                <a:cubicBezTo>
                  <a:pt x="0" y="1663"/>
                  <a:pt x="15" y="1678"/>
                  <a:pt x="33" y="1678"/>
                </a:cubicBezTo>
                <a:cubicBezTo>
                  <a:pt x="52" y="1678"/>
                  <a:pt x="67" y="1663"/>
                  <a:pt x="67" y="1645"/>
                </a:cubicBezTo>
                <a:cubicBezTo>
                  <a:pt x="67" y="1634"/>
                  <a:pt x="62" y="1625"/>
                  <a:pt x="54" y="1619"/>
                </a:cubicBezTo>
                <a:cubicBezTo>
                  <a:pt x="177" y="1407"/>
                  <a:pt x="177" y="1407"/>
                  <a:pt x="177" y="1407"/>
                </a:cubicBezTo>
                <a:cubicBezTo>
                  <a:pt x="180" y="1408"/>
                  <a:pt x="184" y="1409"/>
                  <a:pt x="189" y="1409"/>
                </a:cubicBezTo>
                <a:cubicBezTo>
                  <a:pt x="205" y="1409"/>
                  <a:pt x="218" y="1398"/>
                  <a:pt x="221" y="1383"/>
                </a:cubicBezTo>
                <a:cubicBezTo>
                  <a:pt x="465" y="1383"/>
                  <a:pt x="465" y="1383"/>
                  <a:pt x="465" y="1383"/>
                </a:cubicBezTo>
                <a:cubicBezTo>
                  <a:pt x="468" y="1398"/>
                  <a:pt x="481" y="1409"/>
                  <a:pt x="497" y="1409"/>
                </a:cubicBezTo>
                <a:cubicBezTo>
                  <a:pt x="502" y="1409"/>
                  <a:pt x="505" y="1408"/>
                  <a:pt x="509" y="1407"/>
                </a:cubicBezTo>
                <a:cubicBezTo>
                  <a:pt x="631" y="1618"/>
                  <a:pt x="631" y="1618"/>
                  <a:pt x="631" y="1618"/>
                </a:cubicBezTo>
                <a:cubicBezTo>
                  <a:pt x="624" y="1624"/>
                  <a:pt x="619" y="1632"/>
                  <a:pt x="619" y="1642"/>
                </a:cubicBezTo>
                <a:cubicBezTo>
                  <a:pt x="619" y="1661"/>
                  <a:pt x="634" y="1676"/>
                  <a:pt x="653" y="1676"/>
                </a:cubicBezTo>
                <a:cubicBezTo>
                  <a:pt x="669" y="1676"/>
                  <a:pt x="682" y="1664"/>
                  <a:pt x="685" y="1649"/>
                </a:cubicBezTo>
                <a:cubicBezTo>
                  <a:pt x="928" y="1649"/>
                  <a:pt x="928" y="1649"/>
                  <a:pt x="928" y="1649"/>
                </a:cubicBezTo>
                <a:cubicBezTo>
                  <a:pt x="932" y="1664"/>
                  <a:pt x="945" y="1675"/>
                  <a:pt x="961" y="1675"/>
                </a:cubicBezTo>
                <a:cubicBezTo>
                  <a:pt x="965" y="1675"/>
                  <a:pt x="969" y="1675"/>
                  <a:pt x="973" y="1673"/>
                </a:cubicBezTo>
                <a:cubicBezTo>
                  <a:pt x="1094" y="1884"/>
                  <a:pt x="1094" y="1884"/>
                  <a:pt x="1094" y="1884"/>
                </a:cubicBezTo>
                <a:cubicBezTo>
                  <a:pt x="1087" y="1890"/>
                  <a:pt x="1083" y="1899"/>
                  <a:pt x="1083" y="1909"/>
                </a:cubicBezTo>
                <a:cubicBezTo>
                  <a:pt x="1083" y="1927"/>
                  <a:pt x="1098" y="1942"/>
                  <a:pt x="1116" y="1942"/>
                </a:cubicBezTo>
                <a:cubicBezTo>
                  <a:pt x="1132" y="1942"/>
                  <a:pt x="1146" y="1930"/>
                  <a:pt x="1149" y="1915"/>
                </a:cubicBezTo>
                <a:cubicBezTo>
                  <a:pt x="1392" y="1915"/>
                  <a:pt x="1392" y="1915"/>
                  <a:pt x="1392" y="1915"/>
                </a:cubicBezTo>
                <a:cubicBezTo>
                  <a:pt x="1395" y="1930"/>
                  <a:pt x="1409" y="1942"/>
                  <a:pt x="1425" y="1942"/>
                </a:cubicBezTo>
                <a:cubicBezTo>
                  <a:pt x="1429" y="1942"/>
                  <a:pt x="1432" y="1941"/>
                  <a:pt x="1435" y="1940"/>
                </a:cubicBezTo>
                <a:cubicBezTo>
                  <a:pt x="1558" y="2152"/>
                  <a:pt x="1558" y="2152"/>
                  <a:pt x="1558" y="2152"/>
                </a:cubicBezTo>
                <a:cubicBezTo>
                  <a:pt x="1551" y="2158"/>
                  <a:pt x="1547" y="2167"/>
                  <a:pt x="1547" y="2177"/>
                </a:cubicBezTo>
                <a:cubicBezTo>
                  <a:pt x="1547" y="2187"/>
                  <a:pt x="1551" y="2196"/>
                  <a:pt x="1558" y="2202"/>
                </a:cubicBezTo>
                <a:cubicBezTo>
                  <a:pt x="1435" y="2414"/>
                  <a:pt x="1435" y="2414"/>
                  <a:pt x="1435" y="2414"/>
                </a:cubicBezTo>
                <a:cubicBezTo>
                  <a:pt x="1432" y="2413"/>
                  <a:pt x="1428" y="2412"/>
                  <a:pt x="1425" y="2412"/>
                </a:cubicBezTo>
                <a:cubicBezTo>
                  <a:pt x="1406" y="2412"/>
                  <a:pt x="1391" y="2427"/>
                  <a:pt x="1391" y="2445"/>
                </a:cubicBezTo>
                <a:cubicBezTo>
                  <a:pt x="1391" y="2464"/>
                  <a:pt x="1406" y="2479"/>
                  <a:pt x="1425" y="2479"/>
                </a:cubicBezTo>
                <a:cubicBezTo>
                  <a:pt x="1429" y="2479"/>
                  <a:pt x="1433" y="2478"/>
                  <a:pt x="1436" y="2477"/>
                </a:cubicBezTo>
                <a:cubicBezTo>
                  <a:pt x="1558" y="2687"/>
                  <a:pt x="1558" y="2687"/>
                  <a:pt x="1558" y="2687"/>
                </a:cubicBezTo>
                <a:cubicBezTo>
                  <a:pt x="1551" y="2693"/>
                  <a:pt x="1547" y="2702"/>
                  <a:pt x="1547" y="2712"/>
                </a:cubicBezTo>
                <a:cubicBezTo>
                  <a:pt x="1547" y="2730"/>
                  <a:pt x="1562" y="2745"/>
                  <a:pt x="1580" y="2745"/>
                </a:cubicBezTo>
                <a:cubicBezTo>
                  <a:pt x="1598" y="2745"/>
                  <a:pt x="1613" y="2730"/>
                  <a:pt x="1613" y="2712"/>
                </a:cubicBezTo>
                <a:cubicBezTo>
                  <a:pt x="1613" y="2693"/>
                  <a:pt x="1598" y="2678"/>
                  <a:pt x="1580" y="2678"/>
                </a:cubicBezTo>
                <a:cubicBezTo>
                  <a:pt x="1576" y="2678"/>
                  <a:pt x="1572" y="2679"/>
                  <a:pt x="1568" y="2681"/>
                </a:cubicBezTo>
                <a:cubicBezTo>
                  <a:pt x="1446" y="2470"/>
                  <a:pt x="1446" y="2470"/>
                  <a:pt x="1446" y="2470"/>
                </a:cubicBezTo>
                <a:cubicBezTo>
                  <a:pt x="1453" y="2464"/>
                  <a:pt x="1458" y="2455"/>
                  <a:pt x="1458" y="2445"/>
                </a:cubicBezTo>
                <a:cubicBezTo>
                  <a:pt x="1458" y="2435"/>
                  <a:pt x="1453" y="2426"/>
                  <a:pt x="1446" y="2420"/>
                </a:cubicBezTo>
                <a:cubicBezTo>
                  <a:pt x="1568" y="2208"/>
                  <a:pt x="1568" y="2208"/>
                  <a:pt x="1568" y="2208"/>
                </a:cubicBezTo>
                <a:cubicBezTo>
                  <a:pt x="1572" y="2209"/>
                  <a:pt x="1576" y="2210"/>
                  <a:pt x="1580" y="2210"/>
                </a:cubicBezTo>
                <a:cubicBezTo>
                  <a:pt x="1596" y="2210"/>
                  <a:pt x="1610" y="2198"/>
                  <a:pt x="1613" y="2182"/>
                </a:cubicBezTo>
                <a:cubicBezTo>
                  <a:pt x="1856" y="2182"/>
                  <a:pt x="1856" y="2182"/>
                  <a:pt x="1856" y="2182"/>
                </a:cubicBezTo>
                <a:cubicBezTo>
                  <a:pt x="1858" y="2198"/>
                  <a:pt x="1872" y="2210"/>
                  <a:pt x="1888" y="2210"/>
                </a:cubicBezTo>
                <a:cubicBezTo>
                  <a:pt x="1893" y="2210"/>
                  <a:pt x="1897" y="2209"/>
                  <a:pt x="1900" y="2208"/>
                </a:cubicBezTo>
                <a:cubicBezTo>
                  <a:pt x="2023" y="2420"/>
                  <a:pt x="2023" y="2420"/>
                  <a:pt x="2023" y="2420"/>
                </a:cubicBezTo>
                <a:cubicBezTo>
                  <a:pt x="2015" y="2426"/>
                  <a:pt x="2010" y="2435"/>
                  <a:pt x="2010" y="2445"/>
                </a:cubicBezTo>
                <a:cubicBezTo>
                  <a:pt x="2010" y="2464"/>
                  <a:pt x="2025" y="2479"/>
                  <a:pt x="2044" y="2479"/>
                </a:cubicBezTo>
                <a:cubicBezTo>
                  <a:pt x="2062" y="2479"/>
                  <a:pt x="2077" y="2464"/>
                  <a:pt x="2077" y="2445"/>
                </a:cubicBezTo>
                <a:cubicBezTo>
                  <a:pt x="2077" y="2427"/>
                  <a:pt x="2062" y="2412"/>
                  <a:pt x="2044" y="2412"/>
                </a:cubicBezTo>
                <a:cubicBezTo>
                  <a:pt x="2040" y="2412"/>
                  <a:pt x="2036" y="2413"/>
                  <a:pt x="2033" y="2414"/>
                </a:cubicBezTo>
                <a:cubicBezTo>
                  <a:pt x="1911" y="2202"/>
                  <a:pt x="1911" y="2202"/>
                  <a:pt x="1911" y="2202"/>
                </a:cubicBezTo>
                <a:cubicBezTo>
                  <a:pt x="1917" y="2196"/>
                  <a:pt x="1922" y="2187"/>
                  <a:pt x="1922" y="2177"/>
                </a:cubicBezTo>
                <a:cubicBezTo>
                  <a:pt x="1922" y="2167"/>
                  <a:pt x="1917" y="2158"/>
                  <a:pt x="1911" y="2152"/>
                </a:cubicBezTo>
                <a:cubicBezTo>
                  <a:pt x="2033" y="1940"/>
                  <a:pt x="2033" y="1940"/>
                  <a:pt x="2033" y="1940"/>
                </a:cubicBezTo>
                <a:cubicBezTo>
                  <a:pt x="2037" y="1941"/>
                  <a:pt x="2040" y="1942"/>
                  <a:pt x="2044" y="1942"/>
                </a:cubicBezTo>
                <a:cubicBezTo>
                  <a:pt x="2060" y="1942"/>
                  <a:pt x="2073" y="1930"/>
                  <a:pt x="2077" y="1915"/>
                </a:cubicBezTo>
                <a:cubicBezTo>
                  <a:pt x="2320" y="1915"/>
                  <a:pt x="2320" y="1915"/>
                  <a:pt x="2320" y="1915"/>
                </a:cubicBezTo>
                <a:cubicBezTo>
                  <a:pt x="2323" y="1930"/>
                  <a:pt x="2336" y="1942"/>
                  <a:pt x="2352" y="1942"/>
                </a:cubicBezTo>
                <a:cubicBezTo>
                  <a:pt x="2371" y="1942"/>
                  <a:pt x="2386" y="1927"/>
                  <a:pt x="2386" y="1909"/>
                </a:cubicBezTo>
                <a:cubicBezTo>
                  <a:pt x="2386" y="1890"/>
                  <a:pt x="2371" y="1875"/>
                  <a:pt x="2352" y="1875"/>
                </a:cubicBezTo>
                <a:cubicBezTo>
                  <a:pt x="2336" y="1875"/>
                  <a:pt x="2322" y="1887"/>
                  <a:pt x="2320" y="1903"/>
                </a:cubicBezTo>
                <a:cubicBezTo>
                  <a:pt x="2077" y="1903"/>
                  <a:pt x="2077" y="1903"/>
                  <a:pt x="2077" y="1903"/>
                </a:cubicBezTo>
                <a:cubicBezTo>
                  <a:pt x="2074" y="1887"/>
                  <a:pt x="2060" y="1875"/>
                  <a:pt x="2044" y="1875"/>
                </a:cubicBezTo>
                <a:cubicBezTo>
                  <a:pt x="2040" y="1875"/>
                  <a:pt x="2036" y="1876"/>
                  <a:pt x="2032" y="1877"/>
                </a:cubicBezTo>
                <a:cubicBezTo>
                  <a:pt x="1910" y="1667"/>
                  <a:pt x="1910" y="1667"/>
                  <a:pt x="1910" y="1667"/>
                </a:cubicBezTo>
                <a:cubicBezTo>
                  <a:pt x="1917" y="1661"/>
                  <a:pt x="1922" y="1652"/>
                  <a:pt x="1922" y="1642"/>
                </a:cubicBezTo>
                <a:cubicBezTo>
                  <a:pt x="1922" y="1632"/>
                  <a:pt x="1917" y="1623"/>
                  <a:pt x="1910" y="1616"/>
                </a:cubicBezTo>
                <a:cubicBezTo>
                  <a:pt x="2032" y="1405"/>
                  <a:pt x="2032" y="1405"/>
                  <a:pt x="2032" y="1405"/>
                </a:cubicBezTo>
                <a:cubicBezTo>
                  <a:pt x="2036" y="1406"/>
                  <a:pt x="2040" y="1407"/>
                  <a:pt x="2044" y="1407"/>
                </a:cubicBezTo>
                <a:cubicBezTo>
                  <a:pt x="2060" y="1407"/>
                  <a:pt x="2074" y="1395"/>
                  <a:pt x="2077" y="1379"/>
                </a:cubicBezTo>
                <a:cubicBezTo>
                  <a:pt x="2320" y="1379"/>
                  <a:pt x="2320" y="1379"/>
                  <a:pt x="2320" y="1379"/>
                </a:cubicBezTo>
                <a:cubicBezTo>
                  <a:pt x="2322" y="1395"/>
                  <a:pt x="2336" y="1407"/>
                  <a:pt x="2352" y="1407"/>
                </a:cubicBezTo>
                <a:cubicBezTo>
                  <a:pt x="2357" y="1407"/>
                  <a:pt x="2361" y="1406"/>
                  <a:pt x="2364" y="1405"/>
                </a:cubicBezTo>
                <a:cubicBezTo>
                  <a:pt x="2487" y="1616"/>
                  <a:pt x="2487" y="1616"/>
                  <a:pt x="2487" y="1616"/>
                </a:cubicBezTo>
                <a:cubicBezTo>
                  <a:pt x="2479" y="1623"/>
                  <a:pt x="2474" y="1632"/>
                  <a:pt x="2474" y="1642"/>
                </a:cubicBezTo>
                <a:cubicBezTo>
                  <a:pt x="2474" y="1661"/>
                  <a:pt x="2489" y="1675"/>
                  <a:pt x="2508" y="1675"/>
                </a:cubicBezTo>
                <a:cubicBezTo>
                  <a:pt x="2526" y="1675"/>
                  <a:pt x="2541" y="1661"/>
                  <a:pt x="2541" y="1642"/>
                </a:cubicBezTo>
                <a:cubicBezTo>
                  <a:pt x="2541" y="1624"/>
                  <a:pt x="2526" y="1609"/>
                  <a:pt x="2508" y="1609"/>
                </a:cubicBezTo>
                <a:close/>
                <a:moveTo>
                  <a:pt x="1104" y="870"/>
                </a:moveTo>
                <a:cubicBezTo>
                  <a:pt x="1108" y="871"/>
                  <a:pt x="1112" y="872"/>
                  <a:pt x="1116" y="872"/>
                </a:cubicBezTo>
                <a:cubicBezTo>
                  <a:pt x="1133" y="872"/>
                  <a:pt x="1147" y="860"/>
                  <a:pt x="1149" y="844"/>
                </a:cubicBezTo>
                <a:cubicBezTo>
                  <a:pt x="1392" y="844"/>
                  <a:pt x="1392" y="844"/>
                  <a:pt x="1392" y="844"/>
                </a:cubicBezTo>
                <a:cubicBezTo>
                  <a:pt x="1395" y="860"/>
                  <a:pt x="1408" y="872"/>
                  <a:pt x="1425" y="872"/>
                </a:cubicBezTo>
                <a:cubicBezTo>
                  <a:pt x="1429" y="872"/>
                  <a:pt x="1433" y="871"/>
                  <a:pt x="1437" y="870"/>
                </a:cubicBezTo>
                <a:cubicBezTo>
                  <a:pt x="1558" y="1080"/>
                  <a:pt x="1558" y="1080"/>
                  <a:pt x="1558" y="1080"/>
                </a:cubicBezTo>
                <a:cubicBezTo>
                  <a:pt x="1551" y="1086"/>
                  <a:pt x="1547" y="1095"/>
                  <a:pt x="1547" y="1105"/>
                </a:cubicBezTo>
                <a:cubicBezTo>
                  <a:pt x="1547" y="1115"/>
                  <a:pt x="1551" y="1124"/>
                  <a:pt x="1558" y="1130"/>
                </a:cubicBezTo>
                <a:cubicBezTo>
                  <a:pt x="1435" y="1342"/>
                  <a:pt x="1435" y="1342"/>
                  <a:pt x="1435" y="1342"/>
                </a:cubicBezTo>
                <a:cubicBezTo>
                  <a:pt x="1432" y="1341"/>
                  <a:pt x="1429" y="1340"/>
                  <a:pt x="1425" y="1340"/>
                </a:cubicBezTo>
                <a:cubicBezTo>
                  <a:pt x="1409" y="1340"/>
                  <a:pt x="1395" y="1352"/>
                  <a:pt x="1392" y="1367"/>
                </a:cubicBezTo>
                <a:cubicBezTo>
                  <a:pt x="1149" y="1367"/>
                  <a:pt x="1149" y="1367"/>
                  <a:pt x="1149" y="1367"/>
                </a:cubicBezTo>
                <a:cubicBezTo>
                  <a:pt x="1146" y="1352"/>
                  <a:pt x="1132" y="1340"/>
                  <a:pt x="1116" y="1340"/>
                </a:cubicBezTo>
                <a:cubicBezTo>
                  <a:pt x="1112" y="1340"/>
                  <a:pt x="1108" y="1341"/>
                  <a:pt x="1104" y="1343"/>
                </a:cubicBezTo>
                <a:cubicBezTo>
                  <a:pt x="983" y="1133"/>
                  <a:pt x="983" y="1133"/>
                  <a:pt x="983" y="1133"/>
                </a:cubicBezTo>
                <a:cubicBezTo>
                  <a:pt x="990" y="1126"/>
                  <a:pt x="995" y="1117"/>
                  <a:pt x="995" y="1107"/>
                </a:cubicBezTo>
                <a:cubicBezTo>
                  <a:pt x="995" y="1097"/>
                  <a:pt x="990" y="1088"/>
                  <a:pt x="982" y="1082"/>
                </a:cubicBezTo>
                <a:lnTo>
                  <a:pt x="1104" y="870"/>
                </a:lnTo>
                <a:close/>
                <a:moveTo>
                  <a:pt x="519" y="1401"/>
                </a:moveTo>
                <a:cubicBezTo>
                  <a:pt x="526" y="1395"/>
                  <a:pt x="531" y="1386"/>
                  <a:pt x="531" y="1376"/>
                </a:cubicBezTo>
                <a:cubicBezTo>
                  <a:pt x="531" y="1366"/>
                  <a:pt x="526" y="1356"/>
                  <a:pt x="518" y="1350"/>
                </a:cubicBezTo>
                <a:cubicBezTo>
                  <a:pt x="641" y="1138"/>
                  <a:pt x="641" y="1138"/>
                  <a:pt x="641" y="1138"/>
                </a:cubicBezTo>
                <a:cubicBezTo>
                  <a:pt x="644" y="1140"/>
                  <a:pt x="648" y="1141"/>
                  <a:pt x="653" y="1141"/>
                </a:cubicBezTo>
                <a:cubicBezTo>
                  <a:pt x="669" y="1141"/>
                  <a:pt x="683" y="1129"/>
                  <a:pt x="686" y="1113"/>
                </a:cubicBezTo>
                <a:cubicBezTo>
                  <a:pt x="928" y="1113"/>
                  <a:pt x="928" y="1113"/>
                  <a:pt x="928" y="1113"/>
                </a:cubicBezTo>
                <a:cubicBezTo>
                  <a:pt x="931" y="1129"/>
                  <a:pt x="945" y="1141"/>
                  <a:pt x="961" y="1141"/>
                </a:cubicBezTo>
                <a:cubicBezTo>
                  <a:pt x="965" y="1141"/>
                  <a:pt x="969" y="1140"/>
                  <a:pt x="973" y="1139"/>
                </a:cubicBezTo>
                <a:cubicBezTo>
                  <a:pt x="1094" y="1349"/>
                  <a:pt x="1094" y="1349"/>
                  <a:pt x="1094" y="1349"/>
                </a:cubicBezTo>
                <a:cubicBezTo>
                  <a:pt x="1087" y="1355"/>
                  <a:pt x="1083" y="1364"/>
                  <a:pt x="1083" y="1374"/>
                </a:cubicBezTo>
                <a:cubicBezTo>
                  <a:pt x="1083" y="1383"/>
                  <a:pt x="1087" y="1392"/>
                  <a:pt x="1094" y="1398"/>
                </a:cubicBezTo>
                <a:cubicBezTo>
                  <a:pt x="972" y="1611"/>
                  <a:pt x="972" y="1611"/>
                  <a:pt x="972" y="1611"/>
                </a:cubicBezTo>
                <a:cubicBezTo>
                  <a:pt x="968" y="1610"/>
                  <a:pt x="965" y="1609"/>
                  <a:pt x="961" y="1609"/>
                </a:cubicBezTo>
                <a:cubicBezTo>
                  <a:pt x="944" y="1609"/>
                  <a:pt x="931" y="1621"/>
                  <a:pt x="928" y="1637"/>
                </a:cubicBezTo>
                <a:cubicBezTo>
                  <a:pt x="686" y="1637"/>
                  <a:pt x="686" y="1637"/>
                  <a:pt x="686" y="1637"/>
                </a:cubicBezTo>
                <a:cubicBezTo>
                  <a:pt x="683" y="1621"/>
                  <a:pt x="669" y="1609"/>
                  <a:pt x="653" y="1609"/>
                </a:cubicBezTo>
                <a:cubicBezTo>
                  <a:pt x="648" y="1609"/>
                  <a:pt x="644" y="1610"/>
                  <a:pt x="641" y="1611"/>
                </a:cubicBezTo>
                <a:lnTo>
                  <a:pt x="519" y="1401"/>
                </a:lnTo>
                <a:close/>
                <a:moveTo>
                  <a:pt x="983" y="1667"/>
                </a:moveTo>
                <a:cubicBezTo>
                  <a:pt x="990" y="1661"/>
                  <a:pt x="994" y="1652"/>
                  <a:pt x="994" y="1642"/>
                </a:cubicBezTo>
                <a:cubicBezTo>
                  <a:pt x="994" y="1632"/>
                  <a:pt x="989" y="1623"/>
                  <a:pt x="982" y="1616"/>
                </a:cubicBezTo>
                <a:cubicBezTo>
                  <a:pt x="1104" y="1405"/>
                  <a:pt x="1104" y="1405"/>
                  <a:pt x="1104" y="1405"/>
                </a:cubicBezTo>
                <a:cubicBezTo>
                  <a:pt x="1108" y="1406"/>
                  <a:pt x="1112" y="1407"/>
                  <a:pt x="1116" y="1407"/>
                </a:cubicBezTo>
                <a:cubicBezTo>
                  <a:pt x="1133" y="1407"/>
                  <a:pt x="1147" y="1395"/>
                  <a:pt x="1149" y="1379"/>
                </a:cubicBezTo>
                <a:cubicBezTo>
                  <a:pt x="1392" y="1379"/>
                  <a:pt x="1392" y="1379"/>
                  <a:pt x="1392" y="1379"/>
                </a:cubicBezTo>
                <a:cubicBezTo>
                  <a:pt x="1394" y="1395"/>
                  <a:pt x="1408" y="1407"/>
                  <a:pt x="1425" y="1407"/>
                </a:cubicBezTo>
                <a:cubicBezTo>
                  <a:pt x="1429" y="1407"/>
                  <a:pt x="1433" y="1406"/>
                  <a:pt x="1437" y="1405"/>
                </a:cubicBezTo>
                <a:cubicBezTo>
                  <a:pt x="1559" y="1616"/>
                  <a:pt x="1559" y="1616"/>
                  <a:pt x="1559" y="1616"/>
                </a:cubicBezTo>
                <a:cubicBezTo>
                  <a:pt x="1552" y="1623"/>
                  <a:pt x="1547" y="1632"/>
                  <a:pt x="1547" y="1642"/>
                </a:cubicBezTo>
                <a:cubicBezTo>
                  <a:pt x="1547" y="1652"/>
                  <a:pt x="1551" y="1661"/>
                  <a:pt x="1558" y="1667"/>
                </a:cubicBezTo>
                <a:cubicBezTo>
                  <a:pt x="1436" y="1877"/>
                  <a:pt x="1436" y="1877"/>
                  <a:pt x="1436" y="1877"/>
                </a:cubicBezTo>
                <a:cubicBezTo>
                  <a:pt x="1433" y="1876"/>
                  <a:pt x="1429" y="1875"/>
                  <a:pt x="1425" y="1875"/>
                </a:cubicBezTo>
                <a:cubicBezTo>
                  <a:pt x="1408" y="1875"/>
                  <a:pt x="1394" y="1887"/>
                  <a:pt x="1392" y="1903"/>
                </a:cubicBezTo>
                <a:cubicBezTo>
                  <a:pt x="1149" y="1903"/>
                  <a:pt x="1149" y="1903"/>
                  <a:pt x="1149" y="1903"/>
                </a:cubicBezTo>
                <a:cubicBezTo>
                  <a:pt x="1147" y="1887"/>
                  <a:pt x="1133" y="1875"/>
                  <a:pt x="1116" y="1875"/>
                </a:cubicBezTo>
                <a:cubicBezTo>
                  <a:pt x="1112" y="1875"/>
                  <a:pt x="1108" y="1876"/>
                  <a:pt x="1104" y="1877"/>
                </a:cubicBezTo>
                <a:lnTo>
                  <a:pt x="983" y="1667"/>
                </a:lnTo>
                <a:close/>
                <a:moveTo>
                  <a:pt x="2022" y="1884"/>
                </a:moveTo>
                <a:cubicBezTo>
                  <a:pt x="2015" y="1890"/>
                  <a:pt x="2011" y="1899"/>
                  <a:pt x="2011" y="1909"/>
                </a:cubicBezTo>
                <a:cubicBezTo>
                  <a:pt x="2011" y="1919"/>
                  <a:pt x="2015" y="1928"/>
                  <a:pt x="2023" y="1934"/>
                </a:cubicBezTo>
                <a:cubicBezTo>
                  <a:pt x="1901" y="2146"/>
                  <a:pt x="1901" y="2146"/>
                  <a:pt x="1901" y="2146"/>
                </a:cubicBezTo>
                <a:cubicBezTo>
                  <a:pt x="1897" y="2144"/>
                  <a:pt x="1893" y="2144"/>
                  <a:pt x="1888" y="2144"/>
                </a:cubicBezTo>
                <a:cubicBezTo>
                  <a:pt x="1872" y="2144"/>
                  <a:pt x="1859" y="2155"/>
                  <a:pt x="1856" y="2170"/>
                </a:cubicBezTo>
                <a:cubicBezTo>
                  <a:pt x="1613" y="2170"/>
                  <a:pt x="1613" y="2170"/>
                  <a:pt x="1613" y="2170"/>
                </a:cubicBezTo>
                <a:cubicBezTo>
                  <a:pt x="1609" y="2155"/>
                  <a:pt x="1596" y="2144"/>
                  <a:pt x="1580" y="2144"/>
                </a:cubicBezTo>
                <a:cubicBezTo>
                  <a:pt x="1576" y="2144"/>
                  <a:pt x="1572" y="2144"/>
                  <a:pt x="1568" y="2146"/>
                </a:cubicBezTo>
                <a:cubicBezTo>
                  <a:pt x="1446" y="1934"/>
                  <a:pt x="1446" y="1934"/>
                  <a:pt x="1446" y="1934"/>
                </a:cubicBezTo>
                <a:cubicBezTo>
                  <a:pt x="1453" y="1928"/>
                  <a:pt x="1458" y="1919"/>
                  <a:pt x="1458" y="1909"/>
                </a:cubicBezTo>
                <a:cubicBezTo>
                  <a:pt x="1458" y="1899"/>
                  <a:pt x="1454" y="1890"/>
                  <a:pt x="1447" y="1883"/>
                </a:cubicBezTo>
                <a:cubicBezTo>
                  <a:pt x="1568" y="1673"/>
                  <a:pt x="1568" y="1673"/>
                  <a:pt x="1568" y="1673"/>
                </a:cubicBezTo>
                <a:cubicBezTo>
                  <a:pt x="1572" y="1675"/>
                  <a:pt x="1576" y="1675"/>
                  <a:pt x="1580" y="1675"/>
                </a:cubicBezTo>
                <a:cubicBezTo>
                  <a:pt x="1597" y="1675"/>
                  <a:pt x="1611" y="1663"/>
                  <a:pt x="1613" y="1647"/>
                </a:cubicBezTo>
                <a:cubicBezTo>
                  <a:pt x="1856" y="1647"/>
                  <a:pt x="1856" y="1647"/>
                  <a:pt x="1856" y="1647"/>
                </a:cubicBezTo>
                <a:cubicBezTo>
                  <a:pt x="1858" y="1663"/>
                  <a:pt x="1872" y="1675"/>
                  <a:pt x="1889" y="1675"/>
                </a:cubicBezTo>
                <a:cubicBezTo>
                  <a:pt x="1893" y="1675"/>
                  <a:pt x="1897" y="1675"/>
                  <a:pt x="1900" y="1673"/>
                </a:cubicBezTo>
                <a:lnTo>
                  <a:pt x="2022" y="1884"/>
                </a:lnTo>
                <a:close/>
                <a:moveTo>
                  <a:pt x="1899" y="1611"/>
                </a:moveTo>
                <a:cubicBezTo>
                  <a:pt x="1896" y="1610"/>
                  <a:pt x="1892" y="1609"/>
                  <a:pt x="1889" y="1609"/>
                </a:cubicBezTo>
                <a:cubicBezTo>
                  <a:pt x="1872" y="1609"/>
                  <a:pt x="1859" y="1620"/>
                  <a:pt x="1856" y="1635"/>
                </a:cubicBezTo>
                <a:cubicBezTo>
                  <a:pt x="1613" y="1635"/>
                  <a:pt x="1613" y="1635"/>
                  <a:pt x="1613" y="1635"/>
                </a:cubicBezTo>
                <a:cubicBezTo>
                  <a:pt x="1610" y="1620"/>
                  <a:pt x="1596" y="1609"/>
                  <a:pt x="1580" y="1609"/>
                </a:cubicBezTo>
                <a:cubicBezTo>
                  <a:pt x="1576" y="1609"/>
                  <a:pt x="1573" y="1610"/>
                  <a:pt x="1570" y="1611"/>
                </a:cubicBezTo>
                <a:cubicBezTo>
                  <a:pt x="1447" y="1398"/>
                  <a:pt x="1447" y="1398"/>
                  <a:pt x="1447" y="1398"/>
                </a:cubicBezTo>
                <a:cubicBezTo>
                  <a:pt x="1454" y="1392"/>
                  <a:pt x="1458" y="1383"/>
                  <a:pt x="1458" y="1374"/>
                </a:cubicBezTo>
                <a:cubicBezTo>
                  <a:pt x="1458" y="1363"/>
                  <a:pt x="1453" y="1354"/>
                  <a:pt x="1446" y="1348"/>
                </a:cubicBezTo>
                <a:cubicBezTo>
                  <a:pt x="1568" y="1136"/>
                  <a:pt x="1568" y="1136"/>
                  <a:pt x="1568" y="1136"/>
                </a:cubicBezTo>
                <a:cubicBezTo>
                  <a:pt x="1572" y="1138"/>
                  <a:pt x="1576" y="1139"/>
                  <a:pt x="1580" y="1139"/>
                </a:cubicBezTo>
                <a:cubicBezTo>
                  <a:pt x="1597" y="1139"/>
                  <a:pt x="1611" y="1126"/>
                  <a:pt x="1613" y="1110"/>
                </a:cubicBezTo>
                <a:cubicBezTo>
                  <a:pt x="1856" y="1110"/>
                  <a:pt x="1856" y="1110"/>
                  <a:pt x="1856" y="1110"/>
                </a:cubicBezTo>
                <a:cubicBezTo>
                  <a:pt x="1858" y="1126"/>
                  <a:pt x="1872" y="1139"/>
                  <a:pt x="1889" y="1139"/>
                </a:cubicBezTo>
                <a:cubicBezTo>
                  <a:pt x="1893" y="1139"/>
                  <a:pt x="1897" y="1138"/>
                  <a:pt x="1901" y="1136"/>
                </a:cubicBezTo>
                <a:cubicBezTo>
                  <a:pt x="2023" y="1348"/>
                  <a:pt x="2023" y="1348"/>
                  <a:pt x="2023" y="1348"/>
                </a:cubicBezTo>
                <a:cubicBezTo>
                  <a:pt x="2015" y="1354"/>
                  <a:pt x="2011" y="1363"/>
                  <a:pt x="2011" y="1374"/>
                </a:cubicBezTo>
                <a:cubicBezTo>
                  <a:pt x="2011" y="1383"/>
                  <a:pt x="2015" y="1392"/>
                  <a:pt x="2022" y="1398"/>
                </a:cubicBezTo>
                <a:lnTo>
                  <a:pt x="1899" y="1611"/>
                </a:lnTo>
                <a:close/>
              </a:path>
            </a:pathLst>
          </a:custGeom>
          <a:solidFill>
            <a:srgbClr val="3F434D">
              <a:alpha val="706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Source Sans Pro Light"/>
              <a:ea typeface="Source Sans Pro Light"/>
              <a:cs typeface="Source Sans Pro Light"/>
              <a:sym typeface="Source Sans Pro Light"/>
            </a:endParaRPr>
          </a:p>
        </p:txBody>
      </p:sp>
      <p:sp>
        <p:nvSpPr>
          <p:cNvPr id="453" name="Google Shape;453;gb0e4b047f7_0_523"/>
          <p:cNvSpPr txBox="1">
            <a:spLocks noGrp="1"/>
          </p:cNvSpPr>
          <p:nvPr>
            <p:ph type="title"/>
          </p:nvPr>
        </p:nvSpPr>
        <p:spPr>
          <a:xfrm>
            <a:off x="713225" y="3191000"/>
            <a:ext cx="2271000" cy="12252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SzPts val="4800"/>
              <a:buNone/>
              <a:defRPr>
                <a:solidFill>
                  <a:schemeClr val="lt1"/>
                </a:solidFill>
              </a:defRPr>
            </a:lvl1pPr>
            <a:lvl2pPr lvl="1" algn="r" rtl="0">
              <a:lnSpc>
                <a:spcPct val="100000"/>
              </a:lnSpc>
              <a:spcBef>
                <a:spcPts val="0"/>
              </a:spcBef>
              <a:spcAft>
                <a:spcPts val="0"/>
              </a:spcAft>
              <a:buSzPts val="4800"/>
              <a:buNone/>
              <a:defRPr sz="4800"/>
            </a:lvl2pPr>
            <a:lvl3pPr lvl="2" algn="r" rtl="0">
              <a:lnSpc>
                <a:spcPct val="100000"/>
              </a:lnSpc>
              <a:spcBef>
                <a:spcPts val="0"/>
              </a:spcBef>
              <a:spcAft>
                <a:spcPts val="0"/>
              </a:spcAft>
              <a:buSzPts val="4800"/>
              <a:buNone/>
              <a:defRPr sz="4800"/>
            </a:lvl3pPr>
            <a:lvl4pPr lvl="3" algn="r" rtl="0">
              <a:lnSpc>
                <a:spcPct val="100000"/>
              </a:lnSpc>
              <a:spcBef>
                <a:spcPts val="0"/>
              </a:spcBef>
              <a:spcAft>
                <a:spcPts val="0"/>
              </a:spcAft>
              <a:buSzPts val="4800"/>
              <a:buNone/>
              <a:defRPr sz="4800"/>
            </a:lvl4pPr>
            <a:lvl5pPr lvl="4" algn="r" rtl="0">
              <a:lnSpc>
                <a:spcPct val="100000"/>
              </a:lnSpc>
              <a:spcBef>
                <a:spcPts val="0"/>
              </a:spcBef>
              <a:spcAft>
                <a:spcPts val="0"/>
              </a:spcAft>
              <a:buSzPts val="4800"/>
              <a:buNone/>
              <a:defRPr sz="4800"/>
            </a:lvl5pPr>
            <a:lvl6pPr lvl="5" algn="r" rtl="0">
              <a:lnSpc>
                <a:spcPct val="100000"/>
              </a:lnSpc>
              <a:spcBef>
                <a:spcPts val="0"/>
              </a:spcBef>
              <a:spcAft>
                <a:spcPts val="0"/>
              </a:spcAft>
              <a:buSzPts val="4800"/>
              <a:buNone/>
              <a:defRPr sz="4800"/>
            </a:lvl6pPr>
            <a:lvl7pPr lvl="6" algn="r" rtl="0">
              <a:lnSpc>
                <a:spcPct val="100000"/>
              </a:lnSpc>
              <a:spcBef>
                <a:spcPts val="0"/>
              </a:spcBef>
              <a:spcAft>
                <a:spcPts val="0"/>
              </a:spcAft>
              <a:buSzPts val="4800"/>
              <a:buNone/>
              <a:defRPr sz="4800"/>
            </a:lvl7pPr>
            <a:lvl8pPr lvl="7" algn="r" rtl="0">
              <a:lnSpc>
                <a:spcPct val="100000"/>
              </a:lnSpc>
              <a:spcBef>
                <a:spcPts val="0"/>
              </a:spcBef>
              <a:spcAft>
                <a:spcPts val="0"/>
              </a:spcAft>
              <a:buSzPts val="4800"/>
              <a:buNone/>
              <a:defRPr sz="4800"/>
            </a:lvl8pPr>
            <a:lvl9pPr lvl="8" algn="r" rtl="0">
              <a:lnSpc>
                <a:spcPct val="100000"/>
              </a:lnSpc>
              <a:spcBef>
                <a:spcPts val="0"/>
              </a:spcBef>
              <a:spcAft>
                <a:spcPts val="0"/>
              </a:spcAft>
              <a:buSzPts val="4800"/>
              <a:buNone/>
              <a:defRPr sz="4800"/>
            </a:lvl9pPr>
          </a:lstStyle>
          <a:p>
            <a:endParaRPr/>
          </a:p>
        </p:txBody>
      </p:sp>
      <p:pic>
        <p:nvPicPr>
          <p:cNvPr id="454" name="Google Shape;454;gb0e4b047f7_0_523"/>
          <p:cNvPicPr preferRelativeResize="0"/>
          <p:nvPr/>
        </p:nvPicPr>
        <p:blipFill rotWithShape="1">
          <a:blip r:embed="rId2">
            <a:alphaModFix amt="10000"/>
          </a:blip>
          <a:srcRect/>
          <a:stretch/>
        </p:blipFill>
        <p:spPr>
          <a:xfrm>
            <a:off x="-6992717" y="-12"/>
            <a:ext cx="9140925" cy="514350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KPI dashboard">
  <p:cSld name="CUSTOM_1_1_1">
    <p:spTree>
      <p:nvGrpSpPr>
        <p:cNvPr id="1" name="Shape 487"/>
        <p:cNvGrpSpPr/>
        <p:nvPr/>
      </p:nvGrpSpPr>
      <p:grpSpPr>
        <a:xfrm>
          <a:off x="0" y="0"/>
          <a:ext cx="0" cy="0"/>
          <a:chOff x="0" y="0"/>
          <a:chExt cx="0" cy="0"/>
        </a:xfrm>
      </p:grpSpPr>
      <p:grpSp>
        <p:nvGrpSpPr>
          <p:cNvPr id="488" name="Google Shape;488;gb0e4b047f7_0_562"/>
          <p:cNvGrpSpPr/>
          <p:nvPr/>
        </p:nvGrpSpPr>
        <p:grpSpPr>
          <a:xfrm>
            <a:off x="7429503" y="-9546"/>
            <a:ext cx="1724010" cy="1267222"/>
            <a:chOff x="7429503" y="-9546"/>
            <a:chExt cx="1724010" cy="1267222"/>
          </a:xfrm>
        </p:grpSpPr>
        <p:sp>
          <p:nvSpPr>
            <p:cNvPr id="489" name="Google Shape;489;gb0e4b047f7_0_562"/>
            <p:cNvSpPr/>
            <p:nvPr/>
          </p:nvSpPr>
          <p:spPr>
            <a:xfrm rot="10800000" flipH="1">
              <a:off x="7429503" y="-9546"/>
              <a:ext cx="1647810" cy="1267222"/>
            </a:xfrm>
            <a:custGeom>
              <a:avLst/>
              <a:gdLst/>
              <a:ahLst/>
              <a:cxnLst/>
              <a:rect l="l" t="t" r="r" b="b"/>
              <a:pathLst>
                <a:path w="21600" h="21492" extrusionOk="0">
                  <a:moveTo>
                    <a:pt x="21600" y="673"/>
                  </a:moveTo>
                  <a:cubicBezTo>
                    <a:pt x="21600" y="673"/>
                    <a:pt x="21600" y="673"/>
                    <a:pt x="21600" y="20101"/>
                  </a:cubicBezTo>
                  <a:lnTo>
                    <a:pt x="21600" y="21492"/>
                  </a:lnTo>
                  <a:lnTo>
                    <a:pt x="0" y="21492"/>
                  </a:lnTo>
                  <a:lnTo>
                    <a:pt x="0" y="20470"/>
                  </a:lnTo>
                  <a:lnTo>
                    <a:pt x="49" y="20352"/>
                  </a:lnTo>
                  <a:cubicBezTo>
                    <a:pt x="318" y="19776"/>
                    <a:pt x="697" y="19269"/>
                    <a:pt x="1149" y="18885"/>
                  </a:cubicBezTo>
                  <a:cubicBezTo>
                    <a:pt x="2434" y="17802"/>
                    <a:pt x="4139" y="17710"/>
                    <a:pt x="5564" y="16909"/>
                  </a:cubicBezTo>
                  <a:cubicBezTo>
                    <a:pt x="7575" y="15786"/>
                    <a:pt x="8838" y="13383"/>
                    <a:pt x="9743" y="10987"/>
                  </a:cubicBezTo>
                  <a:cubicBezTo>
                    <a:pt x="10654" y="8597"/>
                    <a:pt x="11352" y="6037"/>
                    <a:pt x="12738" y="3989"/>
                  </a:cubicBezTo>
                  <a:cubicBezTo>
                    <a:pt x="14029" y="2085"/>
                    <a:pt x="15884" y="726"/>
                    <a:pt x="17907" y="201"/>
                  </a:cubicBezTo>
                  <a:cubicBezTo>
                    <a:pt x="18890" y="-49"/>
                    <a:pt x="19935" y="-108"/>
                    <a:pt x="20885" y="273"/>
                  </a:cubicBezTo>
                  <a:cubicBezTo>
                    <a:pt x="21131" y="371"/>
                    <a:pt x="21371" y="509"/>
                    <a:pt x="21600" y="673"/>
                  </a:cubicBezTo>
                  <a:close/>
                </a:path>
              </a:pathLst>
            </a:custGeom>
            <a:solidFill>
              <a:schemeClr val="dk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Source Sans Pro"/>
                <a:buNone/>
              </a:pPr>
              <a:endParaRPr sz="1800" b="0" i="0" u="none" strike="noStrike" cap="none">
                <a:solidFill>
                  <a:srgbClr val="000000"/>
                </a:solidFill>
                <a:latin typeface="Source Sans Pro"/>
                <a:ea typeface="Source Sans Pro"/>
                <a:cs typeface="Source Sans Pro"/>
                <a:sym typeface="Source Sans Pro"/>
              </a:endParaRPr>
            </a:p>
          </p:txBody>
        </p:sp>
        <p:sp>
          <p:nvSpPr>
            <p:cNvPr id="490" name="Google Shape;490;gb0e4b047f7_0_562"/>
            <p:cNvSpPr/>
            <p:nvPr/>
          </p:nvSpPr>
          <p:spPr>
            <a:xfrm rot="10800000" flipH="1">
              <a:off x="7505703" y="-9546"/>
              <a:ext cx="1647810" cy="1267222"/>
            </a:xfrm>
            <a:custGeom>
              <a:avLst/>
              <a:gdLst/>
              <a:ahLst/>
              <a:cxnLst/>
              <a:rect l="l" t="t" r="r" b="b"/>
              <a:pathLst>
                <a:path w="21600" h="21492" extrusionOk="0">
                  <a:moveTo>
                    <a:pt x="21600" y="673"/>
                  </a:moveTo>
                  <a:cubicBezTo>
                    <a:pt x="21600" y="673"/>
                    <a:pt x="21600" y="673"/>
                    <a:pt x="21600" y="20101"/>
                  </a:cubicBezTo>
                  <a:lnTo>
                    <a:pt x="21600" y="21492"/>
                  </a:lnTo>
                  <a:lnTo>
                    <a:pt x="0" y="21492"/>
                  </a:lnTo>
                  <a:lnTo>
                    <a:pt x="0" y="20470"/>
                  </a:lnTo>
                  <a:lnTo>
                    <a:pt x="49" y="20352"/>
                  </a:lnTo>
                  <a:cubicBezTo>
                    <a:pt x="318" y="19776"/>
                    <a:pt x="697" y="19269"/>
                    <a:pt x="1149" y="18885"/>
                  </a:cubicBezTo>
                  <a:cubicBezTo>
                    <a:pt x="2434" y="17802"/>
                    <a:pt x="4139" y="17710"/>
                    <a:pt x="5564" y="16909"/>
                  </a:cubicBezTo>
                  <a:cubicBezTo>
                    <a:pt x="7575" y="15786"/>
                    <a:pt x="8838" y="13383"/>
                    <a:pt x="9743" y="10987"/>
                  </a:cubicBezTo>
                  <a:cubicBezTo>
                    <a:pt x="10654" y="8597"/>
                    <a:pt x="11352" y="6037"/>
                    <a:pt x="12738" y="3989"/>
                  </a:cubicBezTo>
                  <a:cubicBezTo>
                    <a:pt x="14029" y="2085"/>
                    <a:pt x="15884" y="726"/>
                    <a:pt x="17907" y="201"/>
                  </a:cubicBezTo>
                  <a:cubicBezTo>
                    <a:pt x="18890" y="-49"/>
                    <a:pt x="19935" y="-108"/>
                    <a:pt x="20885" y="273"/>
                  </a:cubicBezTo>
                  <a:cubicBezTo>
                    <a:pt x="21131" y="371"/>
                    <a:pt x="21371" y="509"/>
                    <a:pt x="21600" y="673"/>
                  </a:cubicBezTo>
                  <a:close/>
                </a:path>
              </a:pathLst>
            </a:custGeom>
            <a:gradFill>
              <a:gsLst>
                <a:gs pos="0">
                  <a:srgbClr val="33CCCC"/>
                </a:gs>
                <a:gs pos="100000">
                  <a:srgbClr val="0084B4"/>
                </a:gs>
              </a:gsLst>
              <a:lin ang="2698631" scaled="0"/>
            </a:gra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Source Sans Pro"/>
                <a:buNone/>
              </a:pPr>
              <a:endParaRPr sz="1800" b="0" i="0" u="none" strike="noStrike" cap="none">
                <a:solidFill>
                  <a:srgbClr val="000000"/>
                </a:solidFill>
                <a:latin typeface="Source Sans Pro"/>
                <a:ea typeface="Source Sans Pro"/>
                <a:cs typeface="Source Sans Pro"/>
                <a:sym typeface="Source Sans Pro"/>
              </a:endParaRPr>
            </a:p>
          </p:txBody>
        </p:sp>
      </p:grpSp>
      <p:grpSp>
        <p:nvGrpSpPr>
          <p:cNvPr id="491" name="Google Shape;491;gb0e4b047f7_0_562"/>
          <p:cNvGrpSpPr/>
          <p:nvPr/>
        </p:nvGrpSpPr>
        <p:grpSpPr>
          <a:xfrm>
            <a:off x="-9538" y="3885802"/>
            <a:ext cx="1724064" cy="1267222"/>
            <a:chOff x="-9538" y="3885802"/>
            <a:chExt cx="1724064" cy="1267222"/>
          </a:xfrm>
        </p:grpSpPr>
        <p:sp>
          <p:nvSpPr>
            <p:cNvPr id="492" name="Google Shape;492;gb0e4b047f7_0_562"/>
            <p:cNvSpPr/>
            <p:nvPr/>
          </p:nvSpPr>
          <p:spPr>
            <a:xfrm flipH="1">
              <a:off x="66662" y="3885802"/>
              <a:ext cx="1647864" cy="1267222"/>
            </a:xfrm>
            <a:custGeom>
              <a:avLst/>
              <a:gdLst/>
              <a:ahLst/>
              <a:cxnLst/>
              <a:rect l="l" t="t" r="r" b="b"/>
              <a:pathLst>
                <a:path w="21600" h="21492" extrusionOk="0">
                  <a:moveTo>
                    <a:pt x="21600" y="673"/>
                  </a:moveTo>
                  <a:cubicBezTo>
                    <a:pt x="21600" y="673"/>
                    <a:pt x="21600" y="673"/>
                    <a:pt x="21600" y="20101"/>
                  </a:cubicBezTo>
                  <a:lnTo>
                    <a:pt x="21600" y="21492"/>
                  </a:lnTo>
                  <a:lnTo>
                    <a:pt x="0" y="21492"/>
                  </a:lnTo>
                  <a:lnTo>
                    <a:pt x="0" y="20470"/>
                  </a:lnTo>
                  <a:lnTo>
                    <a:pt x="49" y="20352"/>
                  </a:lnTo>
                  <a:cubicBezTo>
                    <a:pt x="318" y="19776"/>
                    <a:pt x="697" y="19269"/>
                    <a:pt x="1149" y="18885"/>
                  </a:cubicBezTo>
                  <a:cubicBezTo>
                    <a:pt x="2434" y="17802"/>
                    <a:pt x="4139" y="17710"/>
                    <a:pt x="5564" y="16909"/>
                  </a:cubicBezTo>
                  <a:cubicBezTo>
                    <a:pt x="7575" y="15786"/>
                    <a:pt x="8838" y="13383"/>
                    <a:pt x="9743" y="10987"/>
                  </a:cubicBezTo>
                  <a:cubicBezTo>
                    <a:pt x="10654" y="8597"/>
                    <a:pt x="11352" y="6037"/>
                    <a:pt x="12738" y="3989"/>
                  </a:cubicBezTo>
                  <a:cubicBezTo>
                    <a:pt x="14029" y="2085"/>
                    <a:pt x="15884" y="726"/>
                    <a:pt x="17907" y="201"/>
                  </a:cubicBezTo>
                  <a:cubicBezTo>
                    <a:pt x="18890" y="-49"/>
                    <a:pt x="19935" y="-108"/>
                    <a:pt x="20885" y="273"/>
                  </a:cubicBezTo>
                  <a:cubicBezTo>
                    <a:pt x="21131" y="371"/>
                    <a:pt x="21371" y="509"/>
                    <a:pt x="21600" y="673"/>
                  </a:cubicBezTo>
                  <a:close/>
                </a:path>
              </a:pathLst>
            </a:custGeom>
            <a:solidFill>
              <a:schemeClr val="dk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Source Sans Pro"/>
                <a:buNone/>
              </a:pPr>
              <a:endParaRPr sz="1800" b="0" i="0" u="none" strike="noStrike" cap="none">
                <a:solidFill>
                  <a:srgbClr val="000000"/>
                </a:solidFill>
                <a:latin typeface="Source Sans Pro"/>
                <a:ea typeface="Source Sans Pro"/>
                <a:cs typeface="Source Sans Pro"/>
                <a:sym typeface="Source Sans Pro"/>
              </a:endParaRPr>
            </a:p>
          </p:txBody>
        </p:sp>
        <p:sp>
          <p:nvSpPr>
            <p:cNvPr id="493" name="Google Shape;493;gb0e4b047f7_0_562"/>
            <p:cNvSpPr/>
            <p:nvPr/>
          </p:nvSpPr>
          <p:spPr>
            <a:xfrm flipH="1">
              <a:off x="-9538" y="3885802"/>
              <a:ext cx="1647864" cy="1267222"/>
            </a:xfrm>
            <a:custGeom>
              <a:avLst/>
              <a:gdLst/>
              <a:ahLst/>
              <a:cxnLst/>
              <a:rect l="l" t="t" r="r" b="b"/>
              <a:pathLst>
                <a:path w="21600" h="21492" extrusionOk="0">
                  <a:moveTo>
                    <a:pt x="21600" y="673"/>
                  </a:moveTo>
                  <a:cubicBezTo>
                    <a:pt x="21600" y="673"/>
                    <a:pt x="21600" y="673"/>
                    <a:pt x="21600" y="20101"/>
                  </a:cubicBezTo>
                  <a:lnTo>
                    <a:pt x="21600" y="21492"/>
                  </a:lnTo>
                  <a:lnTo>
                    <a:pt x="0" y="21492"/>
                  </a:lnTo>
                  <a:lnTo>
                    <a:pt x="0" y="20470"/>
                  </a:lnTo>
                  <a:lnTo>
                    <a:pt x="49" y="20352"/>
                  </a:lnTo>
                  <a:cubicBezTo>
                    <a:pt x="318" y="19776"/>
                    <a:pt x="697" y="19269"/>
                    <a:pt x="1149" y="18885"/>
                  </a:cubicBezTo>
                  <a:cubicBezTo>
                    <a:pt x="2434" y="17802"/>
                    <a:pt x="4139" y="17710"/>
                    <a:pt x="5564" y="16909"/>
                  </a:cubicBezTo>
                  <a:cubicBezTo>
                    <a:pt x="7575" y="15786"/>
                    <a:pt x="8838" y="13383"/>
                    <a:pt x="9743" y="10987"/>
                  </a:cubicBezTo>
                  <a:cubicBezTo>
                    <a:pt x="10654" y="8597"/>
                    <a:pt x="11352" y="6037"/>
                    <a:pt x="12738" y="3989"/>
                  </a:cubicBezTo>
                  <a:cubicBezTo>
                    <a:pt x="14029" y="2085"/>
                    <a:pt x="15884" y="726"/>
                    <a:pt x="17907" y="201"/>
                  </a:cubicBezTo>
                  <a:cubicBezTo>
                    <a:pt x="18890" y="-49"/>
                    <a:pt x="19935" y="-108"/>
                    <a:pt x="20885" y="273"/>
                  </a:cubicBezTo>
                  <a:cubicBezTo>
                    <a:pt x="21131" y="371"/>
                    <a:pt x="21371" y="509"/>
                    <a:pt x="21600" y="673"/>
                  </a:cubicBezTo>
                  <a:close/>
                </a:path>
              </a:pathLst>
            </a:custGeom>
            <a:gradFill>
              <a:gsLst>
                <a:gs pos="0">
                  <a:srgbClr val="33CCCC"/>
                </a:gs>
                <a:gs pos="100000">
                  <a:srgbClr val="0084B4"/>
                </a:gs>
              </a:gsLst>
              <a:lin ang="2698631" scaled="0"/>
            </a:gra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Source Sans Pro"/>
                <a:buNone/>
              </a:pPr>
              <a:endParaRPr sz="1800" b="0" i="0" u="none" strike="noStrike" cap="none">
                <a:solidFill>
                  <a:srgbClr val="000000"/>
                </a:solidFill>
                <a:latin typeface="Source Sans Pro"/>
                <a:ea typeface="Source Sans Pro"/>
                <a:cs typeface="Source Sans Pro"/>
                <a:sym typeface="Source Sans Pro"/>
              </a:endParaRPr>
            </a:p>
          </p:txBody>
        </p:sp>
      </p:grpSp>
      <p:sp>
        <p:nvSpPr>
          <p:cNvPr id="494" name="Google Shape;494;gb0e4b047f7_0_562"/>
          <p:cNvSpPr txBox="1">
            <a:spLocks noGrp="1"/>
          </p:cNvSpPr>
          <p:nvPr>
            <p:ph type="title"/>
          </p:nvPr>
        </p:nvSpPr>
        <p:spPr>
          <a:xfrm>
            <a:off x="713225" y="539500"/>
            <a:ext cx="7002000" cy="4755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500"/>
              <a:buNone/>
              <a:defRPr/>
            </a:lvl1pPr>
            <a:lvl2pPr lvl="1" algn="l" rtl="0">
              <a:lnSpc>
                <a:spcPct val="100000"/>
              </a:lnSpc>
              <a:spcBef>
                <a:spcPts val="0"/>
              </a:spcBef>
              <a:spcAft>
                <a:spcPts val="0"/>
              </a:spcAft>
              <a:buSzPts val="2500"/>
              <a:buNone/>
              <a:defRPr/>
            </a:lvl2pPr>
            <a:lvl3pPr lvl="2" algn="l" rtl="0">
              <a:lnSpc>
                <a:spcPct val="100000"/>
              </a:lnSpc>
              <a:spcBef>
                <a:spcPts val="0"/>
              </a:spcBef>
              <a:spcAft>
                <a:spcPts val="0"/>
              </a:spcAft>
              <a:buSzPts val="2500"/>
              <a:buNone/>
              <a:defRPr/>
            </a:lvl3pPr>
            <a:lvl4pPr lvl="3" algn="l" rtl="0">
              <a:lnSpc>
                <a:spcPct val="100000"/>
              </a:lnSpc>
              <a:spcBef>
                <a:spcPts val="0"/>
              </a:spcBef>
              <a:spcAft>
                <a:spcPts val="0"/>
              </a:spcAft>
              <a:buSzPts val="2500"/>
              <a:buNone/>
              <a:defRPr/>
            </a:lvl4pPr>
            <a:lvl5pPr lvl="4" algn="l" rtl="0">
              <a:lnSpc>
                <a:spcPct val="100000"/>
              </a:lnSpc>
              <a:spcBef>
                <a:spcPts val="0"/>
              </a:spcBef>
              <a:spcAft>
                <a:spcPts val="0"/>
              </a:spcAft>
              <a:buSzPts val="2500"/>
              <a:buNone/>
              <a:defRPr/>
            </a:lvl5pPr>
            <a:lvl6pPr lvl="5" algn="l" rtl="0">
              <a:lnSpc>
                <a:spcPct val="100000"/>
              </a:lnSpc>
              <a:spcBef>
                <a:spcPts val="0"/>
              </a:spcBef>
              <a:spcAft>
                <a:spcPts val="0"/>
              </a:spcAft>
              <a:buSzPts val="2500"/>
              <a:buNone/>
              <a:defRPr/>
            </a:lvl6pPr>
            <a:lvl7pPr lvl="6" algn="l" rtl="0">
              <a:lnSpc>
                <a:spcPct val="100000"/>
              </a:lnSpc>
              <a:spcBef>
                <a:spcPts val="0"/>
              </a:spcBef>
              <a:spcAft>
                <a:spcPts val="0"/>
              </a:spcAft>
              <a:buSzPts val="2500"/>
              <a:buNone/>
              <a:defRPr/>
            </a:lvl7pPr>
            <a:lvl8pPr lvl="7" algn="l" rtl="0">
              <a:lnSpc>
                <a:spcPct val="100000"/>
              </a:lnSpc>
              <a:spcBef>
                <a:spcPts val="0"/>
              </a:spcBef>
              <a:spcAft>
                <a:spcPts val="0"/>
              </a:spcAft>
              <a:buSzPts val="2500"/>
              <a:buNone/>
              <a:defRPr/>
            </a:lvl8pPr>
            <a:lvl9pPr lvl="8" algn="l" rtl="0">
              <a:lnSpc>
                <a:spcPct val="100000"/>
              </a:lnSpc>
              <a:spcBef>
                <a:spcPts val="0"/>
              </a:spcBef>
              <a:spcAft>
                <a:spcPts val="0"/>
              </a:spcAft>
              <a:buSzPts val="2500"/>
              <a:buNone/>
              <a:defRPr/>
            </a:lvl9pPr>
          </a:lstStyle>
          <a:p>
            <a:endParaRPr/>
          </a:p>
        </p:txBody>
      </p:sp>
      <p:sp>
        <p:nvSpPr>
          <p:cNvPr id="495" name="Google Shape;495;gb0e4b047f7_0_562"/>
          <p:cNvSpPr/>
          <p:nvPr/>
        </p:nvSpPr>
        <p:spPr>
          <a:xfrm rot="-7200000" flipH="1">
            <a:off x="2868019" y="4035185"/>
            <a:ext cx="3131287" cy="3381546"/>
          </a:xfrm>
          <a:custGeom>
            <a:avLst/>
            <a:gdLst/>
            <a:ahLst/>
            <a:cxnLst/>
            <a:rect l="l" t="t" r="r" b="b"/>
            <a:pathLst>
              <a:path w="2541" h="2745" extrusionOk="0">
                <a:moveTo>
                  <a:pt x="2508" y="1609"/>
                </a:moveTo>
                <a:cubicBezTo>
                  <a:pt x="2504" y="1609"/>
                  <a:pt x="2500" y="1610"/>
                  <a:pt x="2497" y="1611"/>
                </a:cubicBezTo>
                <a:cubicBezTo>
                  <a:pt x="2375" y="1398"/>
                  <a:pt x="2375" y="1398"/>
                  <a:pt x="2375" y="1398"/>
                </a:cubicBezTo>
                <a:cubicBezTo>
                  <a:pt x="2381" y="1392"/>
                  <a:pt x="2386" y="1383"/>
                  <a:pt x="2386" y="1374"/>
                </a:cubicBezTo>
                <a:cubicBezTo>
                  <a:pt x="2386" y="1363"/>
                  <a:pt x="2381" y="1354"/>
                  <a:pt x="2374" y="1348"/>
                </a:cubicBezTo>
                <a:cubicBezTo>
                  <a:pt x="2496" y="1136"/>
                  <a:pt x="2496" y="1136"/>
                  <a:pt x="2496" y="1136"/>
                </a:cubicBezTo>
                <a:cubicBezTo>
                  <a:pt x="2500" y="1137"/>
                  <a:pt x="2504" y="1138"/>
                  <a:pt x="2508" y="1138"/>
                </a:cubicBezTo>
                <a:cubicBezTo>
                  <a:pt x="2526" y="1138"/>
                  <a:pt x="2541" y="1123"/>
                  <a:pt x="2541" y="1105"/>
                </a:cubicBezTo>
                <a:cubicBezTo>
                  <a:pt x="2541" y="1087"/>
                  <a:pt x="2526" y="1072"/>
                  <a:pt x="2508" y="1072"/>
                </a:cubicBezTo>
                <a:cubicBezTo>
                  <a:pt x="2489" y="1072"/>
                  <a:pt x="2475" y="1087"/>
                  <a:pt x="2475" y="1105"/>
                </a:cubicBezTo>
                <a:cubicBezTo>
                  <a:pt x="2475" y="1115"/>
                  <a:pt x="2479" y="1124"/>
                  <a:pt x="2486" y="1130"/>
                </a:cubicBezTo>
                <a:cubicBezTo>
                  <a:pt x="2363" y="1342"/>
                  <a:pt x="2363" y="1342"/>
                  <a:pt x="2363" y="1342"/>
                </a:cubicBezTo>
                <a:cubicBezTo>
                  <a:pt x="2360" y="1341"/>
                  <a:pt x="2356" y="1340"/>
                  <a:pt x="2352" y="1340"/>
                </a:cubicBezTo>
                <a:cubicBezTo>
                  <a:pt x="2336" y="1340"/>
                  <a:pt x="2323" y="1352"/>
                  <a:pt x="2320" y="1367"/>
                </a:cubicBezTo>
                <a:cubicBezTo>
                  <a:pt x="2077" y="1367"/>
                  <a:pt x="2077" y="1367"/>
                  <a:pt x="2077" y="1367"/>
                </a:cubicBezTo>
                <a:cubicBezTo>
                  <a:pt x="2073" y="1352"/>
                  <a:pt x="2060" y="1340"/>
                  <a:pt x="2044" y="1340"/>
                </a:cubicBezTo>
                <a:cubicBezTo>
                  <a:pt x="2040" y="1340"/>
                  <a:pt x="2037" y="1341"/>
                  <a:pt x="2033" y="1342"/>
                </a:cubicBezTo>
                <a:cubicBezTo>
                  <a:pt x="1911" y="1130"/>
                  <a:pt x="1911" y="1130"/>
                  <a:pt x="1911" y="1130"/>
                </a:cubicBezTo>
                <a:cubicBezTo>
                  <a:pt x="1918" y="1124"/>
                  <a:pt x="1922" y="1115"/>
                  <a:pt x="1922" y="1105"/>
                </a:cubicBezTo>
                <a:cubicBezTo>
                  <a:pt x="1922" y="1087"/>
                  <a:pt x="1907" y="1072"/>
                  <a:pt x="1889" y="1072"/>
                </a:cubicBezTo>
                <a:cubicBezTo>
                  <a:pt x="1873" y="1072"/>
                  <a:pt x="1859" y="1083"/>
                  <a:pt x="1856" y="1098"/>
                </a:cubicBezTo>
                <a:cubicBezTo>
                  <a:pt x="1613" y="1098"/>
                  <a:pt x="1613" y="1098"/>
                  <a:pt x="1613" y="1098"/>
                </a:cubicBezTo>
                <a:cubicBezTo>
                  <a:pt x="1610" y="1083"/>
                  <a:pt x="1596" y="1072"/>
                  <a:pt x="1580" y="1072"/>
                </a:cubicBezTo>
                <a:cubicBezTo>
                  <a:pt x="1576" y="1072"/>
                  <a:pt x="1572" y="1073"/>
                  <a:pt x="1569" y="1074"/>
                </a:cubicBezTo>
                <a:cubicBezTo>
                  <a:pt x="1447" y="864"/>
                  <a:pt x="1447" y="864"/>
                  <a:pt x="1447" y="864"/>
                </a:cubicBezTo>
                <a:cubicBezTo>
                  <a:pt x="1454" y="858"/>
                  <a:pt x="1458" y="849"/>
                  <a:pt x="1458" y="839"/>
                </a:cubicBezTo>
                <a:cubicBezTo>
                  <a:pt x="1458" y="829"/>
                  <a:pt x="1454" y="819"/>
                  <a:pt x="1446" y="813"/>
                </a:cubicBezTo>
                <a:cubicBezTo>
                  <a:pt x="1568" y="601"/>
                  <a:pt x="1568" y="601"/>
                  <a:pt x="1568" y="601"/>
                </a:cubicBezTo>
                <a:cubicBezTo>
                  <a:pt x="1572" y="603"/>
                  <a:pt x="1576" y="604"/>
                  <a:pt x="1580" y="604"/>
                </a:cubicBezTo>
                <a:cubicBezTo>
                  <a:pt x="1597" y="604"/>
                  <a:pt x="1611" y="592"/>
                  <a:pt x="1613" y="576"/>
                </a:cubicBezTo>
                <a:cubicBezTo>
                  <a:pt x="1856" y="576"/>
                  <a:pt x="1856" y="576"/>
                  <a:pt x="1856" y="576"/>
                </a:cubicBezTo>
                <a:cubicBezTo>
                  <a:pt x="1859" y="592"/>
                  <a:pt x="1872" y="604"/>
                  <a:pt x="1889" y="604"/>
                </a:cubicBezTo>
                <a:cubicBezTo>
                  <a:pt x="1893" y="604"/>
                  <a:pt x="1897" y="603"/>
                  <a:pt x="1901" y="601"/>
                </a:cubicBezTo>
                <a:cubicBezTo>
                  <a:pt x="2023" y="813"/>
                  <a:pt x="2023" y="813"/>
                  <a:pt x="2023" y="813"/>
                </a:cubicBezTo>
                <a:cubicBezTo>
                  <a:pt x="2016" y="819"/>
                  <a:pt x="2011" y="829"/>
                  <a:pt x="2011" y="839"/>
                </a:cubicBezTo>
                <a:cubicBezTo>
                  <a:pt x="2011" y="857"/>
                  <a:pt x="2026" y="872"/>
                  <a:pt x="2044" y="872"/>
                </a:cubicBezTo>
                <a:cubicBezTo>
                  <a:pt x="2063" y="872"/>
                  <a:pt x="2078" y="857"/>
                  <a:pt x="2078" y="839"/>
                </a:cubicBezTo>
                <a:cubicBezTo>
                  <a:pt x="2078" y="821"/>
                  <a:pt x="2063" y="806"/>
                  <a:pt x="2044" y="806"/>
                </a:cubicBezTo>
                <a:cubicBezTo>
                  <a:pt x="2040" y="806"/>
                  <a:pt x="2037" y="806"/>
                  <a:pt x="2034" y="807"/>
                </a:cubicBezTo>
                <a:cubicBezTo>
                  <a:pt x="1911" y="595"/>
                  <a:pt x="1911" y="595"/>
                  <a:pt x="1911" y="595"/>
                </a:cubicBezTo>
                <a:cubicBezTo>
                  <a:pt x="1918" y="589"/>
                  <a:pt x="1922" y="580"/>
                  <a:pt x="1922" y="570"/>
                </a:cubicBezTo>
                <a:cubicBezTo>
                  <a:pt x="1922" y="560"/>
                  <a:pt x="1917" y="551"/>
                  <a:pt x="1910" y="545"/>
                </a:cubicBezTo>
                <a:cubicBezTo>
                  <a:pt x="2032" y="333"/>
                  <a:pt x="2032" y="333"/>
                  <a:pt x="2032" y="333"/>
                </a:cubicBezTo>
                <a:cubicBezTo>
                  <a:pt x="2036" y="334"/>
                  <a:pt x="2040" y="335"/>
                  <a:pt x="2044" y="335"/>
                </a:cubicBezTo>
                <a:cubicBezTo>
                  <a:pt x="2063" y="335"/>
                  <a:pt x="2078" y="320"/>
                  <a:pt x="2078" y="302"/>
                </a:cubicBezTo>
                <a:cubicBezTo>
                  <a:pt x="2078" y="283"/>
                  <a:pt x="2063" y="268"/>
                  <a:pt x="2044" y="268"/>
                </a:cubicBezTo>
                <a:cubicBezTo>
                  <a:pt x="2026" y="268"/>
                  <a:pt x="2011" y="283"/>
                  <a:pt x="2011" y="302"/>
                </a:cubicBezTo>
                <a:cubicBezTo>
                  <a:pt x="2011" y="312"/>
                  <a:pt x="2015" y="320"/>
                  <a:pt x="2022" y="326"/>
                </a:cubicBezTo>
                <a:cubicBezTo>
                  <a:pt x="1899" y="539"/>
                  <a:pt x="1899" y="539"/>
                  <a:pt x="1899" y="539"/>
                </a:cubicBezTo>
                <a:cubicBezTo>
                  <a:pt x="1896" y="538"/>
                  <a:pt x="1893" y="537"/>
                  <a:pt x="1889" y="537"/>
                </a:cubicBezTo>
                <a:cubicBezTo>
                  <a:pt x="1873" y="537"/>
                  <a:pt x="1859" y="549"/>
                  <a:pt x="1856" y="564"/>
                </a:cubicBezTo>
                <a:cubicBezTo>
                  <a:pt x="1613" y="564"/>
                  <a:pt x="1613" y="564"/>
                  <a:pt x="1613" y="564"/>
                </a:cubicBezTo>
                <a:cubicBezTo>
                  <a:pt x="1610" y="549"/>
                  <a:pt x="1596" y="537"/>
                  <a:pt x="1580" y="537"/>
                </a:cubicBezTo>
                <a:cubicBezTo>
                  <a:pt x="1562" y="537"/>
                  <a:pt x="1547" y="552"/>
                  <a:pt x="1547" y="570"/>
                </a:cubicBezTo>
                <a:cubicBezTo>
                  <a:pt x="1547" y="580"/>
                  <a:pt x="1551" y="589"/>
                  <a:pt x="1558" y="595"/>
                </a:cubicBezTo>
                <a:cubicBezTo>
                  <a:pt x="1436" y="807"/>
                  <a:pt x="1436" y="807"/>
                  <a:pt x="1436" y="807"/>
                </a:cubicBezTo>
                <a:cubicBezTo>
                  <a:pt x="1432" y="806"/>
                  <a:pt x="1429" y="806"/>
                  <a:pt x="1425" y="806"/>
                </a:cubicBezTo>
                <a:cubicBezTo>
                  <a:pt x="1409" y="806"/>
                  <a:pt x="1395" y="817"/>
                  <a:pt x="1392" y="832"/>
                </a:cubicBezTo>
                <a:cubicBezTo>
                  <a:pt x="1149" y="832"/>
                  <a:pt x="1149" y="832"/>
                  <a:pt x="1149" y="832"/>
                </a:cubicBezTo>
                <a:cubicBezTo>
                  <a:pt x="1146" y="817"/>
                  <a:pt x="1133" y="806"/>
                  <a:pt x="1116" y="806"/>
                </a:cubicBezTo>
                <a:cubicBezTo>
                  <a:pt x="1098" y="806"/>
                  <a:pt x="1083" y="821"/>
                  <a:pt x="1083" y="839"/>
                </a:cubicBezTo>
                <a:cubicBezTo>
                  <a:pt x="1083" y="849"/>
                  <a:pt x="1087" y="858"/>
                  <a:pt x="1094" y="864"/>
                </a:cubicBezTo>
                <a:cubicBezTo>
                  <a:pt x="972" y="1076"/>
                  <a:pt x="972" y="1076"/>
                  <a:pt x="972" y="1076"/>
                </a:cubicBezTo>
                <a:cubicBezTo>
                  <a:pt x="968" y="1075"/>
                  <a:pt x="965" y="1074"/>
                  <a:pt x="961" y="1074"/>
                </a:cubicBezTo>
                <a:cubicBezTo>
                  <a:pt x="945" y="1074"/>
                  <a:pt x="932" y="1086"/>
                  <a:pt x="929" y="1101"/>
                </a:cubicBezTo>
                <a:cubicBezTo>
                  <a:pt x="685" y="1101"/>
                  <a:pt x="685" y="1101"/>
                  <a:pt x="685" y="1101"/>
                </a:cubicBezTo>
                <a:cubicBezTo>
                  <a:pt x="682" y="1086"/>
                  <a:pt x="669" y="1074"/>
                  <a:pt x="653" y="1074"/>
                </a:cubicBezTo>
                <a:cubicBezTo>
                  <a:pt x="649" y="1074"/>
                  <a:pt x="645" y="1075"/>
                  <a:pt x="641" y="1076"/>
                </a:cubicBezTo>
                <a:cubicBezTo>
                  <a:pt x="520" y="866"/>
                  <a:pt x="520" y="866"/>
                  <a:pt x="520" y="866"/>
                </a:cubicBezTo>
                <a:cubicBezTo>
                  <a:pt x="526" y="860"/>
                  <a:pt x="531" y="851"/>
                  <a:pt x="531" y="841"/>
                </a:cubicBezTo>
                <a:cubicBezTo>
                  <a:pt x="531" y="830"/>
                  <a:pt x="525" y="821"/>
                  <a:pt x="517" y="815"/>
                </a:cubicBezTo>
                <a:cubicBezTo>
                  <a:pt x="641" y="601"/>
                  <a:pt x="641" y="601"/>
                  <a:pt x="641" y="601"/>
                </a:cubicBezTo>
                <a:cubicBezTo>
                  <a:pt x="644" y="603"/>
                  <a:pt x="648" y="603"/>
                  <a:pt x="653" y="603"/>
                </a:cubicBezTo>
                <a:cubicBezTo>
                  <a:pt x="669" y="603"/>
                  <a:pt x="683" y="591"/>
                  <a:pt x="686" y="575"/>
                </a:cubicBezTo>
                <a:cubicBezTo>
                  <a:pt x="929" y="575"/>
                  <a:pt x="929" y="575"/>
                  <a:pt x="929" y="575"/>
                </a:cubicBezTo>
                <a:cubicBezTo>
                  <a:pt x="931" y="591"/>
                  <a:pt x="945" y="603"/>
                  <a:pt x="961" y="603"/>
                </a:cubicBezTo>
                <a:cubicBezTo>
                  <a:pt x="980" y="603"/>
                  <a:pt x="995" y="589"/>
                  <a:pt x="995" y="570"/>
                </a:cubicBezTo>
                <a:cubicBezTo>
                  <a:pt x="995" y="560"/>
                  <a:pt x="990" y="550"/>
                  <a:pt x="982" y="544"/>
                </a:cubicBezTo>
                <a:cubicBezTo>
                  <a:pt x="1105" y="333"/>
                  <a:pt x="1105" y="333"/>
                  <a:pt x="1105" y="333"/>
                </a:cubicBezTo>
                <a:cubicBezTo>
                  <a:pt x="1108" y="334"/>
                  <a:pt x="1113" y="335"/>
                  <a:pt x="1117" y="335"/>
                </a:cubicBezTo>
                <a:cubicBezTo>
                  <a:pt x="1135" y="335"/>
                  <a:pt x="1150" y="320"/>
                  <a:pt x="1150" y="302"/>
                </a:cubicBezTo>
                <a:cubicBezTo>
                  <a:pt x="1150" y="283"/>
                  <a:pt x="1135" y="268"/>
                  <a:pt x="1117" y="268"/>
                </a:cubicBezTo>
                <a:cubicBezTo>
                  <a:pt x="1113" y="268"/>
                  <a:pt x="1109" y="269"/>
                  <a:pt x="1106" y="270"/>
                </a:cubicBezTo>
                <a:cubicBezTo>
                  <a:pt x="983" y="58"/>
                  <a:pt x="983" y="58"/>
                  <a:pt x="983" y="58"/>
                </a:cubicBezTo>
                <a:cubicBezTo>
                  <a:pt x="990" y="52"/>
                  <a:pt x="995" y="43"/>
                  <a:pt x="995" y="33"/>
                </a:cubicBezTo>
                <a:cubicBezTo>
                  <a:pt x="995" y="15"/>
                  <a:pt x="980" y="0"/>
                  <a:pt x="961" y="0"/>
                </a:cubicBezTo>
                <a:cubicBezTo>
                  <a:pt x="943" y="0"/>
                  <a:pt x="928" y="15"/>
                  <a:pt x="928" y="33"/>
                </a:cubicBezTo>
                <a:cubicBezTo>
                  <a:pt x="928" y="51"/>
                  <a:pt x="943" y="66"/>
                  <a:pt x="961" y="66"/>
                </a:cubicBezTo>
                <a:cubicBezTo>
                  <a:pt x="966" y="66"/>
                  <a:pt x="970" y="66"/>
                  <a:pt x="973" y="64"/>
                </a:cubicBezTo>
                <a:cubicBezTo>
                  <a:pt x="1096" y="276"/>
                  <a:pt x="1096" y="276"/>
                  <a:pt x="1096" y="276"/>
                </a:cubicBezTo>
                <a:cubicBezTo>
                  <a:pt x="1088" y="282"/>
                  <a:pt x="1083" y="291"/>
                  <a:pt x="1083" y="302"/>
                </a:cubicBezTo>
                <a:cubicBezTo>
                  <a:pt x="1083" y="311"/>
                  <a:pt x="1088" y="320"/>
                  <a:pt x="1095" y="326"/>
                </a:cubicBezTo>
                <a:cubicBezTo>
                  <a:pt x="972" y="539"/>
                  <a:pt x="972" y="539"/>
                  <a:pt x="972" y="539"/>
                </a:cubicBezTo>
                <a:cubicBezTo>
                  <a:pt x="969" y="538"/>
                  <a:pt x="965" y="537"/>
                  <a:pt x="961" y="537"/>
                </a:cubicBezTo>
                <a:cubicBezTo>
                  <a:pt x="945" y="537"/>
                  <a:pt x="932" y="548"/>
                  <a:pt x="929" y="564"/>
                </a:cubicBezTo>
                <a:cubicBezTo>
                  <a:pt x="685" y="564"/>
                  <a:pt x="685" y="564"/>
                  <a:pt x="685" y="564"/>
                </a:cubicBezTo>
                <a:cubicBezTo>
                  <a:pt x="682" y="548"/>
                  <a:pt x="669" y="537"/>
                  <a:pt x="653" y="537"/>
                </a:cubicBezTo>
                <a:cubicBezTo>
                  <a:pt x="634" y="537"/>
                  <a:pt x="619" y="552"/>
                  <a:pt x="619" y="570"/>
                </a:cubicBezTo>
                <a:cubicBezTo>
                  <a:pt x="619" y="580"/>
                  <a:pt x="624" y="589"/>
                  <a:pt x="631" y="595"/>
                </a:cubicBezTo>
                <a:cubicBezTo>
                  <a:pt x="507" y="809"/>
                  <a:pt x="507" y="809"/>
                  <a:pt x="507" y="809"/>
                </a:cubicBezTo>
                <a:cubicBezTo>
                  <a:pt x="504" y="808"/>
                  <a:pt x="501" y="808"/>
                  <a:pt x="497" y="808"/>
                </a:cubicBezTo>
                <a:cubicBezTo>
                  <a:pt x="481" y="808"/>
                  <a:pt x="468" y="819"/>
                  <a:pt x="465" y="835"/>
                </a:cubicBezTo>
                <a:cubicBezTo>
                  <a:pt x="221" y="835"/>
                  <a:pt x="221" y="835"/>
                  <a:pt x="221" y="835"/>
                </a:cubicBezTo>
                <a:cubicBezTo>
                  <a:pt x="218" y="819"/>
                  <a:pt x="205" y="808"/>
                  <a:pt x="189" y="808"/>
                </a:cubicBezTo>
                <a:cubicBezTo>
                  <a:pt x="185" y="808"/>
                  <a:pt x="181" y="809"/>
                  <a:pt x="178" y="810"/>
                </a:cubicBezTo>
                <a:cubicBezTo>
                  <a:pt x="56" y="597"/>
                  <a:pt x="56" y="597"/>
                  <a:pt x="56" y="597"/>
                </a:cubicBezTo>
                <a:cubicBezTo>
                  <a:pt x="62" y="591"/>
                  <a:pt x="67" y="583"/>
                  <a:pt x="67" y="573"/>
                </a:cubicBezTo>
                <a:cubicBezTo>
                  <a:pt x="67" y="554"/>
                  <a:pt x="52" y="539"/>
                  <a:pt x="33" y="539"/>
                </a:cubicBezTo>
                <a:cubicBezTo>
                  <a:pt x="15" y="539"/>
                  <a:pt x="0" y="554"/>
                  <a:pt x="0" y="573"/>
                </a:cubicBezTo>
                <a:cubicBezTo>
                  <a:pt x="0" y="591"/>
                  <a:pt x="15" y="606"/>
                  <a:pt x="33" y="606"/>
                </a:cubicBezTo>
                <a:cubicBezTo>
                  <a:pt x="38" y="606"/>
                  <a:pt x="42" y="605"/>
                  <a:pt x="45" y="604"/>
                </a:cubicBezTo>
                <a:cubicBezTo>
                  <a:pt x="168" y="815"/>
                  <a:pt x="168" y="815"/>
                  <a:pt x="168" y="815"/>
                </a:cubicBezTo>
                <a:cubicBezTo>
                  <a:pt x="160" y="822"/>
                  <a:pt x="155" y="831"/>
                  <a:pt x="155" y="841"/>
                </a:cubicBezTo>
                <a:cubicBezTo>
                  <a:pt x="155" y="851"/>
                  <a:pt x="160" y="860"/>
                  <a:pt x="167" y="866"/>
                </a:cubicBezTo>
                <a:cubicBezTo>
                  <a:pt x="44" y="1078"/>
                  <a:pt x="44" y="1078"/>
                  <a:pt x="44" y="1078"/>
                </a:cubicBezTo>
                <a:cubicBezTo>
                  <a:pt x="41" y="1077"/>
                  <a:pt x="37" y="1076"/>
                  <a:pt x="34" y="1076"/>
                </a:cubicBezTo>
                <a:cubicBezTo>
                  <a:pt x="15" y="1076"/>
                  <a:pt x="0" y="1091"/>
                  <a:pt x="0" y="1110"/>
                </a:cubicBezTo>
                <a:cubicBezTo>
                  <a:pt x="0" y="1128"/>
                  <a:pt x="15" y="1143"/>
                  <a:pt x="34" y="1143"/>
                </a:cubicBezTo>
                <a:cubicBezTo>
                  <a:pt x="52" y="1143"/>
                  <a:pt x="67" y="1128"/>
                  <a:pt x="67" y="1110"/>
                </a:cubicBezTo>
                <a:cubicBezTo>
                  <a:pt x="67" y="1099"/>
                  <a:pt x="62" y="1090"/>
                  <a:pt x="55" y="1084"/>
                </a:cubicBezTo>
                <a:cubicBezTo>
                  <a:pt x="177" y="872"/>
                  <a:pt x="177" y="872"/>
                  <a:pt x="177" y="872"/>
                </a:cubicBezTo>
                <a:cubicBezTo>
                  <a:pt x="181" y="874"/>
                  <a:pt x="185" y="874"/>
                  <a:pt x="189" y="874"/>
                </a:cubicBezTo>
                <a:cubicBezTo>
                  <a:pt x="205" y="874"/>
                  <a:pt x="219" y="862"/>
                  <a:pt x="222" y="846"/>
                </a:cubicBezTo>
                <a:cubicBezTo>
                  <a:pt x="465" y="846"/>
                  <a:pt x="465" y="846"/>
                  <a:pt x="465" y="846"/>
                </a:cubicBezTo>
                <a:cubicBezTo>
                  <a:pt x="467" y="862"/>
                  <a:pt x="481" y="874"/>
                  <a:pt x="497" y="874"/>
                </a:cubicBezTo>
                <a:cubicBezTo>
                  <a:pt x="502" y="874"/>
                  <a:pt x="506" y="874"/>
                  <a:pt x="509" y="872"/>
                </a:cubicBezTo>
                <a:cubicBezTo>
                  <a:pt x="631" y="1082"/>
                  <a:pt x="631" y="1082"/>
                  <a:pt x="631" y="1082"/>
                </a:cubicBezTo>
                <a:cubicBezTo>
                  <a:pt x="624" y="1089"/>
                  <a:pt x="619" y="1097"/>
                  <a:pt x="619" y="1107"/>
                </a:cubicBezTo>
                <a:cubicBezTo>
                  <a:pt x="619" y="1117"/>
                  <a:pt x="624" y="1126"/>
                  <a:pt x="631" y="1132"/>
                </a:cubicBezTo>
                <a:cubicBezTo>
                  <a:pt x="508" y="1344"/>
                  <a:pt x="508" y="1344"/>
                  <a:pt x="508" y="1344"/>
                </a:cubicBezTo>
                <a:cubicBezTo>
                  <a:pt x="505" y="1343"/>
                  <a:pt x="501" y="1343"/>
                  <a:pt x="497" y="1343"/>
                </a:cubicBezTo>
                <a:cubicBezTo>
                  <a:pt x="481" y="1343"/>
                  <a:pt x="467" y="1355"/>
                  <a:pt x="465" y="1371"/>
                </a:cubicBezTo>
                <a:cubicBezTo>
                  <a:pt x="222" y="1371"/>
                  <a:pt x="222" y="1371"/>
                  <a:pt x="222" y="1371"/>
                </a:cubicBezTo>
                <a:cubicBezTo>
                  <a:pt x="219" y="1355"/>
                  <a:pt x="205" y="1343"/>
                  <a:pt x="189" y="1343"/>
                </a:cubicBezTo>
                <a:cubicBezTo>
                  <a:pt x="170" y="1343"/>
                  <a:pt x="155" y="1358"/>
                  <a:pt x="155" y="1376"/>
                </a:cubicBezTo>
                <a:cubicBezTo>
                  <a:pt x="155" y="1386"/>
                  <a:pt x="160" y="1395"/>
                  <a:pt x="167" y="1401"/>
                </a:cubicBezTo>
                <a:cubicBezTo>
                  <a:pt x="44" y="1613"/>
                  <a:pt x="44" y="1613"/>
                  <a:pt x="44" y="1613"/>
                </a:cubicBezTo>
                <a:cubicBezTo>
                  <a:pt x="41" y="1612"/>
                  <a:pt x="37" y="1611"/>
                  <a:pt x="33" y="1611"/>
                </a:cubicBezTo>
                <a:cubicBezTo>
                  <a:pt x="15" y="1611"/>
                  <a:pt x="0" y="1626"/>
                  <a:pt x="0" y="1645"/>
                </a:cubicBezTo>
                <a:cubicBezTo>
                  <a:pt x="0" y="1663"/>
                  <a:pt x="15" y="1678"/>
                  <a:pt x="33" y="1678"/>
                </a:cubicBezTo>
                <a:cubicBezTo>
                  <a:pt x="52" y="1678"/>
                  <a:pt x="67" y="1663"/>
                  <a:pt x="67" y="1645"/>
                </a:cubicBezTo>
                <a:cubicBezTo>
                  <a:pt x="67" y="1634"/>
                  <a:pt x="62" y="1625"/>
                  <a:pt x="54" y="1619"/>
                </a:cubicBezTo>
                <a:cubicBezTo>
                  <a:pt x="177" y="1407"/>
                  <a:pt x="177" y="1407"/>
                  <a:pt x="177" y="1407"/>
                </a:cubicBezTo>
                <a:cubicBezTo>
                  <a:pt x="180" y="1408"/>
                  <a:pt x="184" y="1409"/>
                  <a:pt x="189" y="1409"/>
                </a:cubicBezTo>
                <a:cubicBezTo>
                  <a:pt x="205" y="1409"/>
                  <a:pt x="218" y="1398"/>
                  <a:pt x="221" y="1383"/>
                </a:cubicBezTo>
                <a:cubicBezTo>
                  <a:pt x="465" y="1383"/>
                  <a:pt x="465" y="1383"/>
                  <a:pt x="465" y="1383"/>
                </a:cubicBezTo>
                <a:cubicBezTo>
                  <a:pt x="468" y="1398"/>
                  <a:pt x="481" y="1409"/>
                  <a:pt x="497" y="1409"/>
                </a:cubicBezTo>
                <a:cubicBezTo>
                  <a:pt x="502" y="1409"/>
                  <a:pt x="505" y="1408"/>
                  <a:pt x="509" y="1407"/>
                </a:cubicBezTo>
                <a:cubicBezTo>
                  <a:pt x="631" y="1618"/>
                  <a:pt x="631" y="1618"/>
                  <a:pt x="631" y="1618"/>
                </a:cubicBezTo>
                <a:cubicBezTo>
                  <a:pt x="624" y="1624"/>
                  <a:pt x="619" y="1632"/>
                  <a:pt x="619" y="1642"/>
                </a:cubicBezTo>
                <a:cubicBezTo>
                  <a:pt x="619" y="1661"/>
                  <a:pt x="634" y="1676"/>
                  <a:pt x="653" y="1676"/>
                </a:cubicBezTo>
                <a:cubicBezTo>
                  <a:pt x="669" y="1676"/>
                  <a:pt x="682" y="1664"/>
                  <a:pt x="685" y="1649"/>
                </a:cubicBezTo>
                <a:cubicBezTo>
                  <a:pt x="928" y="1649"/>
                  <a:pt x="928" y="1649"/>
                  <a:pt x="928" y="1649"/>
                </a:cubicBezTo>
                <a:cubicBezTo>
                  <a:pt x="932" y="1664"/>
                  <a:pt x="945" y="1675"/>
                  <a:pt x="961" y="1675"/>
                </a:cubicBezTo>
                <a:cubicBezTo>
                  <a:pt x="965" y="1675"/>
                  <a:pt x="969" y="1675"/>
                  <a:pt x="973" y="1673"/>
                </a:cubicBezTo>
                <a:cubicBezTo>
                  <a:pt x="1094" y="1884"/>
                  <a:pt x="1094" y="1884"/>
                  <a:pt x="1094" y="1884"/>
                </a:cubicBezTo>
                <a:cubicBezTo>
                  <a:pt x="1087" y="1890"/>
                  <a:pt x="1083" y="1899"/>
                  <a:pt x="1083" y="1909"/>
                </a:cubicBezTo>
                <a:cubicBezTo>
                  <a:pt x="1083" y="1927"/>
                  <a:pt x="1098" y="1942"/>
                  <a:pt x="1116" y="1942"/>
                </a:cubicBezTo>
                <a:cubicBezTo>
                  <a:pt x="1132" y="1942"/>
                  <a:pt x="1146" y="1930"/>
                  <a:pt x="1149" y="1915"/>
                </a:cubicBezTo>
                <a:cubicBezTo>
                  <a:pt x="1392" y="1915"/>
                  <a:pt x="1392" y="1915"/>
                  <a:pt x="1392" y="1915"/>
                </a:cubicBezTo>
                <a:cubicBezTo>
                  <a:pt x="1395" y="1930"/>
                  <a:pt x="1409" y="1942"/>
                  <a:pt x="1425" y="1942"/>
                </a:cubicBezTo>
                <a:cubicBezTo>
                  <a:pt x="1429" y="1942"/>
                  <a:pt x="1432" y="1941"/>
                  <a:pt x="1435" y="1940"/>
                </a:cubicBezTo>
                <a:cubicBezTo>
                  <a:pt x="1558" y="2152"/>
                  <a:pt x="1558" y="2152"/>
                  <a:pt x="1558" y="2152"/>
                </a:cubicBezTo>
                <a:cubicBezTo>
                  <a:pt x="1551" y="2158"/>
                  <a:pt x="1547" y="2167"/>
                  <a:pt x="1547" y="2177"/>
                </a:cubicBezTo>
                <a:cubicBezTo>
                  <a:pt x="1547" y="2187"/>
                  <a:pt x="1551" y="2196"/>
                  <a:pt x="1558" y="2202"/>
                </a:cubicBezTo>
                <a:cubicBezTo>
                  <a:pt x="1435" y="2414"/>
                  <a:pt x="1435" y="2414"/>
                  <a:pt x="1435" y="2414"/>
                </a:cubicBezTo>
                <a:cubicBezTo>
                  <a:pt x="1432" y="2413"/>
                  <a:pt x="1428" y="2412"/>
                  <a:pt x="1425" y="2412"/>
                </a:cubicBezTo>
                <a:cubicBezTo>
                  <a:pt x="1406" y="2412"/>
                  <a:pt x="1391" y="2427"/>
                  <a:pt x="1391" y="2445"/>
                </a:cubicBezTo>
                <a:cubicBezTo>
                  <a:pt x="1391" y="2464"/>
                  <a:pt x="1406" y="2479"/>
                  <a:pt x="1425" y="2479"/>
                </a:cubicBezTo>
                <a:cubicBezTo>
                  <a:pt x="1429" y="2479"/>
                  <a:pt x="1433" y="2478"/>
                  <a:pt x="1436" y="2477"/>
                </a:cubicBezTo>
                <a:cubicBezTo>
                  <a:pt x="1558" y="2687"/>
                  <a:pt x="1558" y="2687"/>
                  <a:pt x="1558" y="2687"/>
                </a:cubicBezTo>
                <a:cubicBezTo>
                  <a:pt x="1551" y="2693"/>
                  <a:pt x="1547" y="2702"/>
                  <a:pt x="1547" y="2712"/>
                </a:cubicBezTo>
                <a:cubicBezTo>
                  <a:pt x="1547" y="2730"/>
                  <a:pt x="1562" y="2745"/>
                  <a:pt x="1580" y="2745"/>
                </a:cubicBezTo>
                <a:cubicBezTo>
                  <a:pt x="1598" y="2745"/>
                  <a:pt x="1613" y="2730"/>
                  <a:pt x="1613" y="2712"/>
                </a:cubicBezTo>
                <a:cubicBezTo>
                  <a:pt x="1613" y="2693"/>
                  <a:pt x="1598" y="2678"/>
                  <a:pt x="1580" y="2678"/>
                </a:cubicBezTo>
                <a:cubicBezTo>
                  <a:pt x="1576" y="2678"/>
                  <a:pt x="1572" y="2679"/>
                  <a:pt x="1568" y="2681"/>
                </a:cubicBezTo>
                <a:cubicBezTo>
                  <a:pt x="1446" y="2470"/>
                  <a:pt x="1446" y="2470"/>
                  <a:pt x="1446" y="2470"/>
                </a:cubicBezTo>
                <a:cubicBezTo>
                  <a:pt x="1453" y="2464"/>
                  <a:pt x="1458" y="2455"/>
                  <a:pt x="1458" y="2445"/>
                </a:cubicBezTo>
                <a:cubicBezTo>
                  <a:pt x="1458" y="2435"/>
                  <a:pt x="1453" y="2426"/>
                  <a:pt x="1446" y="2420"/>
                </a:cubicBezTo>
                <a:cubicBezTo>
                  <a:pt x="1568" y="2208"/>
                  <a:pt x="1568" y="2208"/>
                  <a:pt x="1568" y="2208"/>
                </a:cubicBezTo>
                <a:cubicBezTo>
                  <a:pt x="1572" y="2209"/>
                  <a:pt x="1576" y="2210"/>
                  <a:pt x="1580" y="2210"/>
                </a:cubicBezTo>
                <a:cubicBezTo>
                  <a:pt x="1596" y="2210"/>
                  <a:pt x="1610" y="2198"/>
                  <a:pt x="1613" y="2182"/>
                </a:cubicBezTo>
                <a:cubicBezTo>
                  <a:pt x="1856" y="2182"/>
                  <a:pt x="1856" y="2182"/>
                  <a:pt x="1856" y="2182"/>
                </a:cubicBezTo>
                <a:cubicBezTo>
                  <a:pt x="1858" y="2198"/>
                  <a:pt x="1872" y="2210"/>
                  <a:pt x="1888" y="2210"/>
                </a:cubicBezTo>
                <a:cubicBezTo>
                  <a:pt x="1893" y="2210"/>
                  <a:pt x="1897" y="2209"/>
                  <a:pt x="1900" y="2208"/>
                </a:cubicBezTo>
                <a:cubicBezTo>
                  <a:pt x="2023" y="2420"/>
                  <a:pt x="2023" y="2420"/>
                  <a:pt x="2023" y="2420"/>
                </a:cubicBezTo>
                <a:cubicBezTo>
                  <a:pt x="2015" y="2426"/>
                  <a:pt x="2010" y="2435"/>
                  <a:pt x="2010" y="2445"/>
                </a:cubicBezTo>
                <a:cubicBezTo>
                  <a:pt x="2010" y="2464"/>
                  <a:pt x="2025" y="2479"/>
                  <a:pt x="2044" y="2479"/>
                </a:cubicBezTo>
                <a:cubicBezTo>
                  <a:pt x="2062" y="2479"/>
                  <a:pt x="2077" y="2464"/>
                  <a:pt x="2077" y="2445"/>
                </a:cubicBezTo>
                <a:cubicBezTo>
                  <a:pt x="2077" y="2427"/>
                  <a:pt x="2062" y="2412"/>
                  <a:pt x="2044" y="2412"/>
                </a:cubicBezTo>
                <a:cubicBezTo>
                  <a:pt x="2040" y="2412"/>
                  <a:pt x="2036" y="2413"/>
                  <a:pt x="2033" y="2414"/>
                </a:cubicBezTo>
                <a:cubicBezTo>
                  <a:pt x="1911" y="2202"/>
                  <a:pt x="1911" y="2202"/>
                  <a:pt x="1911" y="2202"/>
                </a:cubicBezTo>
                <a:cubicBezTo>
                  <a:pt x="1917" y="2196"/>
                  <a:pt x="1922" y="2187"/>
                  <a:pt x="1922" y="2177"/>
                </a:cubicBezTo>
                <a:cubicBezTo>
                  <a:pt x="1922" y="2167"/>
                  <a:pt x="1917" y="2158"/>
                  <a:pt x="1911" y="2152"/>
                </a:cubicBezTo>
                <a:cubicBezTo>
                  <a:pt x="2033" y="1940"/>
                  <a:pt x="2033" y="1940"/>
                  <a:pt x="2033" y="1940"/>
                </a:cubicBezTo>
                <a:cubicBezTo>
                  <a:pt x="2037" y="1941"/>
                  <a:pt x="2040" y="1942"/>
                  <a:pt x="2044" y="1942"/>
                </a:cubicBezTo>
                <a:cubicBezTo>
                  <a:pt x="2060" y="1942"/>
                  <a:pt x="2073" y="1930"/>
                  <a:pt x="2077" y="1915"/>
                </a:cubicBezTo>
                <a:cubicBezTo>
                  <a:pt x="2320" y="1915"/>
                  <a:pt x="2320" y="1915"/>
                  <a:pt x="2320" y="1915"/>
                </a:cubicBezTo>
                <a:cubicBezTo>
                  <a:pt x="2323" y="1930"/>
                  <a:pt x="2336" y="1942"/>
                  <a:pt x="2352" y="1942"/>
                </a:cubicBezTo>
                <a:cubicBezTo>
                  <a:pt x="2371" y="1942"/>
                  <a:pt x="2386" y="1927"/>
                  <a:pt x="2386" y="1909"/>
                </a:cubicBezTo>
                <a:cubicBezTo>
                  <a:pt x="2386" y="1890"/>
                  <a:pt x="2371" y="1875"/>
                  <a:pt x="2352" y="1875"/>
                </a:cubicBezTo>
                <a:cubicBezTo>
                  <a:pt x="2336" y="1875"/>
                  <a:pt x="2322" y="1887"/>
                  <a:pt x="2320" y="1903"/>
                </a:cubicBezTo>
                <a:cubicBezTo>
                  <a:pt x="2077" y="1903"/>
                  <a:pt x="2077" y="1903"/>
                  <a:pt x="2077" y="1903"/>
                </a:cubicBezTo>
                <a:cubicBezTo>
                  <a:pt x="2074" y="1887"/>
                  <a:pt x="2060" y="1875"/>
                  <a:pt x="2044" y="1875"/>
                </a:cubicBezTo>
                <a:cubicBezTo>
                  <a:pt x="2040" y="1875"/>
                  <a:pt x="2036" y="1876"/>
                  <a:pt x="2032" y="1877"/>
                </a:cubicBezTo>
                <a:cubicBezTo>
                  <a:pt x="1910" y="1667"/>
                  <a:pt x="1910" y="1667"/>
                  <a:pt x="1910" y="1667"/>
                </a:cubicBezTo>
                <a:cubicBezTo>
                  <a:pt x="1917" y="1661"/>
                  <a:pt x="1922" y="1652"/>
                  <a:pt x="1922" y="1642"/>
                </a:cubicBezTo>
                <a:cubicBezTo>
                  <a:pt x="1922" y="1632"/>
                  <a:pt x="1917" y="1623"/>
                  <a:pt x="1910" y="1616"/>
                </a:cubicBezTo>
                <a:cubicBezTo>
                  <a:pt x="2032" y="1405"/>
                  <a:pt x="2032" y="1405"/>
                  <a:pt x="2032" y="1405"/>
                </a:cubicBezTo>
                <a:cubicBezTo>
                  <a:pt x="2036" y="1406"/>
                  <a:pt x="2040" y="1407"/>
                  <a:pt x="2044" y="1407"/>
                </a:cubicBezTo>
                <a:cubicBezTo>
                  <a:pt x="2060" y="1407"/>
                  <a:pt x="2074" y="1395"/>
                  <a:pt x="2077" y="1379"/>
                </a:cubicBezTo>
                <a:cubicBezTo>
                  <a:pt x="2320" y="1379"/>
                  <a:pt x="2320" y="1379"/>
                  <a:pt x="2320" y="1379"/>
                </a:cubicBezTo>
                <a:cubicBezTo>
                  <a:pt x="2322" y="1395"/>
                  <a:pt x="2336" y="1407"/>
                  <a:pt x="2352" y="1407"/>
                </a:cubicBezTo>
                <a:cubicBezTo>
                  <a:pt x="2357" y="1407"/>
                  <a:pt x="2361" y="1406"/>
                  <a:pt x="2364" y="1405"/>
                </a:cubicBezTo>
                <a:cubicBezTo>
                  <a:pt x="2487" y="1616"/>
                  <a:pt x="2487" y="1616"/>
                  <a:pt x="2487" y="1616"/>
                </a:cubicBezTo>
                <a:cubicBezTo>
                  <a:pt x="2479" y="1623"/>
                  <a:pt x="2474" y="1632"/>
                  <a:pt x="2474" y="1642"/>
                </a:cubicBezTo>
                <a:cubicBezTo>
                  <a:pt x="2474" y="1661"/>
                  <a:pt x="2489" y="1675"/>
                  <a:pt x="2508" y="1675"/>
                </a:cubicBezTo>
                <a:cubicBezTo>
                  <a:pt x="2526" y="1675"/>
                  <a:pt x="2541" y="1661"/>
                  <a:pt x="2541" y="1642"/>
                </a:cubicBezTo>
                <a:cubicBezTo>
                  <a:pt x="2541" y="1624"/>
                  <a:pt x="2526" y="1609"/>
                  <a:pt x="2508" y="1609"/>
                </a:cubicBezTo>
                <a:close/>
                <a:moveTo>
                  <a:pt x="1104" y="870"/>
                </a:moveTo>
                <a:cubicBezTo>
                  <a:pt x="1108" y="871"/>
                  <a:pt x="1112" y="872"/>
                  <a:pt x="1116" y="872"/>
                </a:cubicBezTo>
                <a:cubicBezTo>
                  <a:pt x="1133" y="872"/>
                  <a:pt x="1147" y="860"/>
                  <a:pt x="1149" y="844"/>
                </a:cubicBezTo>
                <a:cubicBezTo>
                  <a:pt x="1392" y="844"/>
                  <a:pt x="1392" y="844"/>
                  <a:pt x="1392" y="844"/>
                </a:cubicBezTo>
                <a:cubicBezTo>
                  <a:pt x="1395" y="860"/>
                  <a:pt x="1408" y="872"/>
                  <a:pt x="1425" y="872"/>
                </a:cubicBezTo>
                <a:cubicBezTo>
                  <a:pt x="1429" y="872"/>
                  <a:pt x="1433" y="871"/>
                  <a:pt x="1437" y="870"/>
                </a:cubicBezTo>
                <a:cubicBezTo>
                  <a:pt x="1558" y="1080"/>
                  <a:pt x="1558" y="1080"/>
                  <a:pt x="1558" y="1080"/>
                </a:cubicBezTo>
                <a:cubicBezTo>
                  <a:pt x="1551" y="1086"/>
                  <a:pt x="1547" y="1095"/>
                  <a:pt x="1547" y="1105"/>
                </a:cubicBezTo>
                <a:cubicBezTo>
                  <a:pt x="1547" y="1115"/>
                  <a:pt x="1551" y="1124"/>
                  <a:pt x="1558" y="1130"/>
                </a:cubicBezTo>
                <a:cubicBezTo>
                  <a:pt x="1435" y="1342"/>
                  <a:pt x="1435" y="1342"/>
                  <a:pt x="1435" y="1342"/>
                </a:cubicBezTo>
                <a:cubicBezTo>
                  <a:pt x="1432" y="1341"/>
                  <a:pt x="1429" y="1340"/>
                  <a:pt x="1425" y="1340"/>
                </a:cubicBezTo>
                <a:cubicBezTo>
                  <a:pt x="1409" y="1340"/>
                  <a:pt x="1395" y="1352"/>
                  <a:pt x="1392" y="1367"/>
                </a:cubicBezTo>
                <a:cubicBezTo>
                  <a:pt x="1149" y="1367"/>
                  <a:pt x="1149" y="1367"/>
                  <a:pt x="1149" y="1367"/>
                </a:cubicBezTo>
                <a:cubicBezTo>
                  <a:pt x="1146" y="1352"/>
                  <a:pt x="1132" y="1340"/>
                  <a:pt x="1116" y="1340"/>
                </a:cubicBezTo>
                <a:cubicBezTo>
                  <a:pt x="1112" y="1340"/>
                  <a:pt x="1108" y="1341"/>
                  <a:pt x="1104" y="1343"/>
                </a:cubicBezTo>
                <a:cubicBezTo>
                  <a:pt x="983" y="1133"/>
                  <a:pt x="983" y="1133"/>
                  <a:pt x="983" y="1133"/>
                </a:cubicBezTo>
                <a:cubicBezTo>
                  <a:pt x="990" y="1126"/>
                  <a:pt x="995" y="1117"/>
                  <a:pt x="995" y="1107"/>
                </a:cubicBezTo>
                <a:cubicBezTo>
                  <a:pt x="995" y="1097"/>
                  <a:pt x="990" y="1088"/>
                  <a:pt x="982" y="1082"/>
                </a:cubicBezTo>
                <a:lnTo>
                  <a:pt x="1104" y="870"/>
                </a:lnTo>
                <a:close/>
                <a:moveTo>
                  <a:pt x="519" y="1401"/>
                </a:moveTo>
                <a:cubicBezTo>
                  <a:pt x="526" y="1395"/>
                  <a:pt x="531" y="1386"/>
                  <a:pt x="531" y="1376"/>
                </a:cubicBezTo>
                <a:cubicBezTo>
                  <a:pt x="531" y="1366"/>
                  <a:pt x="526" y="1356"/>
                  <a:pt x="518" y="1350"/>
                </a:cubicBezTo>
                <a:cubicBezTo>
                  <a:pt x="641" y="1138"/>
                  <a:pt x="641" y="1138"/>
                  <a:pt x="641" y="1138"/>
                </a:cubicBezTo>
                <a:cubicBezTo>
                  <a:pt x="644" y="1140"/>
                  <a:pt x="648" y="1141"/>
                  <a:pt x="653" y="1141"/>
                </a:cubicBezTo>
                <a:cubicBezTo>
                  <a:pt x="669" y="1141"/>
                  <a:pt x="683" y="1129"/>
                  <a:pt x="686" y="1113"/>
                </a:cubicBezTo>
                <a:cubicBezTo>
                  <a:pt x="928" y="1113"/>
                  <a:pt x="928" y="1113"/>
                  <a:pt x="928" y="1113"/>
                </a:cubicBezTo>
                <a:cubicBezTo>
                  <a:pt x="931" y="1129"/>
                  <a:pt x="945" y="1141"/>
                  <a:pt x="961" y="1141"/>
                </a:cubicBezTo>
                <a:cubicBezTo>
                  <a:pt x="965" y="1141"/>
                  <a:pt x="969" y="1140"/>
                  <a:pt x="973" y="1139"/>
                </a:cubicBezTo>
                <a:cubicBezTo>
                  <a:pt x="1094" y="1349"/>
                  <a:pt x="1094" y="1349"/>
                  <a:pt x="1094" y="1349"/>
                </a:cubicBezTo>
                <a:cubicBezTo>
                  <a:pt x="1087" y="1355"/>
                  <a:pt x="1083" y="1364"/>
                  <a:pt x="1083" y="1374"/>
                </a:cubicBezTo>
                <a:cubicBezTo>
                  <a:pt x="1083" y="1383"/>
                  <a:pt x="1087" y="1392"/>
                  <a:pt x="1094" y="1398"/>
                </a:cubicBezTo>
                <a:cubicBezTo>
                  <a:pt x="972" y="1611"/>
                  <a:pt x="972" y="1611"/>
                  <a:pt x="972" y="1611"/>
                </a:cubicBezTo>
                <a:cubicBezTo>
                  <a:pt x="968" y="1610"/>
                  <a:pt x="965" y="1609"/>
                  <a:pt x="961" y="1609"/>
                </a:cubicBezTo>
                <a:cubicBezTo>
                  <a:pt x="944" y="1609"/>
                  <a:pt x="931" y="1621"/>
                  <a:pt x="928" y="1637"/>
                </a:cubicBezTo>
                <a:cubicBezTo>
                  <a:pt x="686" y="1637"/>
                  <a:pt x="686" y="1637"/>
                  <a:pt x="686" y="1637"/>
                </a:cubicBezTo>
                <a:cubicBezTo>
                  <a:pt x="683" y="1621"/>
                  <a:pt x="669" y="1609"/>
                  <a:pt x="653" y="1609"/>
                </a:cubicBezTo>
                <a:cubicBezTo>
                  <a:pt x="648" y="1609"/>
                  <a:pt x="644" y="1610"/>
                  <a:pt x="641" y="1611"/>
                </a:cubicBezTo>
                <a:lnTo>
                  <a:pt x="519" y="1401"/>
                </a:lnTo>
                <a:close/>
                <a:moveTo>
                  <a:pt x="983" y="1667"/>
                </a:moveTo>
                <a:cubicBezTo>
                  <a:pt x="990" y="1661"/>
                  <a:pt x="994" y="1652"/>
                  <a:pt x="994" y="1642"/>
                </a:cubicBezTo>
                <a:cubicBezTo>
                  <a:pt x="994" y="1632"/>
                  <a:pt x="989" y="1623"/>
                  <a:pt x="982" y="1616"/>
                </a:cubicBezTo>
                <a:cubicBezTo>
                  <a:pt x="1104" y="1405"/>
                  <a:pt x="1104" y="1405"/>
                  <a:pt x="1104" y="1405"/>
                </a:cubicBezTo>
                <a:cubicBezTo>
                  <a:pt x="1108" y="1406"/>
                  <a:pt x="1112" y="1407"/>
                  <a:pt x="1116" y="1407"/>
                </a:cubicBezTo>
                <a:cubicBezTo>
                  <a:pt x="1133" y="1407"/>
                  <a:pt x="1147" y="1395"/>
                  <a:pt x="1149" y="1379"/>
                </a:cubicBezTo>
                <a:cubicBezTo>
                  <a:pt x="1392" y="1379"/>
                  <a:pt x="1392" y="1379"/>
                  <a:pt x="1392" y="1379"/>
                </a:cubicBezTo>
                <a:cubicBezTo>
                  <a:pt x="1394" y="1395"/>
                  <a:pt x="1408" y="1407"/>
                  <a:pt x="1425" y="1407"/>
                </a:cubicBezTo>
                <a:cubicBezTo>
                  <a:pt x="1429" y="1407"/>
                  <a:pt x="1433" y="1406"/>
                  <a:pt x="1437" y="1405"/>
                </a:cubicBezTo>
                <a:cubicBezTo>
                  <a:pt x="1559" y="1616"/>
                  <a:pt x="1559" y="1616"/>
                  <a:pt x="1559" y="1616"/>
                </a:cubicBezTo>
                <a:cubicBezTo>
                  <a:pt x="1552" y="1623"/>
                  <a:pt x="1547" y="1632"/>
                  <a:pt x="1547" y="1642"/>
                </a:cubicBezTo>
                <a:cubicBezTo>
                  <a:pt x="1547" y="1652"/>
                  <a:pt x="1551" y="1661"/>
                  <a:pt x="1558" y="1667"/>
                </a:cubicBezTo>
                <a:cubicBezTo>
                  <a:pt x="1436" y="1877"/>
                  <a:pt x="1436" y="1877"/>
                  <a:pt x="1436" y="1877"/>
                </a:cubicBezTo>
                <a:cubicBezTo>
                  <a:pt x="1433" y="1876"/>
                  <a:pt x="1429" y="1875"/>
                  <a:pt x="1425" y="1875"/>
                </a:cubicBezTo>
                <a:cubicBezTo>
                  <a:pt x="1408" y="1875"/>
                  <a:pt x="1394" y="1887"/>
                  <a:pt x="1392" y="1903"/>
                </a:cubicBezTo>
                <a:cubicBezTo>
                  <a:pt x="1149" y="1903"/>
                  <a:pt x="1149" y="1903"/>
                  <a:pt x="1149" y="1903"/>
                </a:cubicBezTo>
                <a:cubicBezTo>
                  <a:pt x="1147" y="1887"/>
                  <a:pt x="1133" y="1875"/>
                  <a:pt x="1116" y="1875"/>
                </a:cubicBezTo>
                <a:cubicBezTo>
                  <a:pt x="1112" y="1875"/>
                  <a:pt x="1108" y="1876"/>
                  <a:pt x="1104" y="1877"/>
                </a:cubicBezTo>
                <a:lnTo>
                  <a:pt x="983" y="1667"/>
                </a:lnTo>
                <a:close/>
                <a:moveTo>
                  <a:pt x="2022" y="1884"/>
                </a:moveTo>
                <a:cubicBezTo>
                  <a:pt x="2015" y="1890"/>
                  <a:pt x="2011" y="1899"/>
                  <a:pt x="2011" y="1909"/>
                </a:cubicBezTo>
                <a:cubicBezTo>
                  <a:pt x="2011" y="1919"/>
                  <a:pt x="2015" y="1928"/>
                  <a:pt x="2023" y="1934"/>
                </a:cubicBezTo>
                <a:cubicBezTo>
                  <a:pt x="1901" y="2146"/>
                  <a:pt x="1901" y="2146"/>
                  <a:pt x="1901" y="2146"/>
                </a:cubicBezTo>
                <a:cubicBezTo>
                  <a:pt x="1897" y="2144"/>
                  <a:pt x="1893" y="2144"/>
                  <a:pt x="1888" y="2144"/>
                </a:cubicBezTo>
                <a:cubicBezTo>
                  <a:pt x="1872" y="2144"/>
                  <a:pt x="1859" y="2155"/>
                  <a:pt x="1856" y="2170"/>
                </a:cubicBezTo>
                <a:cubicBezTo>
                  <a:pt x="1613" y="2170"/>
                  <a:pt x="1613" y="2170"/>
                  <a:pt x="1613" y="2170"/>
                </a:cubicBezTo>
                <a:cubicBezTo>
                  <a:pt x="1609" y="2155"/>
                  <a:pt x="1596" y="2144"/>
                  <a:pt x="1580" y="2144"/>
                </a:cubicBezTo>
                <a:cubicBezTo>
                  <a:pt x="1576" y="2144"/>
                  <a:pt x="1572" y="2144"/>
                  <a:pt x="1568" y="2146"/>
                </a:cubicBezTo>
                <a:cubicBezTo>
                  <a:pt x="1446" y="1934"/>
                  <a:pt x="1446" y="1934"/>
                  <a:pt x="1446" y="1934"/>
                </a:cubicBezTo>
                <a:cubicBezTo>
                  <a:pt x="1453" y="1928"/>
                  <a:pt x="1458" y="1919"/>
                  <a:pt x="1458" y="1909"/>
                </a:cubicBezTo>
                <a:cubicBezTo>
                  <a:pt x="1458" y="1899"/>
                  <a:pt x="1454" y="1890"/>
                  <a:pt x="1447" y="1883"/>
                </a:cubicBezTo>
                <a:cubicBezTo>
                  <a:pt x="1568" y="1673"/>
                  <a:pt x="1568" y="1673"/>
                  <a:pt x="1568" y="1673"/>
                </a:cubicBezTo>
                <a:cubicBezTo>
                  <a:pt x="1572" y="1675"/>
                  <a:pt x="1576" y="1675"/>
                  <a:pt x="1580" y="1675"/>
                </a:cubicBezTo>
                <a:cubicBezTo>
                  <a:pt x="1597" y="1675"/>
                  <a:pt x="1611" y="1663"/>
                  <a:pt x="1613" y="1647"/>
                </a:cubicBezTo>
                <a:cubicBezTo>
                  <a:pt x="1856" y="1647"/>
                  <a:pt x="1856" y="1647"/>
                  <a:pt x="1856" y="1647"/>
                </a:cubicBezTo>
                <a:cubicBezTo>
                  <a:pt x="1858" y="1663"/>
                  <a:pt x="1872" y="1675"/>
                  <a:pt x="1889" y="1675"/>
                </a:cubicBezTo>
                <a:cubicBezTo>
                  <a:pt x="1893" y="1675"/>
                  <a:pt x="1897" y="1675"/>
                  <a:pt x="1900" y="1673"/>
                </a:cubicBezTo>
                <a:lnTo>
                  <a:pt x="2022" y="1884"/>
                </a:lnTo>
                <a:close/>
                <a:moveTo>
                  <a:pt x="1899" y="1611"/>
                </a:moveTo>
                <a:cubicBezTo>
                  <a:pt x="1896" y="1610"/>
                  <a:pt x="1892" y="1609"/>
                  <a:pt x="1889" y="1609"/>
                </a:cubicBezTo>
                <a:cubicBezTo>
                  <a:pt x="1872" y="1609"/>
                  <a:pt x="1859" y="1620"/>
                  <a:pt x="1856" y="1635"/>
                </a:cubicBezTo>
                <a:cubicBezTo>
                  <a:pt x="1613" y="1635"/>
                  <a:pt x="1613" y="1635"/>
                  <a:pt x="1613" y="1635"/>
                </a:cubicBezTo>
                <a:cubicBezTo>
                  <a:pt x="1610" y="1620"/>
                  <a:pt x="1596" y="1609"/>
                  <a:pt x="1580" y="1609"/>
                </a:cubicBezTo>
                <a:cubicBezTo>
                  <a:pt x="1576" y="1609"/>
                  <a:pt x="1573" y="1610"/>
                  <a:pt x="1570" y="1611"/>
                </a:cubicBezTo>
                <a:cubicBezTo>
                  <a:pt x="1447" y="1398"/>
                  <a:pt x="1447" y="1398"/>
                  <a:pt x="1447" y="1398"/>
                </a:cubicBezTo>
                <a:cubicBezTo>
                  <a:pt x="1454" y="1392"/>
                  <a:pt x="1458" y="1383"/>
                  <a:pt x="1458" y="1374"/>
                </a:cubicBezTo>
                <a:cubicBezTo>
                  <a:pt x="1458" y="1363"/>
                  <a:pt x="1453" y="1354"/>
                  <a:pt x="1446" y="1348"/>
                </a:cubicBezTo>
                <a:cubicBezTo>
                  <a:pt x="1568" y="1136"/>
                  <a:pt x="1568" y="1136"/>
                  <a:pt x="1568" y="1136"/>
                </a:cubicBezTo>
                <a:cubicBezTo>
                  <a:pt x="1572" y="1138"/>
                  <a:pt x="1576" y="1139"/>
                  <a:pt x="1580" y="1139"/>
                </a:cubicBezTo>
                <a:cubicBezTo>
                  <a:pt x="1597" y="1139"/>
                  <a:pt x="1611" y="1126"/>
                  <a:pt x="1613" y="1110"/>
                </a:cubicBezTo>
                <a:cubicBezTo>
                  <a:pt x="1856" y="1110"/>
                  <a:pt x="1856" y="1110"/>
                  <a:pt x="1856" y="1110"/>
                </a:cubicBezTo>
                <a:cubicBezTo>
                  <a:pt x="1858" y="1126"/>
                  <a:pt x="1872" y="1139"/>
                  <a:pt x="1889" y="1139"/>
                </a:cubicBezTo>
                <a:cubicBezTo>
                  <a:pt x="1893" y="1139"/>
                  <a:pt x="1897" y="1138"/>
                  <a:pt x="1901" y="1136"/>
                </a:cubicBezTo>
                <a:cubicBezTo>
                  <a:pt x="2023" y="1348"/>
                  <a:pt x="2023" y="1348"/>
                  <a:pt x="2023" y="1348"/>
                </a:cubicBezTo>
                <a:cubicBezTo>
                  <a:pt x="2015" y="1354"/>
                  <a:pt x="2011" y="1363"/>
                  <a:pt x="2011" y="1374"/>
                </a:cubicBezTo>
                <a:cubicBezTo>
                  <a:pt x="2011" y="1383"/>
                  <a:pt x="2015" y="1392"/>
                  <a:pt x="2022" y="1398"/>
                </a:cubicBezTo>
                <a:lnTo>
                  <a:pt x="1899" y="1611"/>
                </a:lnTo>
                <a:close/>
              </a:path>
            </a:pathLst>
          </a:custGeom>
          <a:solidFill>
            <a:srgbClr val="3F434D">
              <a:alpha val="706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Source Sans Pro Light"/>
              <a:ea typeface="Source Sans Pro Light"/>
              <a:cs typeface="Source Sans Pro Light"/>
              <a:sym typeface="Source Sans Pro Light"/>
            </a:endParaRPr>
          </a:p>
        </p:txBody>
      </p:sp>
      <p:sp>
        <p:nvSpPr>
          <p:cNvPr id="496" name="Google Shape;496;gb0e4b047f7_0_562"/>
          <p:cNvSpPr/>
          <p:nvPr/>
        </p:nvSpPr>
        <p:spPr>
          <a:xfrm rot="-7200000" flipH="1">
            <a:off x="-3099481" y="-2784715"/>
            <a:ext cx="3131287" cy="3381546"/>
          </a:xfrm>
          <a:custGeom>
            <a:avLst/>
            <a:gdLst/>
            <a:ahLst/>
            <a:cxnLst/>
            <a:rect l="l" t="t" r="r" b="b"/>
            <a:pathLst>
              <a:path w="2541" h="2745" extrusionOk="0">
                <a:moveTo>
                  <a:pt x="2508" y="1609"/>
                </a:moveTo>
                <a:cubicBezTo>
                  <a:pt x="2504" y="1609"/>
                  <a:pt x="2500" y="1610"/>
                  <a:pt x="2497" y="1611"/>
                </a:cubicBezTo>
                <a:cubicBezTo>
                  <a:pt x="2375" y="1398"/>
                  <a:pt x="2375" y="1398"/>
                  <a:pt x="2375" y="1398"/>
                </a:cubicBezTo>
                <a:cubicBezTo>
                  <a:pt x="2381" y="1392"/>
                  <a:pt x="2386" y="1383"/>
                  <a:pt x="2386" y="1374"/>
                </a:cubicBezTo>
                <a:cubicBezTo>
                  <a:pt x="2386" y="1363"/>
                  <a:pt x="2381" y="1354"/>
                  <a:pt x="2374" y="1348"/>
                </a:cubicBezTo>
                <a:cubicBezTo>
                  <a:pt x="2496" y="1136"/>
                  <a:pt x="2496" y="1136"/>
                  <a:pt x="2496" y="1136"/>
                </a:cubicBezTo>
                <a:cubicBezTo>
                  <a:pt x="2500" y="1137"/>
                  <a:pt x="2504" y="1138"/>
                  <a:pt x="2508" y="1138"/>
                </a:cubicBezTo>
                <a:cubicBezTo>
                  <a:pt x="2526" y="1138"/>
                  <a:pt x="2541" y="1123"/>
                  <a:pt x="2541" y="1105"/>
                </a:cubicBezTo>
                <a:cubicBezTo>
                  <a:pt x="2541" y="1087"/>
                  <a:pt x="2526" y="1072"/>
                  <a:pt x="2508" y="1072"/>
                </a:cubicBezTo>
                <a:cubicBezTo>
                  <a:pt x="2489" y="1072"/>
                  <a:pt x="2475" y="1087"/>
                  <a:pt x="2475" y="1105"/>
                </a:cubicBezTo>
                <a:cubicBezTo>
                  <a:pt x="2475" y="1115"/>
                  <a:pt x="2479" y="1124"/>
                  <a:pt x="2486" y="1130"/>
                </a:cubicBezTo>
                <a:cubicBezTo>
                  <a:pt x="2363" y="1342"/>
                  <a:pt x="2363" y="1342"/>
                  <a:pt x="2363" y="1342"/>
                </a:cubicBezTo>
                <a:cubicBezTo>
                  <a:pt x="2360" y="1341"/>
                  <a:pt x="2356" y="1340"/>
                  <a:pt x="2352" y="1340"/>
                </a:cubicBezTo>
                <a:cubicBezTo>
                  <a:pt x="2336" y="1340"/>
                  <a:pt x="2323" y="1352"/>
                  <a:pt x="2320" y="1367"/>
                </a:cubicBezTo>
                <a:cubicBezTo>
                  <a:pt x="2077" y="1367"/>
                  <a:pt x="2077" y="1367"/>
                  <a:pt x="2077" y="1367"/>
                </a:cubicBezTo>
                <a:cubicBezTo>
                  <a:pt x="2073" y="1352"/>
                  <a:pt x="2060" y="1340"/>
                  <a:pt x="2044" y="1340"/>
                </a:cubicBezTo>
                <a:cubicBezTo>
                  <a:pt x="2040" y="1340"/>
                  <a:pt x="2037" y="1341"/>
                  <a:pt x="2033" y="1342"/>
                </a:cubicBezTo>
                <a:cubicBezTo>
                  <a:pt x="1911" y="1130"/>
                  <a:pt x="1911" y="1130"/>
                  <a:pt x="1911" y="1130"/>
                </a:cubicBezTo>
                <a:cubicBezTo>
                  <a:pt x="1918" y="1124"/>
                  <a:pt x="1922" y="1115"/>
                  <a:pt x="1922" y="1105"/>
                </a:cubicBezTo>
                <a:cubicBezTo>
                  <a:pt x="1922" y="1087"/>
                  <a:pt x="1907" y="1072"/>
                  <a:pt x="1889" y="1072"/>
                </a:cubicBezTo>
                <a:cubicBezTo>
                  <a:pt x="1873" y="1072"/>
                  <a:pt x="1859" y="1083"/>
                  <a:pt x="1856" y="1098"/>
                </a:cubicBezTo>
                <a:cubicBezTo>
                  <a:pt x="1613" y="1098"/>
                  <a:pt x="1613" y="1098"/>
                  <a:pt x="1613" y="1098"/>
                </a:cubicBezTo>
                <a:cubicBezTo>
                  <a:pt x="1610" y="1083"/>
                  <a:pt x="1596" y="1072"/>
                  <a:pt x="1580" y="1072"/>
                </a:cubicBezTo>
                <a:cubicBezTo>
                  <a:pt x="1576" y="1072"/>
                  <a:pt x="1572" y="1073"/>
                  <a:pt x="1569" y="1074"/>
                </a:cubicBezTo>
                <a:cubicBezTo>
                  <a:pt x="1447" y="864"/>
                  <a:pt x="1447" y="864"/>
                  <a:pt x="1447" y="864"/>
                </a:cubicBezTo>
                <a:cubicBezTo>
                  <a:pt x="1454" y="858"/>
                  <a:pt x="1458" y="849"/>
                  <a:pt x="1458" y="839"/>
                </a:cubicBezTo>
                <a:cubicBezTo>
                  <a:pt x="1458" y="829"/>
                  <a:pt x="1454" y="819"/>
                  <a:pt x="1446" y="813"/>
                </a:cubicBezTo>
                <a:cubicBezTo>
                  <a:pt x="1568" y="601"/>
                  <a:pt x="1568" y="601"/>
                  <a:pt x="1568" y="601"/>
                </a:cubicBezTo>
                <a:cubicBezTo>
                  <a:pt x="1572" y="603"/>
                  <a:pt x="1576" y="604"/>
                  <a:pt x="1580" y="604"/>
                </a:cubicBezTo>
                <a:cubicBezTo>
                  <a:pt x="1597" y="604"/>
                  <a:pt x="1611" y="592"/>
                  <a:pt x="1613" y="576"/>
                </a:cubicBezTo>
                <a:cubicBezTo>
                  <a:pt x="1856" y="576"/>
                  <a:pt x="1856" y="576"/>
                  <a:pt x="1856" y="576"/>
                </a:cubicBezTo>
                <a:cubicBezTo>
                  <a:pt x="1859" y="592"/>
                  <a:pt x="1872" y="604"/>
                  <a:pt x="1889" y="604"/>
                </a:cubicBezTo>
                <a:cubicBezTo>
                  <a:pt x="1893" y="604"/>
                  <a:pt x="1897" y="603"/>
                  <a:pt x="1901" y="601"/>
                </a:cubicBezTo>
                <a:cubicBezTo>
                  <a:pt x="2023" y="813"/>
                  <a:pt x="2023" y="813"/>
                  <a:pt x="2023" y="813"/>
                </a:cubicBezTo>
                <a:cubicBezTo>
                  <a:pt x="2016" y="819"/>
                  <a:pt x="2011" y="829"/>
                  <a:pt x="2011" y="839"/>
                </a:cubicBezTo>
                <a:cubicBezTo>
                  <a:pt x="2011" y="857"/>
                  <a:pt x="2026" y="872"/>
                  <a:pt x="2044" y="872"/>
                </a:cubicBezTo>
                <a:cubicBezTo>
                  <a:pt x="2063" y="872"/>
                  <a:pt x="2078" y="857"/>
                  <a:pt x="2078" y="839"/>
                </a:cubicBezTo>
                <a:cubicBezTo>
                  <a:pt x="2078" y="821"/>
                  <a:pt x="2063" y="806"/>
                  <a:pt x="2044" y="806"/>
                </a:cubicBezTo>
                <a:cubicBezTo>
                  <a:pt x="2040" y="806"/>
                  <a:pt x="2037" y="806"/>
                  <a:pt x="2034" y="807"/>
                </a:cubicBezTo>
                <a:cubicBezTo>
                  <a:pt x="1911" y="595"/>
                  <a:pt x="1911" y="595"/>
                  <a:pt x="1911" y="595"/>
                </a:cubicBezTo>
                <a:cubicBezTo>
                  <a:pt x="1918" y="589"/>
                  <a:pt x="1922" y="580"/>
                  <a:pt x="1922" y="570"/>
                </a:cubicBezTo>
                <a:cubicBezTo>
                  <a:pt x="1922" y="560"/>
                  <a:pt x="1917" y="551"/>
                  <a:pt x="1910" y="545"/>
                </a:cubicBezTo>
                <a:cubicBezTo>
                  <a:pt x="2032" y="333"/>
                  <a:pt x="2032" y="333"/>
                  <a:pt x="2032" y="333"/>
                </a:cubicBezTo>
                <a:cubicBezTo>
                  <a:pt x="2036" y="334"/>
                  <a:pt x="2040" y="335"/>
                  <a:pt x="2044" y="335"/>
                </a:cubicBezTo>
                <a:cubicBezTo>
                  <a:pt x="2063" y="335"/>
                  <a:pt x="2078" y="320"/>
                  <a:pt x="2078" y="302"/>
                </a:cubicBezTo>
                <a:cubicBezTo>
                  <a:pt x="2078" y="283"/>
                  <a:pt x="2063" y="268"/>
                  <a:pt x="2044" y="268"/>
                </a:cubicBezTo>
                <a:cubicBezTo>
                  <a:pt x="2026" y="268"/>
                  <a:pt x="2011" y="283"/>
                  <a:pt x="2011" y="302"/>
                </a:cubicBezTo>
                <a:cubicBezTo>
                  <a:pt x="2011" y="312"/>
                  <a:pt x="2015" y="320"/>
                  <a:pt x="2022" y="326"/>
                </a:cubicBezTo>
                <a:cubicBezTo>
                  <a:pt x="1899" y="539"/>
                  <a:pt x="1899" y="539"/>
                  <a:pt x="1899" y="539"/>
                </a:cubicBezTo>
                <a:cubicBezTo>
                  <a:pt x="1896" y="538"/>
                  <a:pt x="1893" y="537"/>
                  <a:pt x="1889" y="537"/>
                </a:cubicBezTo>
                <a:cubicBezTo>
                  <a:pt x="1873" y="537"/>
                  <a:pt x="1859" y="549"/>
                  <a:pt x="1856" y="564"/>
                </a:cubicBezTo>
                <a:cubicBezTo>
                  <a:pt x="1613" y="564"/>
                  <a:pt x="1613" y="564"/>
                  <a:pt x="1613" y="564"/>
                </a:cubicBezTo>
                <a:cubicBezTo>
                  <a:pt x="1610" y="549"/>
                  <a:pt x="1596" y="537"/>
                  <a:pt x="1580" y="537"/>
                </a:cubicBezTo>
                <a:cubicBezTo>
                  <a:pt x="1562" y="537"/>
                  <a:pt x="1547" y="552"/>
                  <a:pt x="1547" y="570"/>
                </a:cubicBezTo>
                <a:cubicBezTo>
                  <a:pt x="1547" y="580"/>
                  <a:pt x="1551" y="589"/>
                  <a:pt x="1558" y="595"/>
                </a:cubicBezTo>
                <a:cubicBezTo>
                  <a:pt x="1436" y="807"/>
                  <a:pt x="1436" y="807"/>
                  <a:pt x="1436" y="807"/>
                </a:cubicBezTo>
                <a:cubicBezTo>
                  <a:pt x="1432" y="806"/>
                  <a:pt x="1429" y="806"/>
                  <a:pt x="1425" y="806"/>
                </a:cubicBezTo>
                <a:cubicBezTo>
                  <a:pt x="1409" y="806"/>
                  <a:pt x="1395" y="817"/>
                  <a:pt x="1392" y="832"/>
                </a:cubicBezTo>
                <a:cubicBezTo>
                  <a:pt x="1149" y="832"/>
                  <a:pt x="1149" y="832"/>
                  <a:pt x="1149" y="832"/>
                </a:cubicBezTo>
                <a:cubicBezTo>
                  <a:pt x="1146" y="817"/>
                  <a:pt x="1133" y="806"/>
                  <a:pt x="1116" y="806"/>
                </a:cubicBezTo>
                <a:cubicBezTo>
                  <a:pt x="1098" y="806"/>
                  <a:pt x="1083" y="821"/>
                  <a:pt x="1083" y="839"/>
                </a:cubicBezTo>
                <a:cubicBezTo>
                  <a:pt x="1083" y="849"/>
                  <a:pt x="1087" y="858"/>
                  <a:pt x="1094" y="864"/>
                </a:cubicBezTo>
                <a:cubicBezTo>
                  <a:pt x="972" y="1076"/>
                  <a:pt x="972" y="1076"/>
                  <a:pt x="972" y="1076"/>
                </a:cubicBezTo>
                <a:cubicBezTo>
                  <a:pt x="968" y="1075"/>
                  <a:pt x="965" y="1074"/>
                  <a:pt x="961" y="1074"/>
                </a:cubicBezTo>
                <a:cubicBezTo>
                  <a:pt x="945" y="1074"/>
                  <a:pt x="932" y="1086"/>
                  <a:pt x="929" y="1101"/>
                </a:cubicBezTo>
                <a:cubicBezTo>
                  <a:pt x="685" y="1101"/>
                  <a:pt x="685" y="1101"/>
                  <a:pt x="685" y="1101"/>
                </a:cubicBezTo>
                <a:cubicBezTo>
                  <a:pt x="682" y="1086"/>
                  <a:pt x="669" y="1074"/>
                  <a:pt x="653" y="1074"/>
                </a:cubicBezTo>
                <a:cubicBezTo>
                  <a:pt x="649" y="1074"/>
                  <a:pt x="645" y="1075"/>
                  <a:pt x="641" y="1076"/>
                </a:cubicBezTo>
                <a:cubicBezTo>
                  <a:pt x="520" y="866"/>
                  <a:pt x="520" y="866"/>
                  <a:pt x="520" y="866"/>
                </a:cubicBezTo>
                <a:cubicBezTo>
                  <a:pt x="526" y="860"/>
                  <a:pt x="531" y="851"/>
                  <a:pt x="531" y="841"/>
                </a:cubicBezTo>
                <a:cubicBezTo>
                  <a:pt x="531" y="830"/>
                  <a:pt x="525" y="821"/>
                  <a:pt x="517" y="815"/>
                </a:cubicBezTo>
                <a:cubicBezTo>
                  <a:pt x="641" y="601"/>
                  <a:pt x="641" y="601"/>
                  <a:pt x="641" y="601"/>
                </a:cubicBezTo>
                <a:cubicBezTo>
                  <a:pt x="644" y="603"/>
                  <a:pt x="648" y="603"/>
                  <a:pt x="653" y="603"/>
                </a:cubicBezTo>
                <a:cubicBezTo>
                  <a:pt x="669" y="603"/>
                  <a:pt x="683" y="591"/>
                  <a:pt x="686" y="575"/>
                </a:cubicBezTo>
                <a:cubicBezTo>
                  <a:pt x="929" y="575"/>
                  <a:pt x="929" y="575"/>
                  <a:pt x="929" y="575"/>
                </a:cubicBezTo>
                <a:cubicBezTo>
                  <a:pt x="931" y="591"/>
                  <a:pt x="945" y="603"/>
                  <a:pt x="961" y="603"/>
                </a:cubicBezTo>
                <a:cubicBezTo>
                  <a:pt x="980" y="603"/>
                  <a:pt x="995" y="589"/>
                  <a:pt x="995" y="570"/>
                </a:cubicBezTo>
                <a:cubicBezTo>
                  <a:pt x="995" y="560"/>
                  <a:pt x="990" y="550"/>
                  <a:pt x="982" y="544"/>
                </a:cubicBezTo>
                <a:cubicBezTo>
                  <a:pt x="1105" y="333"/>
                  <a:pt x="1105" y="333"/>
                  <a:pt x="1105" y="333"/>
                </a:cubicBezTo>
                <a:cubicBezTo>
                  <a:pt x="1108" y="334"/>
                  <a:pt x="1113" y="335"/>
                  <a:pt x="1117" y="335"/>
                </a:cubicBezTo>
                <a:cubicBezTo>
                  <a:pt x="1135" y="335"/>
                  <a:pt x="1150" y="320"/>
                  <a:pt x="1150" y="302"/>
                </a:cubicBezTo>
                <a:cubicBezTo>
                  <a:pt x="1150" y="283"/>
                  <a:pt x="1135" y="268"/>
                  <a:pt x="1117" y="268"/>
                </a:cubicBezTo>
                <a:cubicBezTo>
                  <a:pt x="1113" y="268"/>
                  <a:pt x="1109" y="269"/>
                  <a:pt x="1106" y="270"/>
                </a:cubicBezTo>
                <a:cubicBezTo>
                  <a:pt x="983" y="58"/>
                  <a:pt x="983" y="58"/>
                  <a:pt x="983" y="58"/>
                </a:cubicBezTo>
                <a:cubicBezTo>
                  <a:pt x="990" y="52"/>
                  <a:pt x="995" y="43"/>
                  <a:pt x="995" y="33"/>
                </a:cubicBezTo>
                <a:cubicBezTo>
                  <a:pt x="995" y="15"/>
                  <a:pt x="980" y="0"/>
                  <a:pt x="961" y="0"/>
                </a:cubicBezTo>
                <a:cubicBezTo>
                  <a:pt x="943" y="0"/>
                  <a:pt x="928" y="15"/>
                  <a:pt x="928" y="33"/>
                </a:cubicBezTo>
                <a:cubicBezTo>
                  <a:pt x="928" y="51"/>
                  <a:pt x="943" y="66"/>
                  <a:pt x="961" y="66"/>
                </a:cubicBezTo>
                <a:cubicBezTo>
                  <a:pt x="966" y="66"/>
                  <a:pt x="970" y="66"/>
                  <a:pt x="973" y="64"/>
                </a:cubicBezTo>
                <a:cubicBezTo>
                  <a:pt x="1096" y="276"/>
                  <a:pt x="1096" y="276"/>
                  <a:pt x="1096" y="276"/>
                </a:cubicBezTo>
                <a:cubicBezTo>
                  <a:pt x="1088" y="282"/>
                  <a:pt x="1083" y="291"/>
                  <a:pt x="1083" y="302"/>
                </a:cubicBezTo>
                <a:cubicBezTo>
                  <a:pt x="1083" y="311"/>
                  <a:pt x="1088" y="320"/>
                  <a:pt x="1095" y="326"/>
                </a:cubicBezTo>
                <a:cubicBezTo>
                  <a:pt x="972" y="539"/>
                  <a:pt x="972" y="539"/>
                  <a:pt x="972" y="539"/>
                </a:cubicBezTo>
                <a:cubicBezTo>
                  <a:pt x="969" y="538"/>
                  <a:pt x="965" y="537"/>
                  <a:pt x="961" y="537"/>
                </a:cubicBezTo>
                <a:cubicBezTo>
                  <a:pt x="945" y="537"/>
                  <a:pt x="932" y="548"/>
                  <a:pt x="929" y="564"/>
                </a:cubicBezTo>
                <a:cubicBezTo>
                  <a:pt x="685" y="564"/>
                  <a:pt x="685" y="564"/>
                  <a:pt x="685" y="564"/>
                </a:cubicBezTo>
                <a:cubicBezTo>
                  <a:pt x="682" y="548"/>
                  <a:pt x="669" y="537"/>
                  <a:pt x="653" y="537"/>
                </a:cubicBezTo>
                <a:cubicBezTo>
                  <a:pt x="634" y="537"/>
                  <a:pt x="619" y="552"/>
                  <a:pt x="619" y="570"/>
                </a:cubicBezTo>
                <a:cubicBezTo>
                  <a:pt x="619" y="580"/>
                  <a:pt x="624" y="589"/>
                  <a:pt x="631" y="595"/>
                </a:cubicBezTo>
                <a:cubicBezTo>
                  <a:pt x="507" y="809"/>
                  <a:pt x="507" y="809"/>
                  <a:pt x="507" y="809"/>
                </a:cubicBezTo>
                <a:cubicBezTo>
                  <a:pt x="504" y="808"/>
                  <a:pt x="501" y="808"/>
                  <a:pt x="497" y="808"/>
                </a:cubicBezTo>
                <a:cubicBezTo>
                  <a:pt x="481" y="808"/>
                  <a:pt x="468" y="819"/>
                  <a:pt x="465" y="835"/>
                </a:cubicBezTo>
                <a:cubicBezTo>
                  <a:pt x="221" y="835"/>
                  <a:pt x="221" y="835"/>
                  <a:pt x="221" y="835"/>
                </a:cubicBezTo>
                <a:cubicBezTo>
                  <a:pt x="218" y="819"/>
                  <a:pt x="205" y="808"/>
                  <a:pt x="189" y="808"/>
                </a:cubicBezTo>
                <a:cubicBezTo>
                  <a:pt x="185" y="808"/>
                  <a:pt x="181" y="809"/>
                  <a:pt x="178" y="810"/>
                </a:cubicBezTo>
                <a:cubicBezTo>
                  <a:pt x="56" y="597"/>
                  <a:pt x="56" y="597"/>
                  <a:pt x="56" y="597"/>
                </a:cubicBezTo>
                <a:cubicBezTo>
                  <a:pt x="62" y="591"/>
                  <a:pt x="67" y="583"/>
                  <a:pt x="67" y="573"/>
                </a:cubicBezTo>
                <a:cubicBezTo>
                  <a:pt x="67" y="554"/>
                  <a:pt x="52" y="539"/>
                  <a:pt x="33" y="539"/>
                </a:cubicBezTo>
                <a:cubicBezTo>
                  <a:pt x="15" y="539"/>
                  <a:pt x="0" y="554"/>
                  <a:pt x="0" y="573"/>
                </a:cubicBezTo>
                <a:cubicBezTo>
                  <a:pt x="0" y="591"/>
                  <a:pt x="15" y="606"/>
                  <a:pt x="33" y="606"/>
                </a:cubicBezTo>
                <a:cubicBezTo>
                  <a:pt x="38" y="606"/>
                  <a:pt x="42" y="605"/>
                  <a:pt x="45" y="604"/>
                </a:cubicBezTo>
                <a:cubicBezTo>
                  <a:pt x="168" y="815"/>
                  <a:pt x="168" y="815"/>
                  <a:pt x="168" y="815"/>
                </a:cubicBezTo>
                <a:cubicBezTo>
                  <a:pt x="160" y="822"/>
                  <a:pt x="155" y="831"/>
                  <a:pt x="155" y="841"/>
                </a:cubicBezTo>
                <a:cubicBezTo>
                  <a:pt x="155" y="851"/>
                  <a:pt x="160" y="860"/>
                  <a:pt x="167" y="866"/>
                </a:cubicBezTo>
                <a:cubicBezTo>
                  <a:pt x="44" y="1078"/>
                  <a:pt x="44" y="1078"/>
                  <a:pt x="44" y="1078"/>
                </a:cubicBezTo>
                <a:cubicBezTo>
                  <a:pt x="41" y="1077"/>
                  <a:pt x="37" y="1076"/>
                  <a:pt x="34" y="1076"/>
                </a:cubicBezTo>
                <a:cubicBezTo>
                  <a:pt x="15" y="1076"/>
                  <a:pt x="0" y="1091"/>
                  <a:pt x="0" y="1110"/>
                </a:cubicBezTo>
                <a:cubicBezTo>
                  <a:pt x="0" y="1128"/>
                  <a:pt x="15" y="1143"/>
                  <a:pt x="34" y="1143"/>
                </a:cubicBezTo>
                <a:cubicBezTo>
                  <a:pt x="52" y="1143"/>
                  <a:pt x="67" y="1128"/>
                  <a:pt x="67" y="1110"/>
                </a:cubicBezTo>
                <a:cubicBezTo>
                  <a:pt x="67" y="1099"/>
                  <a:pt x="62" y="1090"/>
                  <a:pt x="55" y="1084"/>
                </a:cubicBezTo>
                <a:cubicBezTo>
                  <a:pt x="177" y="872"/>
                  <a:pt x="177" y="872"/>
                  <a:pt x="177" y="872"/>
                </a:cubicBezTo>
                <a:cubicBezTo>
                  <a:pt x="181" y="874"/>
                  <a:pt x="185" y="874"/>
                  <a:pt x="189" y="874"/>
                </a:cubicBezTo>
                <a:cubicBezTo>
                  <a:pt x="205" y="874"/>
                  <a:pt x="219" y="862"/>
                  <a:pt x="222" y="846"/>
                </a:cubicBezTo>
                <a:cubicBezTo>
                  <a:pt x="465" y="846"/>
                  <a:pt x="465" y="846"/>
                  <a:pt x="465" y="846"/>
                </a:cubicBezTo>
                <a:cubicBezTo>
                  <a:pt x="467" y="862"/>
                  <a:pt x="481" y="874"/>
                  <a:pt x="497" y="874"/>
                </a:cubicBezTo>
                <a:cubicBezTo>
                  <a:pt x="502" y="874"/>
                  <a:pt x="506" y="874"/>
                  <a:pt x="509" y="872"/>
                </a:cubicBezTo>
                <a:cubicBezTo>
                  <a:pt x="631" y="1082"/>
                  <a:pt x="631" y="1082"/>
                  <a:pt x="631" y="1082"/>
                </a:cubicBezTo>
                <a:cubicBezTo>
                  <a:pt x="624" y="1089"/>
                  <a:pt x="619" y="1097"/>
                  <a:pt x="619" y="1107"/>
                </a:cubicBezTo>
                <a:cubicBezTo>
                  <a:pt x="619" y="1117"/>
                  <a:pt x="624" y="1126"/>
                  <a:pt x="631" y="1132"/>
                </a:cubicBezTo>
                <a:cubicBezTo>
                  <a:pt x="508" y="1344"/>
                  <a:pt x="508" y="1344"/>
                  <a:pt x="508" y="1344"/>
                </a:cubicBezTo>
                <a:cubicBezTo>
                  <a:pt x="505" y="1343"/>
                  <a:pt x="501" y="1343"/>
                  <a:pt x="497" y="1343"/>
                </a:cubicBezTo>
                <a:cubicBezTo>
                  <a:pt x="481" y="1343"/>
                  <a:pt x="467" y="1355"/>
                  <a:pt x="465" y="1371"/>
                </a:cubicBezTo>
                <a:cubicBezTo>
                  <a:pt x="222" y="1371"/>
                  <a:pt x="222" y="1371"/>
                  <a:pt x="222" y="1371"/>
                </a:cubicBezTo>
                <a:cubicBezTo>
                  <a:pt x="219" y="1355"/>
                  <a:pt x="205" y="1343"/>
                  <a:pt x="189" y="1343"/>
                </a:cubicBezTo>
                <a:cubicBezTo>
                  <a:pt x="170" y="1343"/>
                  <a:pt x="155" y="1358"/>
                  <a:pt x="155" y="1376"/>
                </a:cubicBezTo>
                <a:cubicBezTo>
                  <a:pt x="155" y="1386"/>
                  <a:pt x="160" y="1395"/>
                  <a:pt x="167" y="1401"/>
                </a:cubicBezTo>
                <a:cubicBezTo>
                  <a:pt x="44" y="1613"/>
                  <a:pt x="44" y="1613"/>
                  <a:pt x="44" y="1613"/>
                </a:cubicBezTo>
                <a:cubicBezTo>
                  <a:pt x="41" y="1612"/>
                  <a:pt x="37" y="1611"/>
                  <a:pt x="33" y="1611"/>
                </a:cubicBezTo>
                <a:cubicBezTo>
                  <a:pt x="15" y="1611"/>
                  <a:pt x="0" y="1626"/>
                  <a:pt x="0" y="1645"/>
                </a:cubicBezTo>
                <a:cubicBezTo>
                  <a:pt x="0" y="1663"/>
                  <a:pt x="15" y="1678"/>
                  <a:pt x="33" y="1678"/>
                </a:cubicBezTo>
                <a:cubicBezTo>
                  <a:pt x="52" y="1678"/>
                  <a:pt x="67" y="1663"/>
                  <a:pt x="67" y="1645"/>
                </a:cubicBezTo>
                <a:cubicBezTo>
                  <a:pt x="67" y="1634"/>
                  <a:pt x="62" y="1625"/>
                  <a:pt x="54" y="1619"/>
                </a:cubicBezTo>
                <a:cubicBezTo>
                  <a:pt x="177" y="1407"/>
                  <a:pt x="177" y="1407"/>
                  <a:pt x="177" y="1407"/>
                </a:cubicBezTo>
                <a:cubicBezTo>
                  <a:pt x="180" y="1408"/>
                  <a:pt x="184" y="1409"/>
                  <a:pt x="189" y="1409"/>
                </a:cubicBezTo>
                <a:cubicBezTo>
                  <a:pt x="205" y="1409"/>
                  <a:pt x="218" y="1398"/>
                  <a:pt x="221" y="1383"/>
                </a:cubicBezTo>
                <a:cubicBezTo>
                  <a:pt x="465" y="1383"/>
                  <a:pt x="465" y="1383"/>
                  <a:pt x="465" y="1383"/>
                </a:cubicBezTo>
                <a:cubicBezTo>
                  <a:pt x="468" y="1398"/>
                  <a:pt x="481" y="1409"/>
                  <a:pt x="497" y="1409"/>
                </a:cubicBezTo>
                <a:cubicBezTo>
                  <a:pt x="502" y="1409"/>
                  <a:pt x="505" y="1408"/>
                  <a:pt x="509" y="1407"/>
                </a:cubicBezTo>
                <a:cubicBezTo>
                  <a:pt x="631" y="1618"/>
                  <a:pt x="631" y="1618"/>
                  <a:pt x="631" y="1618"/>
                </a:cubicBezTo>
                <a:cubicBezTo>
                  <a:pt x="624" y="1624"/>
                  <a:pt x="619" y="1632"/>
                  <a:pt x="619" y="1642"/>
                </a:cubicBezTo>
                <a:cubicBezTo>
                  <a:pt x="619" y="1661"/>
                  <a:pt x="634" y="1676"/>
                  <a:pt x="653" y="1676"/>
                </a:cubicBezTo>
                <a:cubicBezTo>
                  <a:pt x="669" y="1676"/>
                  <a:pt x="682" y="1664"/>
                  <a:pt x="685" y="1649"/>
                </a:cubicBezTo>
                <a:cubicBezTo>
                  <a:pt x="928" y="1649"/>
                  <a:pt x="928" y="1649"/>
                  <a:pt x="928" y="1649"/>
                </a:cubicBezTo>
                <a:cubicBezTo>
                  <a:pt x="932" y="1664"/>
                  <a:pt x="945" y="1675"/>
                  <a:pt x="961" y="1675"/>
                </a:cubicBezTo>
                <a:cubicBezTo>
                  <a:pt x="965" y="1675"/>
                  <a:pt x="969" y="1675"/>
                  <a:pt x="973" y="1673"/>
                </a:cubicBezTo>
                <a:cubicBezTo>
                  <a:pt x="1094" y="1884"/>
                  <a:pt x="1094" y="1884"/>
                  <a:pt x="1094" y="1884"/>
                </a:cubicBezTo>
                <a:cubicBezTo>
                  <a:pt x="1087" y="1890"/>
                  <a:pt x="1083" y="1899"/>
                  <a:pt x="1083" y="1909"/>
                </a:cubicBezTo>
                <a:cubicBezTo>
                  <a:pt x="1083" y="1927"/>
                  <a:pt x="1098" y="1942"/>
                  <a:pt x="1116" y="1942"/>
                </a:cubicBezTo>
                <a:cubicBezTo>
                  <a:pt x="1132" y="1942"/>
                  <a:pt x="1146" y="1930"/>
                  <a:pt x="1149" y="1915"/>
                </a:cubicBezTo>
                <a:cubicBezTo>
                  <a:pt x="1392" y="1915"/>
                  <a:pt x="1392" y="1915"/>
                  <a:pt x="1392" y="1915"/>
                </a:cubicBezTo>
                <a:cubicBezTo>
                  <a:pt x="1395" y="1930"/>
                  <a:pt x="1409" y="1942"/>
                  <a:pt x="1425" y="1942"/>
                </a:cubicBezTo>
                <a:cubicBezTo>
                  <a:pt x="1429" y="1942"/>
                  <a:pt x="1432" y="1941"/>
                  <a:pt x="1435" y="1940"/>
                </a:cubicBezTo>
                <a:cubicBezTo>
                  <a:pt x="1558" y="2152"/>
                  <a:pt x="1558" y="2152"/>
                  <a:pt x="1558" y="2152"/>
                </a:cubicBezTo>
                <a:cubicBezTo>
                  <a:pt x="1551" y="2158"/>
                  <a:pt x="1547" y="2167"/>
                  <a:pt x="1547" y="2177"/>
                </a:cubicBezTo>
                <a:cubicBezTo>
                  <a:pt x="1547" y="2187"/>
                  <a:pt x="1551" y="2196"/>
                  <a:pt x="1558" y="2202"/>
                </a:cubicBezTo>
                <a:cubicBezTo>
                  <a:pt x="1435" y="2414"/>
                  <a:pt x="1435" y="2414"/>
                  <a:pt x="1435" y="2414"/>
                </a:cubicBezTo>
                <a:cubicBezTo>
                  <a:pt x="1432" y="2413"/>
                  <a:pt x="1428" y="2412"/>
                  <a:pt x="1425" y="2412"/>
                </a:cubicBezTo>
                <a:cubicBezTo>
                  <a:pt x="1406" y="2412"/>
                  <a:pt x="1391" y="2427"/>
                  <a:pt x="1391" y="2445"/>
                </a:cubicBezTo>
                <a:cubicBezTo>
                  <a:pt x="1391" y="2464"/>
                  <a:pt x="1406" y="2479"/>
                  <a:pt x="1425" y="2479"/>
                </a:cubicBezTo>
                <a:cubicBezTo>
                  <a:pt x="1429" y="2479"/>
                  <a:pt x="1433" y="2478"/>
                  <a:pt x="1436" y="2477"/>
                </a:cubicBezTo>
                <a:cubicBezTo>
                  <a:pt x="1558" y="2687"/>
                  <a:pt x="1558" y="2687"/>
                  <a:pt x="1558" y="2687"/>
                </a:cubicBezTo>
                <a:cubicBezTo>
                  <a:pt x="1551" y="2693"/>
                  <a:pt x="1547" y="2702"/>
                  <a:pt x="1547" y="2712"/>
                </a:cubicBezTo>
                <a:cubicBezTo>
                  <a:pt x="1547" y="2730"/>
                  <a:pt x="1562" y="2745"/>
                  <a:pt x="1580" y="2745"/>
                </a:cubicBezTo>
                <a:cubicBezTo>
                  <a:pt x="1598" y="2745"/>
                  <a:pt x="1613" y="2730"/>
                  <a:pt x="1613" y="2712"/>
                </a:cubicBezTo>
                <a:cubicBezTo>
                  <a:pt x="1613" y="2693"/>
                  <a:pt x="1598" y="2678"/>
                  <a:pt x="1580" y="2678"/>
                </a:cubicBezTo>
                <a:cubicBezTo>
                  <a:pt x="1576" y="2678"/>
                  <a:pt x="1572" y="2679"/>
                  <a:pt x="1568" y="2681"/>
                </a:cubicBezTo>
                <a:cubicBezTo>
                  <a:pt x="1446" y="2470"/>
                  <a:pt x="1446" y="2470"/>
                  <a:pt x="1446" y="2470"/>
                </a:cubicBezTo>
                <a:cubicBezTo>
                  <a:pt x="1453" y="2464"/>
                  <a:pt x="1458" y="2455"/>
                  <a:pt x="1458" y="2445"/>
                </a:cubicBezTo>
                <a:cubicBezTo>
                  <a:pt x="1458" y="2435"/>
                  <a:pt x="1453" y="2426"/>
                  <a:pt x="1446" y="2420"/>
                </a:cubicBezTo>
                <a:cubicBezTo>
                  <a:pt x="1568" y="2208"/>
                  <a:pt x="1568" y="2208"/>
                  <a:pt x="1568" y="2208"/>
                </a:cubicBezTo>
                <a:cubicBezTo>
                  <a:pt x="1572" y="2209"/>
                  <a:pt x="1576" y="2210"/>
                  <a:pt x="1580" y="2210"/>
                </a:cubicBezTo>
                <a:cubicBezTo>
                  <a:pt x="1596" y="2210"/>
                  <a:pt x="1610" y="2198"/>
                  <a:pt x="1613" y="2182"/>
                </a:cubicBezTo>
                <a:cubicBezTo>
                  <a:pt x="1856" y="2182"/>
                  <a:pt x="1856" y="2182"/>
                  <a:pt x="1856" y="2182"/>
                </a:cubicBezTo>
                <a:cubicBezTo>
                  <a:pt x="1858" y="2198"/>
                  <a:pt x="1872" y="2210"/>
                  <a:pt x="1888" y="2210"/>
                </a:cubicBezTo>
                <a:cubicBezTo>
                  <a:pt x="1893" y="2210"/>
                  <a:pt x="1897" y="2209"/>
                  <a:pt x="1900" y="2208"/>
                </a:cubicBezTo>
                <a:cubicBezTo>
                  <a:pt x="2023" y="2420"/>
                  <a:pt x="2023" y="2420"/>
                  <a:pt x="2023" y="2420"/>
                </a:cubicBezTo>
                <a:cubicBezTo>
                  <a:pt x="2015" y="2426"/>
                  <a:pt x="2010" y="2435"/>
                  <a:pt x="2010" y="2445"/>
                </a:cubicBezTo>
                <a:cubicBezTo>
                  <a:pt x="2010" y="2464"/>
                  <a:pt x="2025" y="2479"/>
                  <a:pt x="2044" y="2479"/>
                </a:cubicBezTo>
                <a:cubicBezTo>
                  <a:pt x="2062" y="2479"/>
                  <a:pt x="2077" y="2464"/>
                  <a:pt x="2077" y="2445"/>
                </a:cubicBezTo>
                <a:cubicBezTo>
                  <a:pt x="2077" y="2427"/>
                  <a:pt x="2062" y="2412"/>
                  <a:pt x="2044" y="2412"/>
                </a:cubicBezTo>
                <a:cubicBezTo>
                  <a:pt x="2040" y="2412"/>
                  <a:pt x="2036" y="2413"/>
                  <a:pt x="2033" y="2414"/>
                </a:cubicBezTo>
                <a:cubicBezTo>
                  <a:pt x="1911" y="2202"/>
                  <a:pt x="1911" y="2202"/>
                  <a:pt x="1911" y="2202"/>
                </a:cubicBezTo>
                <a:cubicBezTo>
                  <a:pt x="1917" y="2196"/>
                  <a:pt x="1922" y="2187"/>
                  <a:pt x="1922" y="2177"/>
                </a:cubicBezTo>
                <a:cubicBezTo>
                  <a:pt x="1922" y="2167"/>
                  <a:pt x="1917" y="2158"/>
                  <a:pt x="1911" y="2152"/>
                </a:cubicBezTo>
                <a:cubicBezTo>
                  <a:pt x="2033" y="1940"/>
                  <a:pt x="2033" y="1940"/>
                  <a:pt x="2033" y="1940"/>
                </a:cubicBezTo>
                <a:cubicBezTo>
                  <a:pt x="2037" y="1941"/>
                  <a:pt x="2040" y="1942"/>
                  <a:pt x="2044" y="1942"/>
                </a:cubicBezTo>
                <a:cubicBezTo>
                  <a:pt x="2060" y="1942"/>
                  <a:pt x="2073" y="1930"/>
                  <a:pt x="2077" y="1915"/>
                </a:cubicBezTo>
                <a:cubicBezTo>
                  <a:pt x="2320" y="1915"/>
                  <a:pt x="2320" y="1915"/>
                  <a:pt x="2320" y="1915"/>
                </a:cubicBezTo>
                <a:cubicBezTo>
                  <a:pt x="2323" y="1930"/>
                  <a:pt x="2336" y="1942"/>
                  <a:pt x="2352" y="1942"/>
                </a:cubicBezTo>
                <a:cubicBezTo>
                  <a:pt x="2371" y="1942"/>
                  <a:pt x="2386" y="1927"/>
                  <a:pt x="2386" y="1909"/>
                </a:cubicBezTo>
                <a:cubicBezTo>
                  <a:pt x="2386" y="1890"/>
                  <a:pt x="2371" y="1875"/>
                  <a:pt x="2352" y="1875"/>
                </a:cubicBezTo>
                <a:cubicBezTo>
                  <a:pt x="2336" y="1875"/>
                  <a:pt x="2322" y="1887"/>
                  <a:pt x="2320" y="1903"/>
                </a:cubicBezTo>
                <a:cubicBezTo>
                  <a:pt x="2077" y="1903"/>
                  <a:pt x="2077" y="1903"/>
                  <a:pt x="2077" y="1903"/>
                </a:cubicBezTo>
                <a:cubicBezTo>
                  <a:pt x="2074" y="1887"/>
                  <a:pt x="2060" y="1875"/>
                  <a:pt x="2044" y="1875"/>
                </a:cubicBezTo>
                <a:cubicBezTo>
                  <a:pt x="2040" y="1875"/>
                  <a:pt x="2036" y="1876"/>
                  <a:pt x="2032" y="1877"/>
                </a:cubicBezTo>
                <a:cubicBezTo>
                  <a:pt x="1910" y="1667"/>
                  <a:pt x="1910" y="1667"/>
                  <a:pt x="1910" y="1667"/>
                </a:cubicBezTo>
                <a:cubicBezTo>
                  <a:pt x="1917" y="1661"/>
                  <a:pt x="1922" y="1652"/>
                  <a:pt x="1922" y="1642"/>
                </a:cubicBezTo>
                <a:cubicBezTo>
                  <a:pt x="1922" y="1632"/>
                  <a:pt x="1917" y="1623"/>
                  <a:pt x="1910" y="1616"/>
                </a:cubicBezTo>
                <a:cubicBezTo>
                  <a:pt x="2032" y="1405"/>
                  <a:pt x="2032" y="1405"/>
                  <a:pt x="2032" y="1405"/>
                </a:cubicBezTo>
                <a:cubicBezTo>
                  <a:pt x="2036" y="1406"/>
                  <a:pt x="2040" y="1407"/>
                  <a:pt x="2044" y="1407"/>
                </a:cubicBezTo>
                <a:cubicBezTo>
                  <a:pt x="2060" y="1407"/>
                  <a:pt x="2074" y="1395"/>
                  <a:pt x="2077" y="1379"/>
                </a:cubicBezTo>
                <a:cubicBezTo>
                  <a:pt x="2320" y="1379"/>
                  <a:pt x="2320" y="1379"/>
                  <a:pt x="2320" y="1379"/>
                </a:cubicBezTo>
                <a:cubicBezTo>
                  <a:pt x="2322" y="1395"/>
                  <a:pt x="2336" y="1407"/>
                  <a:pt x="2352" y="1407"/>
                </a:cubicBezTo>
                <a:cubicBezTo>
                  <a:pt x="2357" y="1407"/>
                  <a:pt x="2361" y="1406"/>
                  <a:pt x="2364" y="1405"/>
                </a:cubicBezTo>
                <a:cubicBezTo>
                  <a:pt x="2487" y="1616"/>
                  <a:pt x="2487" y="1616"/>
                  <a:pt x="2487" y="1616"/>
                </a:cubicBezTo>
                <a:cubicBezTo>
                  <a:pt x="2479" y="1623"/>
                  <a:pt x="2474" y="1632"/>
                  <a:pt x="2474" y="1642"/>
                </a:cubicBezTo>
                <a:cubicBezTo>
                  <a:pt x="2474" y="1661"/>
                  <a:pt x="2489" y="1675"/>
                  <a:pt x="2508" y="1675"/>
                </a:cubicBezTo>
                <a:cubicBezTo>
                  <a:pt x="2526" y="1675"/>
                  <a:pt x="2541" y="1661"/>
                  <a:pt x="2541" y="1642"/>
                </a:cubicBezTo>
                <a:cubicBezTo>
                  <a:pt x="2541" y="1624"/>
                  <a:pt x="2526" y="1609"/>
                  <a:pt x="2508" y="1609"/>
                </a:cubicBezTo>
                <a:close/>
                <a:moveTo>
                  <a:pt x="1104" y="870"/>
                </a:moveTo>
                <a:cubicBezTo>
                  <a:pt x="1108" y="871"/>
                  <a:pt x="1112" y="872"/>
                  <a:pt x="1116" y="872"/>
                </a:cubicBezTo>
                <a:cubicBezTo>
                  <a:pt x="1133" y="872"/>
                  <a:pt x="1147" y="860"/>
                  <a:pt x="1149" y="844"/>
                </a:cubicBezTo>
                <a:cubicBezTo>
                  <a:pt x="1392" y="844"/>
                  <a:pt x="1392" y="844"/>
                  <a:pt x="1392" y="844"/>
                </a:cubicBezTo>
                <a:cubicBezTo>
                  <a:pt x="1395" y="860"/>
                  <a:pt x="1408" y="872"/>
                  <a:pt x="1425" y="872"/>
                </a:cubicBezTo>
                <a:cubicBezTo>
                  <a:pt x="1429" y="872"/>
                  <a:pt x="1433" y="871"/>
                  <a:pt x="1437" y="870"/>
                </a:cubicBezTo>
                <a:cubicBezTo>
                  <a:pt x="1558" y="1080"/>
                  <a:pt x="1558" y="1080"/>
                  <a:pt x="1558" y="1080"/>
                </a:cubicBezTo>
                <a:cubicBezTo>
                  <a:pt x="1551" y="1086"/>
                  <a:pt x="1547" y="1095"/>
                  <a:pt x="1547" y="1105"/>
                </a:cubicBezTo>
                <a:cubicBezTo>
                  <a:pt x="1547" y="1115"/>
                  <a:pt x="1551" y="1124"/>
                  <a:pt x="1558" y="1130"/>
                </a:cubicBezTo>
                <a:cubicBezTo>
                  <a:pt x="1435" y="1342"/>
                  <a:pt x="1435" y="1342"/>
                  <a:pt x="1435" y="1342"/>
                </a:cubicBezTo>
                <a:cubicBezTo>
                  <a:pt x="1432" y="1341"/>
                  <a:pt x="1429" y="1340"/>
                  <a:pt x="1425" y="1340"/>
                </a:cubicBezTo>
                <a:cubicBezTo>
                  <a:pt x="1409" y="1340"/>
                  <a:pt x="1395" y="1352"/>
                  <a:pt x="1392" y="1367"/>
                </a:cubicBezTo>
                <a:cubicBezTo>
                  <a:pt x="1149" y="1367"/>
                  <a:pt x="1149" y="1367"/>
                  <a:pt x="1149" y="1367"/>
                </a:cubicBezTo>
                <a:cubicBezTo>
                  <a:pt x="1146" y="1352"/>
                  <a:pt x="1132" y="1340"/>
                  <a:pt x="1116" y="1340"/>
                </a:cubicBezTo>
                <a:cubicBezTo>
                  <a:pt x="1112" y="1340"/>
                  <a:pt x="1108" y="1341"/>
                  <a:pt x="1104" y="1343"/>
                </a:cubicBezTo>
                <a:cubicBezTo>
                  <a:pt x="983" y="1133"/>
                  <a:pt x="983" y="1133"/>
                  <a:pt x="983" y="1133"/>
                </a:cubicBezTo>
                <a:cubicBezTo>
                  <a:pt x="990" y="1126"/>
                  <a:pt x="995" y="1117"/>
                  <a:pt x="995" y="1107"/>
                </a:cubicBezTo>
                <a:cubicBezTo>
                  <a:pt x="995" y="1097"/>
                  <a:pt x="990" y="1088"/>
                  <a:pt x="982" y="1082"/>
                </a:cubicBezTo>
                <a:lnTo>
                  <a:pt x="1104" y="870"/>
                </a:lnTo>
                <a:close/>
                <a:moveTo>
                  <a:pt x="519" y="1401"/>
                </a:moveTo>
                <a:cubicBezTo>
                  <a:pt x="526" y="1395"/>
                  <a:pt x="531" y="1386"/>
                  <a:pt x="531" y="1376"/>
                </a:cubicBezTo>
                <a:cubicBezTo>
                  <a:pt x="531" y="1366"/>
                  <a:pt x="526" y="1356"/>
                  <a:pt x="518" y="1350"/>
                </a:cubicBezTo>
                <a:cubicBezTo>
                  <a:pt x="641" y="1138"/>
                  <a:pt x="641" y="1138"/>
                  <a:pt x="641" y="1138"/>
                </a:cubicBezTo>
                <a:cubicBezTo>
                  <a:pt x="644" y="1140"/>
                  <a:pt x="648" y="1141"/>
                  <a:pt x="653" y="1141"/>
                </a:cubicBezTo>
                <a:cubicBezTo>
                  <a:pt x="669" y="1141"/>
                  <a:pt x="683" y="1129"/>
                  <a:pt x="686" y="1113"/>
                </a:cubicBezTo>
                <a:cubicBezTo>
                  <a:pt x="928" y="1113"/>
                  <a:pt x="928" y="1113"/>
                  <a:pt x="928" y="1113"/>
                </a:cubicBezTo>
                <a:cubicBezTo>
                  <a:pt x="931" y="1129"/>
                  <a:pt x="945" y="1141"/>
                  <a:pt x="961" y="1141"/>
                </a:cubicBezTo>
                <a:cubicBezTo>
                  <a:pt x="965" y="1141"/>
                  <a:pt x="969" y="1140"/>
                  <a:pt x="973" y="1139"/>
                </a:cubicBezTo>
                <a:cubicBezTo>
                  <a:pt x="1094" y="1349"/>
                  <a:pt x="1094" y="1349"/>
                  <a:pt x="1094" y="1349"/>
                </a:cubicBezTo>
                <a:cubicBezTo>
                  <a:pt x="1087" y="1355"/>
                  <a:pt x="1083" y="1364"/>
                  <a:pt x="1083" y="1374"/>
                </a:cubicBezTo>
                <a:cubicBezTo>
                  <a:pt x="1083" y="1383"/>
                  <a:pt x="1087" y="1392"/>
                  <a:pt x="1094" y="1398"/>
                </a:cubicBezTo>
                <a:cubicBezTo>
                  <a:pt x="972" y="1611"/>
                  <a:pt x="972" y="1611"/>
                  <a:pt x="972" y="1611"/>
                </a:cubicBezTo>
                <a:cubicBezTo>
                  <a:pt x="968" y="1610"/>
                  <a:pt x="965" y="1609"/>
                  <a:pt x="961" y="1609"/>
                </a:cubicBezTo>
                <a:cubicBezTo>
                  <a:pt x="944" y="1609"/>
                  <a:pt x="931" y="1621"/>
                  <a:pt x="928" y="1637"/>
                </a:cubicBezTo>
                <a:cubicBezTo>
                  <a:pt x="686" y="1637"/>
                  <a:pt x="686" y="1637"/>
                  <a:pt x="686" y="1637"/>
                </a:cubicBezTo>
                <a:cubicBezTo>
                  <a:pt x="683" y="1621"/>
                  <a:pt x="669" y="1609"/>
                  <a:pt x="653" y="1609"/>
                </a:cubicBezTo>
                <a:cubicBezTo>
                  <a:pt x="648" y="1609"/>
                  <a:pt x="644" y="1610"/>
                  <a:pt x="641" y="1611"/>
                </a:cubicBezTo>
                <a:lnTo>
                  <a:pt x="519" y="1401"/>
                </a:lnTo>
                <a:close/>
                <a:moveTo>
                  <a:pt x="983" y="1667"/>
                </a:moveTo>
                <a:cubicBezTo>
                  <a:pt x="990" y="1661"/>
                  <a:pt x="994" y="1652"/>
                  <a:pt x="994" y="1642"/>
                </a:cubicBezTo>
                <a:cubicBezTo>
                  <a:pt x="994" y="1632"/>
                  <a:pt x="989" y="1623"/>
                  <a:pt x="982" y="1616"/>
                </a:cubicBezTo>
                <a:cubicBezTo>
                  <a:pt x="1104" y="1405"/>
                  <a:pt x="1104" y="1405"/>
                  <a:pt x="1104" y="1405"/>
                </a:cubicBezTo>
                <a:cubicBezTo>
                  <a:pt x="1108" y="1406"/>
                  <a:pt x="1112" y="1407"/>
                  <a:pt x="1116" y="1407"/>
                </a:cubicBezTo>
                <a:cubicBezTo>
                  <a:pt x="1133" y="1407"/>
                  <a:pt x="1147" y="1395"/>
                  <a:pt x="1149" y="1379"/>
                </a:cubicBezTo>
                <a:cubicBezTo>
                  <a:pt x="1392" y="1379"/>
                  <a:pt x="1392" y="1379"/>
                  <a:pt x="1392" y="1379"/>
                </a:cubicBezTo>
                <a:cubicBezTo>
                  <a:pt x="1394" y="1395"/>
                  <a:pt x="1408" y="1407"/>
                  <a:pt x="1425" y="1407"/>
                </a:cubicBezTo>
                <a:cubicBezTo>
                  <a:pt x="1429" y="1407"/>
                  <a:pt x="1433" y="1406"/>
                  <a:pt x="1437" y="1405"/>
                </a:cubicBezTo>
                <a:cubicBezTo>
                  <a:pt x="1559" y="1616"/>
                  <a:pt x="1559" y="1616"/>
                  <a:pt x="1559" y="1616"/>
                </a:cubicBezTo>
                <a:cubicBezTo>
                  <a:pt x="1552" y="1623"/>
                  <a:pt x="1547" y="1632"/>
                  <a:pt x="1547" y="1642"/>
                </a:cubicBezTo>
                <a:cubicBezTo>
                  <a:pt x="1547" y="1652"/>
                  <a:pt x="1551" y="1661"/>
                  <a:pt x="1558" y="1667"/>
                </a:cubicBezTo>
                <a:cubicBezTo>
                  <a:pt x="1436" y="1877"/>
                  <a:pt x="1436" y="1877"/>
                  <a:pt x="1436" y="1877"/>
                </a:cubicBezTo>
                <a:cubicBezTo>
                  <a:pt x="1433" y="1876"/>
                  <a:pt x="1429" y="1875"/>
                  <a:pt x="1425" y="1875"/>
                </a:cubicBezTo>
                <a:cubicBezTo>
                  <a:pt x="1408" y="1875"/>
                  <a:pt x="1394" y="1887"/>
                  <a:pt x="1392" y="1903"/>
                </a:cubicBezTo>
                <a:cubicBezTo>
                  <a:pt x="1149" y="1903"/>
                  <a:pt x="1149" y="1903"/>
                  <a:pt x="1149" y="1903"/>
                </a:cubicBezTo>
                <a:cubicBezTo>
                  <a:pt x="1147" y="1887"/>
                  <a:pt x="1133" y="1875"/>
                  <a:pt x="1116" y="1875"/>
                </a:cubicBezTo>
                <a:cubicBezTo>
                  <a:pt x="1112" y="1875"/>
                  <a:pt x="1108" y="1876"/>
                  <a:pt x="1104" y="1877"/>
                </a:cubicBezTo>
                <a:lnTo>
                  <a:pt x="983" y="1667"/>
                </a:lnTo>
                <a:close/>
                <a:moveTo>
                  <a:pt x="2022" y="1884"/>
                </a:moveTo>
                <a:cubicBezTo>
                  <a:pt x="2015" y="1890"/>
                  <a:pt x="2011" y="1899"/>
                  <a:pt x="2011" y="1909"/>
                </a:cubicBezTo>
                <a:cubicBezTo>
                  <a:pt x="2011" y="1919"/>
                  <a:pt x="2015" y="1928"/>
                  <a:pt x="2023" y="1934"/>
                </a:cubicBezTo>
                <a:cubicBezTo>
                  <a:pt x="1901" y="2146"/>
                  <a:pt x="1901" y="2146"/>
                  <a:pt x="1901" y="2146"/>
                </a:cubicBezTo>
                <a:cubicBezTo>
                  <a:pt x="1897" y="2144"/>
                  <a:pt x="1893" y="2144"/>
                  <a:pt x="1888" y="2144"/>
                </a:cubicBezTo>
                <a:cubicBezTo>
                  <a:pt x="1872" y="2144"/>
                  <a:pt x="1859" y="2155"/>
                  <a:pt x="1856" y="2170"/>
                </a:cubicBezTo>
                <a:cubicBezTo>
                  <a:pt x="1613" y="2170"/>
                  <a:pt x="1613" y="2170"/>
                  <a:pt x="1613" y="2170"/>
                </a:cubicBezTo>
                <a:cubicBezTo>
                  <a:pt x="1609" y="2155"/>
                  <a:pt x="1596" y="2144"/>
                  <a:pt x="1580" y="2144"/>
                </a:cubicBezTo>
                <a:cubicBezTo>
                  <a:pt x="1576" y="2144"/>
                  <a:pt x="1572" y="2144"/>
                  <a:pt x="1568" y="2146"/>
                </a:cubicBezTo>
                <a:cubicBezTo>
                  <a:pt x="1446" y="1934"/>
                  <a:pt x="1446" y="1934"/>
                  <a:pt x="1446" y="1934"/>
                </a:cubicBezTo>
                <a:cubicBezTo>
                  <a:pt x="1453" y="1928"/>
                  <a:pt x="1458" y="1919"/>
                  <a:pt x="1458" y="1909"/>
                </a:cubicBezTo>
                <a:cubicBezTo>
                  <a:pt x="1458" y="1899"/>
                  <a:pt x="1454" y="1890"/>
                  <a:pt x="1447" y="1883"/>
                </a:cubicBezTo>
                <a:cubicBezTo>
                  <a:pt x="1568" y="1673"/>
                  <a:pt x="1568" y="1673"/>
                  <a:pt x="1568" y="1673"/>
                </a:cubicBezTo>
                <a:cubicBezTo>
                  <a:pt x="1572" y="1675"/>
                  <a:pt x="1576" y="1675"/>
                  <a:pt x="1580" y="1675"/>
                </a:cubicBezTo>
                <a:cubicBezTo>
                  <a:pt x="1597" y="1675"/>
                  <a:pt x="1611" y="1663"/>
                  <a:pt x="1613" y="1647"/>
                </a:cubicBezTo>
                <a:cubicBezTo>
                  <a:pt x="1856" y="1647"/>
                  <a:pt x="1856" y="1647"/>
                  <a:pt x="1856" y="1647"/>
                </a:cubicBezTo>
                <a:cubicBezTo>
                  <a:pt x="1858" y="1663"/>
                  <a:pt x="1872" y="1675"/>
                  <a:pt x="1889" y="1675"/>
                </a:cubicBezTo>
                <a:cubicBezTo>
                  <a:pt x="1893" y="1675"/>
                  <a:pt x="1897" y="1675"/>
                  <a:pt x="1900" y="1673"/>
                </a:cubicBezTo>
                <a:lnTo>
                  <a:pt x="2022" y="1884"/>
                </a:lnTo>
                <a:close/>
                <a:moveTo>
                  <a:pt x="1899" y="1611"/>
                </a:moveTo>
                <a:cubicBezTo>
                  <a:pt x="1896" y="1610"/>
                  <a:pt x="1892" y="1609"/>
                  <a:pt x="1889" y="1609"/>
                </a:cubicBezTo>
                <a:cubicBezTo>
                  <a:pt x="1872" y="1609"/>
                  <a:pt x="1859" y="1620"/>
                  <a:pt x="1856" y="1635"/>
                </a:cubicBezTo>
                <a:cubicBezTo>
                  <a:pt x="1613" y="1635"/>
                  <a:pt x="1613" y="1635"/>
                  <a:pt x="1613" y="1635"/>
                </a:cubicBezTo>
                <a:cubicBezTo>
                  <a:pt x="1610" y="1620"/>
                  <a:pt x="1596" y="1609"/>
                  <a:pt x="1580" y="1609"/>
                </a:cubicBezTo>
                <a:cubicBezTo>
                  <a:pt x="1576" y="1609"/>
                  <a:pt x="1573" y="1610"/>
                  <a:pt x="1570" y="1611"/>
                </a:cubicBezTo>
                <a:cubicBezTo>
                  <a:pt x="1447" y="1398"/>
                  <a:pt x="1447" y="1398"/>
                  <a:pt x="1447" y="1398"/>
                </a:cubicBezTo>
                <a:cubicBezTo>
                  <a:pt x="1454" y="1392"/>
                  <a:pt x="1458" y="1383"/>
                  <a:pt x="1458" y="1374"/>
                </a:cubicBezTo>
                <a:cubicBezTo>
                  <a:pt x="1458" y="1363"/>
                  <a:pt x="1453" y="1354"/>
                  <a:pt x="1446" y="1348"/>
                </a:cubicBezTo>
                <a:cubicBezTo>
                  <a:pt x="1568" y="1136"/>
                  <a:pt x="1568" y="1136"/>
                  <a:pt x="1568" y="1136"/>
                </a:cubicBezTo>
                <a:cubicBezTo>
                  <a:pt x="1572" y="1138"/>
                  <a:pt x="1576" y="1139"/>
                  <a:pt x="1580" y="1139"/>
                </a:cubicBezTo>
                <a:cubicBezTo>
                  <a:pt x="1597" y="1139"/>
                  <a:pt x="1611" y="1126"/>
                  <a:pt x="1613" y="1110"/>
                </a:cubicBezTo>
                <a:cubicBezTo>
                  <a:pt x="1856" y="1110"/>
                  <a:pt x="1856" y="1110"/>
                  <a:pt x="1856" y="1110"/>
                </a:cubicBezTo>
                <a:cubicBezTo>
                  <a:pt x="1858" y="1126"/>
                  <a:pt x="1872" y="1139"/>
                  <a:pt x="1889" y="1139"/>
                </a:cubicBezTo>
                <a:cubicBezTo>
                  <a:pt x="1893" y="1139"/>
                  <a:pt x="1897" y="1138"/>
                  <a:pt x="1901" y="1136"/>
                </a:cubicBezTo>
                <a:cubicBezTo>
                  <a:pt x="2023" y="1348"/>
                  <a:pt x="2023" y="1348"/>
                  <a:pt x="2023" y="1348"/>
                </a:cubicBezTo>
                <a:cubicBezTo>
                  <a:pt x="2015" y="1354"/>
                  <a:pt x="2011" y="1363"/>
                  <a:pt x="2011" y="1374"/>
                </a:cubicBezTo>
                <a:cubicBezTo>
                  <a:pt x="2011" y="1383"/>
                  <a:pt x="2015" y="1392"/>
                  <a:pt x="2022" y="1398"/>
                </a:cubicBezTo>
                <a:lnTo>
                  <a:pt x="1899" y="1611"/>
                </a:lnTo>
                <a:close/>
              </a:path>
            </a:pathLst>
          </a:custGeom>
          <a:solidFill>
            <a:srgbClr val="3F434D">
              <a:alpha val="706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Source Sans Pro Light"/>
              <a:ea typeface="Source Sans Pro Light"/>
              <a:cs typeface="Source Sans Pro Light"/>
              <a:sym typeface="Source Sans Pro Light"/>
            </a:endParaRPr>
          </a:p>
        </p:txBody>
      </p:sp>
      <p:grpSp>
        <p:nvGrpSpPr>
          <p:cNvPr id="497" name="Google Shape;497;gb0e4b047f7_0_562"/>
          <p:cNvGrpSpPr/>
          <p:nvPr/>
        </p:nvGrpSpPr>
        <p:grpSpPr>
          <a:xfrm flipH="1">
            <a:off x="-13220" y="886047"/>
            <a:ext cx="2029619" cy="335562"/>
            <a:chOff x="1474881" y="3308553"/>
            <a:chExt cx="3226226" cy="533400"/>
          </a:xfrm>
        </p:grpSpPr>
        <p:sp>
          <p:nvSpPr>
            <p:cNvPr id="498" name="Google Shape;498;gb0e4b047f7_0_562"/>
            <p:cNvSpPr/>
            <p:nvPr/>
          </p:nvSpPr>
          <p:spPr>
            <a:xfrm>
              <a:off x="3794645" y="3308553"/>
              <a:ext cx="906462" cy="533400"/>
            </a:xfrm>
            <a:custGeom>
              <a:avLst/>
              <a:gdLst/>
              <a:ahLst/>
              <a:cxnLst/>
              <a:rect l="l" t="t" r="r" b="b"/>
              <a:pathLst>
                <a:path w="348" h="203" extrusionOk="0">
                  <a:moveTo>
                    <a:pt x="340" y="127"/>
                  </a:moveTo>
                  <a:cubicBezTo>
                    <a:pt x="214" y="127"/>
                    <a:pt x="214" y="127"/>
                    <a:pt x="214" y="127"/>
                  </a:cubicBezTo>
                  <a:cubicBezTo>
                    <a:pt x="211" y="127"/>
                    <a:pt x="207" y="127"/>
                    <a:pt x="207" y="129"/>
                  </a:cubicBezTo>
                  <a:cubicBezTo>
                    <a:pt x="202" y="146"/>
                    <a:pt x="202" y="146"/>
                    <a:pt x="202" y="146"/>
                  </a:cubicBezTo>
                  <a:cubicBezTo>
                    <a:pt x="177" y="7"/>
                    <a:pt x="177" y="7"/>
                    <a:pt x="177" y="7"/>
                  </a:cubicBezTo>
                  <a:cubicBezTo>
                    <a:pt x="176" y="3"/>
                    <a:pt x="173" y="1"/>
                    <a:pt x="169" y="0"/>
                  </a:cubicBezTo>
                  <a:cubicBezTo>
                    <a:pt x="165" y="0"/>
                    <a:pt x="162" y="3"/>
                    <a:pt x="161" y="7"/>
                  </a:cubicBezTo>
                  <a:cubicBezTo>
                    <a:pt x="126" y="149"/>
                    <a:pt x="126" y="149"/>
                    <a:pt x="126" y="149"/>
                  </a:cubicBezTo>
                  <a:cubicBezTo>
                    <a:pt x="104" y="62"/>
                    <a:pt x="104" y="62"/>
                    <a:pt x="104" y="62"/>
                  </a:cubicBezTo>
                  <a:cubicBezTo>
                    <a:pt x="103" y="59"/>
                    <a:pt x="100" y="57"/>
                    <a:pt x="97" y="57"/>
                  </a:cubicBezTo>
                  <a:cubicBezTo>
                    <a:pt x="94" y="57"/>
                    <a:pt x="90" y="61"/>
                    <a:pt x="89" y="64"/>
                  </a:cubicBezTo>
                  <a:cubicBezTo>
                    <a:pt x="66" y="127"/>
                    <a:pt x="66" y="127"/>
                    <a:pt x="66" y="127"/>
                  </a:cubicBezTo>
                  <a:cubicBezTo>
                    <a:pt x="0" y="127"/>
                    <a:pt x="0" y="127"/>
                    <a:pt x="0" y="127"/>
                  </a:cubicBezTo>
                  <a:cubicBezTo>
                    <a:pt x="0" y="143"/>
                    <a:pt x="0" y="143"/>
                    <a:pt x="0" y="143"/>
                  </a:cubicBezTo>
                  <a:cubicBezTo>
                    <a:pt x="72" y="143"/>
                    <a:pt x="72" y="143"/>
                    <a:pt x="72" y="143"/>
                  </a:cubicBezTo>
                  <a:cubicBezTo>
                    <a:pt x="75" y="143"/>
                    <a:pt x="78" y="137"/>
                    <a:pt x="79" y="134"/>
                  </a:cubicBezTo>
                  <a:cubicBezTo>
                    <a:pt x="95" y="90"/>
                    <a:pt x="95" y="90"/>
                    <a:pt x="95" y="90"/>
                  </a:cubicBezTo>
                  <a:cubicBezTo>
                    <a:pt x="118" y="186"/>
                    <a:pt x="118" y="186"/>
                    <a:pt x="118" y="186"/>
                  </a:cubicBezTo>
                  <a:cubicBezTo>
                    <a:pt x="119" y="190"/>
                    <a:pt x="122" y="195"/>
                    <a:pt x="126" y="195"/>
                  </a:cubicBezTo>
                  <a:cubicBezTo>
                    <a:pt x="126" y="195"/>
                    <a:pt x="126" y="195"/>
                    <a:pt x="126" y="195"/>
                  </a:cubicBezTo>
                  <a:cubicBezTo>
                    <a:pt x="130" y="195"/>
                    <a:pt x="133" y="191"/>
                    <a:pt x="134" y="188"/>
                  </a:cubicBezTo>
                  <a:cubicBezTo>
                    <a:pt x="168" y="49"/>
                    <a:pt x="168" y="49"/>
                    <a:pt x="168" y="49"/>
                  </a:cubicBezTo>
                  <a:cubicBezTo>
                    <a:pt x="193" y="191"/>
                    <a:pt x="193" y="191"/>
                    <a:pt x="193" y="191"/>
                  </a:cubicBezTo>
                  <a:cubicBezTo>
                    <a:pt x="193" y="194"/>
                    <a:pt x="196" y="203"/>
                    <a:pt x="200" y="203"/>
                  </a:cubicBezTo>
                  <a:cubicBezTo>
                    <a:pt x="200" y="203"/>
                    <a:pt x="200" y="203"/>
                    <a:pt x="200" y="203"/>
                  </a:cubicBezTo>
                  <a:cubicBezTo>
                    <a:pt x="204" y="203"/>
                    <a:pt x="207" y="199"/>
                    <a:pt x="208" y="196"/>
                  </a:cubicBezTo>
                  <a:cubicBezTo>
                    <a:pt x="221" y="143"/>
                    <a:pt x="221" y="143"/>
                    <a:pt x="221" y="143"/>
                  </a:cubicBezTo>
                  <a:cubicBezTo>
                    <a:pt x="340" y="143"/>
                    <a:pt x="340" y="143"/>
                    <a:pt x="340" y="143"/>
                  </a:cubicBezTo>
                  <a:cubicBezTo>
                    <a:pt x="344" y="143"/>
                    <a:pt x="348" y="139"/>
                    <a:pt x="348" y="135"/>
                  </a:cubicBezTo>
                  <a:cubicBezTo>
                    <a:pt x="348" y="131"/>
                    <a:pt x="344" y="127"/>
                    <a:pt x="340" y="12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Source Sans Pro Light"/>
                <a:ea typeface="Source Sans Pro Light"/>
                <a:cs typeface="Source Sans Pro Light"/>
                <a:sym typeface="Source Sans Pro Light"/>
              </a:endParaRPr>
            </a:p>
          </p:txBody>
        </p:sp>
        <p:sp>
          <p:nvSpPr>
            <p:cNvPr id="499" name="Google Shape;499;gb0e4b047f7_0_562"/>
            <p:cNvSpPr/>
            <p:nvPr/>
          </p:nvSpPr>
          <p:spPr>
            <a:xfrm>
              <a:off x="1474881" y="3641928"/>
              <a:ext cx="2412000" cy="429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Source Sans Pro Light"/>
                <a:ea typeface="Source Sans Pro Light"/>
                <a:cs typeface="Source Sans Pro Light"/>
                <a:sym typeface="Source Sans Pro Light"/>
              </a:endParaRPr>
            </a:p>
          </p:txBody>
        </p:sp>
      </p:grpSp>
      <p:grpSp>
        <p:nvGrpSpPr>
          <p:cNvPr id="500" name="Google Shape;500;gb0e4b047f7_0_562"/>
          <p:cNvGrpSpPr/>
          <p:nvPr/>
        </p:nvGrpSpPr>
        <p:grpSpPr>
          <a:xfrm flipH="1">
            <a:off x="-13220" y="886047"/>
            <a:ext cx="2029619" cy="335562"/>
            <a:chOff x="1474881" y="3308553"/>
            <a:chExt cx="3226226" cy="533400"/>
          </a:xfrm>
        </p:grpSpPr>
        <p:sp>
          <p:nvSpPr>
            <p:cNvPr id="501" name="Google Shape;501;gb0e4b047f7_0_562"/>
            <p:cNvSpPr/>
            <p:nvPr/>
          </p:nvSpPr>
          <p:spPr>
            <a:xfrm>
              <a:off x="3794645" y="3308553"/>
              <a:ext cx="906462" cy="533400"/>
            </a:xfrm>
            <a:custGeom>
              <a:avLst/>
              <a:gdLst/>
              <a:ahLst/>
              <a:cxnLst/>
              <a:rect l="l" t="t" r="r" b="b"/>
              <a:pathLst>
                <a:path w="348" h="203" extrusionOk="0">
                  <a:moveTo>
                    <a:pt x="340" y="127"/>
                  </a:moveTo>
                  <a:cubicBezTo>
                    <a:pt x="214" y="127"/>
                    <a:pt x="214" y="127"/>
                    <a:pt x="214" y="127"/>
                  </a:cubicBezTo>
                  <a:cubicBezTo>
                    <a:pt x="211" y="127"/>
                    <a:pt x="207" y="127"/>
                    <a:pt x="207" y="129"/>
                  </a:cubicBezTo>
                  <a:cubicBezTo>
                    <a:pt x="202" y="146"/>
                    <a:pt x="202" y="146"/>
                    <a:pt x="202" y="146"/>
                  </a:cubicBezTo>
                  <a:cubicBezTo>
                    <a:pt x="177" y="7"/>
                    <a:pt x="177" y="7"/>
                    <a:pt x="177" y="7"/>
                  </a:cubicBezTo>
                  <a:cubicBezTo>
                    <a:pt x="176" y="3"/>
                    <a:pt x="173" y="1"/>
                    <a:pt x="169" y="0"/>
                  </a:cubicBezTo>
                  <a:cubicBezTo>
                    <a:pt x="165" y="0"/>
                    <a:pt x="162" y="3"/>
                    <a:pt x="161" y="7"/>
                  </a:cubicBezTo>
                  <a:cubicBezTo>
                    <a:pt x="126" y="149"/>
                    <a:pt x="126" y="149"/>
                    <a:pt x="126" y="149"/>
                  </a:cubicBezTo>
                  <a:cubicBezTo>
                    <a:pt x="104" y="62"/>
                    <a:pt x="104" y="62"/>
                    <a:pt x="104" y="62"/>
                  </a:cubicBezTo>
                  <a:cubicBezTo>
                    <a:pt x="103" y="59"/>
                    <a:pt x="100" y="57"/>
                    <a:pt x="97" y="57"/>
                  </a:cubicBezTo>
                  <a:cubicBezTo>
                    <a:pt x="94" y="57"/>
                    <a:pt x="90" y="61"/>
                    <a:pt x="89" y="64"/>
                  </a:cubicBezTo>
                  <a:cubicBezTo>
                    <a:pt x="66" y="127"/>
                    <a:pt x="66" y="127"/>
                    <a:pt x="66" y="127"/>
                  </a:cubicBezTo>
                  <a:cubicBezTo>
                    <a:pt x="0" y="127"/>
                    <a:pt x="0" y="127"/>
                    <a:pt x="0" y="127"/>
                  </a:cubicBezTo>
                  <a:cubicBezTo>
                    <a:pt x="0" y="143"/>
                    <a:pt x="0" y="143"/>
                    <a:pt x="0" y="143"/>
                  </a:cubicBezTo>
                  <a:cubicBezTo>
                    <a:pt x="72" y="143"/>
                    <a:pt x="72" y="143"/>
                    <a:pt x="72" y="143"/>
                  </a:cubicBezTo>
                  <a:cubicBezTo>
                    <a:pt x="75" y="143"/>
                    <a:pt x="78" y="137"/>
                    <a:pt x="79" y="134"/>
                  </a:cubicBezTo>
                  <a:cubicBezTo>
                    <a:pt x="95" y="90"/>
                    <a:pt x="95" y="90"/>
                    <a:pt x="95" y="90"/>
                  </a:cubicBezTo>
                  <a:cubicBezTo>
                    <a:pt x="118" y="186"/>
                    <a:pt x="118" y="186"/>
                    <a:pt x="118" y="186"/>
                  </a:cubicBezTo>
                  <a:cubicBezTo>
                    <a:pt x="119" y="190"/>
                    <a:pt x="122" y="195"/>
                    <a:pt x="126" y="195"/>
                  </a:cubicBezTo>
                  <a:cubicBezTo>
                    <a:pt x="126" y="195"/>
                    <a:pt x="126" y="195"/>
                    <a:pt x="126" y="195"/>
                  </a:cubicBezTo>
                  <a:cubicBezTo>
                    <a:pt x="130" y="195"/>
                    <a:pt x="133" y="191"/>
                    <a:pt x="134" y="188"/>
                  </a:cubicBezTo>
                  <a:cubicBezTo>
                    <a:pt x="168" y="49"/>
                    <a:pt x="168" y="49"/>
                    <a:pt x="168" y="49"/>
                  </a:cubicBezTo>
                  <a:cubicBezTo>
                    <a:pt x="193" y="191"/>
                    <a:pt x="193" y="191"/>
                    <a:pt x="193" y="191"/>
                  </a:cubicBezTo>
                  <a:cubicBezTo>
                    <a:pt x="193" y="194"/>
                    <a:pt x="196" y="203"/>
                    <a:pt x="200" y="203"/>
                  </a:cubicBezTo>
                  <a:cubicBezTo>
                    <a:pt x="200" y="203"/>
                    <a:pt x="200" y="203"/>
                    <a:pt x="200" y="203"/>
                  </a:cubicBezTo>
                  <a:cubicBezTo>
                    <a:pt x="204" y="203"/>
                    <a:pt x="207" y="199"/>
                    <a:pt x="208" y="196"/>
                  </a:cubicBezTo>
                  <a:cubicBezTo>
                    <a:pt x="221" y="143"/>
                    <a:pt x="221" y="143"/>
                    <a:pt x="221" y="143"/>
                  </a:cubicBezTo>
                  <a:cubicBezTo>
                    <a:pt x="340" y="143"/>
                    <a:pt x="340" y="143"/>
                    <a:pt x="340" y="143"/>
                  </a:cubicBezTo>
                  <a:cubicBezTo>
                    <a:pt x="344" y="143"/>
                    <a:pt x="348" y="139"/>
                    <a:pt x="348" y="135"/>
                  </a:cubicBezTo>
                  <a:cubicBezTo>
                    <a:pt x="348" y="131"/>
                    <a:pt x="344" y="127"/>
                    <a:pt x="340" y="12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Source Sans Pro Light"/>
                <a:ea typeface="Source Sans Pro Light"/>
                <a:cs typeface="Source Sans Pro Light"/>
                <a:sym typeface="Source Sans Pro Light"/>
              </a:endParaRPr>
            </a:p>
          </p:txBody>
        </p:sp>
        <p:sp>
          <p:nvSpPr>
            <p:cNvPr id="502" name="Google Shape;502;gb0e4b047f7_0_562"/>
            <p:cNvSpPr/>
            <p:nvPr/>
          </p:nvSpPr>
          <p:spPr>
            <a:xfrm>
              <a:off x="1474881" y="3641928"/>
              <a:ext cx="2412000" cy="429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Source Sans Pro Light"/>
                <a:ea typeface="Source Sans Pro Light"/>
                <a:cs typeface="Source Sans Pro Light"/>
                <a:sym typeface="Source Sans Pro Light"/>
              </a:endParaRPr>
            </a:p>
          </p:txBody>
        </p:sp>
      </p:grpSp>
      <p:sp>
        <p:nvSpPr>
          <p:cNvPr id="503" name="Google Shape;503;gb0e4b047f7_0_562"/>
          <p:cNvSpPr txBox="1">
            <a:spLocks noGrp="1"/>
          </p:cNvSpPr>
          <p:nvPr>
            <p:ph type="subTitle" idx="1"/>
          </p:nvPr>
        </p:nvSpPr>
        <p:spPr>
          <a:xfrm>
            <a:off x="5410200" y="1557420"/>
            <a:ext cx="2809800" cy="3936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chemeClr val="dk1"/>
              </a:buClr>
              <a:buSzPts val="1800"/>
              <a:buFont typeface="Fredoka One"/>
              <a:buNone/>
              <a:defRPr>
                <a:solidFill>
                  <a:schemeClr val="dk1"/>
                </a:solidFill>
                <a:latin typeface="Fredoka One"/>
                <a:ea typeface="Fredoka One"/>
                <a:cs typeface="Fredoka One"/>
                <a:sym typeface="Fredoka One"/>
              </a:defRPr>
            </a:lvl1pPr>
            <a:lvl2pPr lvl="1" algn="l" rtl="0">
              <a:lnSpc>
                <a:spcPct val="115000"/>
              </a:lnSpc>
              <a:spcBef>
                <a:spcPts val="0"/>
              </a:spcBef>
              <a:spcAft>
                <a:spcPts val="0"/>
              </a:spcAft>
              <a:buSzPts val="1400"/>
              <a:buNone/>
              <a:defRPr/>
            </a:lvl2pPr>
            <a:lvl3pPr lvl="2" algn="l" rtl="0">
              <a:lnSpc>
                <a:spcPct val="115000"/>
              </a:lnSpc>
              <a:spcBef>
                <a:spcPts val="1600"/>
              </a:spcBef>
              <a:spcAft>
                <a:spcPts val="0"/>
              </a:spcAft>
              <a:buSzPts val="1400"/>
              <a:buNone/>
              <a:defRPr/>
            </a:lvl3pPr>
            <a:lvl4pPr lvl="3" algn="l" rtl="0">
              <a:lnSpc>
                <a:spcPct val="115000"/>
              </a:lnSpc>
              <a:spcBef>
                <a:spcPts val="1600"/>
              </a:spcBef>
              <a:spcAft>
                <a:spcPts val="0"/>
              </a:spcAft>
              <a:buSzPts val="1400"/>
              <a:buNone/>
              <a:defRPr/>
            </a:lvl4pPr>
            <a:lvl5pPr lvl="4" algn="l" rtl="0">
              <a:lnSpc>
                <a:spcPct val="115000"/>
              </a:lnSpc>
              <a:spcBef>
                <a:spcPts val="1600"/>
              </a:spcBef>
              <a:spcAft>
                <a:spcPts val="0"/>
              </a:spcAft>
              <a:buSzPts val="1400"/>
              <a:buNone/>
              <a:defRPr/>
            </a:lvl5pPr>
            <a:lvl6pPr lvl="5" algn="l" rtl="0">
              <a:lnSpc>
                <a:spcPct val="115000"/>
              </a:lnSpc>
              <a:spcBef>
                <a:spcPts val="1600"/>
              </a:spcBef>
              <a:spcAft>
                <a:spcPts val="0"/>
              </a:spcAft>
              <a:buSzPts val="1400"/>
              <a:buNone/>
              <a:defRPr/>
            </a:lvl6pPr>
            <a:lvl7pPr lvl="6" algn="l" rtl="0">
              <a:lnSpc>
                <a:spcPct val="115000"/>
              </a:lnSpc>
              <a:spcBef>
                <a:spcPts val="1600"/>
              </a:spcBef>
              <a:spcAft>
                <a:spcPts val="0"/>
              </a:spcAft>
              <a:buSzPts val="1400"/>
              <a:buNone/>
              <a:defRPr/>
            </a:lvl7pPr>
            <a:lvl8pPr lvl="7" algn="l" rtl="0">
              <a:lnSpc>
                <a:spcPct val="115000"/>
              </a:lnSpc>
              <a:spcBef>
                <a:spcPts val="1600"/>
              </a:spcBef>
              <a:spcAft>
                <a:spcPts val="0"/>
              </a:spcAft>
              <a:buSzPts val="1400"/>
              <a:buNone/>
              <a:defRPr/>
            </a:lvl8pPr>
            <a:lvl9pPr lvl="8" algn="l" rtl="0">
              <a:lnSpc>
                <a:spcPct val="115000"/>
              </a:lnSpc>
              <a:spcBef>
                <a:spcPts val="1600"/>
              </a:spcBef>
              <a:spcAft>
                <a:spcPts val="1600"/>
              </a:spcAft>
              <a:buSzPts val="1400"/>
              <a:buNone/>
              <a:defRPr/>
            </a:lvl9pPr>
          </a:lstStyle>
          <a:p>
            <a:endParaRPr/>
          </a:p>
        </p:txBody>
      </p:sp>
      <p:sp>
        <p:nvSpPr>
          <p:cNvPr id="504" name="Google Shape;504;gb0e4b047f7_0_562"/>
          <p:cNvSpPr txBox="1">
            <a:spLocks noGrp="1"/>
          </p:cNvSpPr>
          <p:nvPr>
            <p:ph type="subTitle" idx="2"/>
          </p:nvPr>
        </p:nvSpPr>
        <p:spPr>
          <a:xfrm>
            <a:off x="5410200" y="2017045"/>
            <a:ext cx="3019500" cy="3360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1200"/>
              <a:buNone/>
              <a:defRPr sz="1400"/>
            </a:lvl1pPr>
            <a:lvl2pPr lvl="1" algn="l" rtl="0">
              <a:lnSpc>
                <a:spcPct val="115000"/>
              </a:lnSpc>
              <a:spcBef>
                <a:spcPts val="0"/>
              </a:spcBef>
              <a:spcAft>
                <a:spcPts val="0"/>
              </a:spcAft>
              <a:buSzPts val="1200"/>
              <a:buNone/>
              <a:defRPr sz="1200"/>
            </a:lvl2pPr>
            <a:lvl3pPr lvl="2" algn="l" rtl="0">
              <a:lnSpc>
                <a:spcPct val="115000"/>
              </a:lnSpc>
              <a:spcBef>
                <a:spcPts val="1600"/>
              </a:spcBef>
              <a:spcAft>
                <a:spcPts val="0"/>
              </a:spcAft>
              <a:buSzPts val="1200"/>
              <a:buNone/>
              <a:defRPr sz="1200"/>
            </a:lvl3pPr>
            <a:lvl4pPr lvl="3" algn="l" rtl="0">
              <a:lnSpc>
                <a:spcPct val="115000"/>
              </a:lnSpc>
              <a:spcBef>
                <a:spcPts val="1600"/>
              </a:spcBef>
              <a:spcAft>
                <a:spcPts val="0"/>
              </a:spcAft>
              <a:buSzPts val="1200"/>
              <a:buNone/>
              <a:defRPr sz="1200"/>
            </a:lvl4pPr>
            <a:lvl5pPr lvl="4" algn="l" rtl="0">
              <a:lnSpc>
                <a:spcPct val="115000"/>
              </a:lnSpc>
              <a:spcBef>
                <a:spcPts val="1600"/>
              </a:spcBef>
              <a:spcAft>
                <a:spcPts val="0"/>
              </a:spcAft>
              <a:buSzPts val="1200"/>
              <a:buNone/>
              <a:defRPr sz="1200"/>
            </a:lvl5pPr>
            <a:lvl6pPr lvl="5" algn="l" rtl="0">
              <a:lnSpc>
                <a:spcPct val="115000"/>
              </a:lnSpc>
              <a:spcBef>
                <a:spcPts val="1600"/>
              </a:spcBef>
              <a:spcAft>
                <a:spcPts val="0"/>
              </a:spcAft>
              <a:buSzPts val="1200"/>
              <a:buNone/>
              <a:defRPr sz="1200"/>
            </a:lvl6pPr>
            <a:lvl7pPr lvl="6" algn="l" rtl="0">
              <a:lnSpc>
                <a:spcPct val="115000"/>
              </a:lnSpc>
              <a:spcBef>
                <a:spcPts val="1600"/>
              </a:spcBef>
              <a:spcAft>
                <a:spcPts val="0"/>
              </a:spcAft>
              <a:buSzPts val="1200"/>
              <a:buNone/>
              <a:defRPr sz="1200"/>
            </a:lvl7pPr>
            <a:lvl8pPr lvl="7" algn="l" rtl="0">
              <a:lnSpc>
                <a:spcPct val="115000"/>
              </a:lnSpc>
              <a:spcBef>
                <a:spcPts val="1600"/>
              </a:spcBef>
              <a:spcAft>
                <a:spcPts val="0"/>
              </a:spcAft>
              <a:buSzPts val="1200"/>
              <a:buNone/>
              <a:defRPr sz="1200"/>
            </a:lvl8pPr>
            <a:lvl9pPr lvl="8" algn="l" rtl="0">
              <a:lnSpc>
                <a:spcPct val="115000"/>
              </a:lnSpc>
              <a:spcBef>
                <a:spcPts val="1600"/>
              </a:spcBef>
              <a:spcAft>
                <a:spcPts val="1600"/>
              </a:spcAft>
              <a:buSzPts val="1200"/>
              <a:buNone/>
              <a:defRPr sz="1200"/>
            </a:lvl9pPr>
          </a:lstStyle>
          <a:p>
            <a:endParaRPr/>
          </a:p>
        </p:txBody>
      </p:sp>
      <p:sp>
        <p:nvSpPr>
          <p:cNvPr id="505" name="Google Shape;505;gb0e4b047f7_0_562"/>
          <p:cNvSpPr txBox="1">
            <a:spLocks noGrp="1"/>
          </p:cNvSpPr>
          <p:nvPr>
            <p:ph type="subTitle" idx="3"/>
          </p:nvPr>
        </p:nvSpPr>
        <p:spPr>
          <a:xfrm>
            <a:off x="5410200" y="2645610"/>
            <a:ext cx="2809800" cy="3936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chemeClr val="dk1"/>
              </a:buClr>
              <a:buSzPts val="1800"/>
              <a:buFont typeface="Fredoka One"/>
              <a:buNone/>
              <a:defRPr>
                <a:solidFill>
                  <a:schemeClr val="dk1"/>
                </a:solidFill>
                <a:latin typeface="Fredoka One"/>
                <a:ea typeface="Fredoka One"/>
                <a:cs typeface="Fredoka One"/>
                <a:sym typeface="Fredoka One"/>
              </a:defRPr>
            </a:lvl1pPr>
            <a:lvl2pPr lvl="1" algn="l" rtl="0">
              <a:lnSpc>
                <a:spcPct val="115000"/>
              </a:lnSpc>
              <a:spcBef>
                <a:spcPts val="0"/>
              </a:spcBef>
              <a:spcAft>
                <a:spcPts val="0"/>
              </a:spcAft>
              <a:buSzPts val="1400"/>
              <a:buNone/>
              <a:defRPr/>
            </a:lvl2pPr>
            <a:lvl3pPr lvl="2" algn="l" rtl="0">
              <a:lnSpc>
                <a:spcPct val="115000"/>
              </a:lnSpc>
              <a:spcBef>
                <a:spcPts val="1600"/>
              </a:spcBef>
              <a:spcAft>
                <a:spcPts val="0"/>
              </a:spcAft>
              <a:buSzPts val="1400"/>
              <a:buNone/>
              <a:defRPr/>
            </a:lvl3pPr>
            <a:lvl4pPr lvl="3" algn="l" rtl="0">
              <a:lnSpc>
                <a:spcPct val="115000"/>
              </a:lnSpc>
              <a:spcBef>
                <a:spcPts val="1600"/>
              </a:spcBef>
              <a:spcAft>
                <a:spcPts val="0"/>
              </a:spcAft>
              <a:buSzPts val="1400"/>
              <a:buNone/>
              <a:defRPr/>
            </a:lvl4pPr>
            <a:lvl5pPr lvl="4" algn="l" rtl="0">
              <a:lnSpc>
                <a:spcPct val="115000"/>
              </a:lnSpc>
              <a:spcBef>
                <a:spcPts val="1600"/>
              </a:spcBef>
              <a:spcAft>
                <a:spcPts val="0"/>
              </a:spcAft>
              <a:buSzPts val="1400"/>
              <a:buNone/>
              <a:defRPr/>
            </a:lvl5pPr>
            <a:lvl6pPr lvl="5" algn="l" rtl="0">
              <a:lnSpc>
                <a:spcPct val="115000"/>
              </a:lnSpc>
              <a:spcBef>
                <a:spcPts val="1600"/>
              </a:spcBef>
              <a:spcAft>
                <a:spcPts val="0"/>
              </a:spcAft>
              <a:buSzPts val="1400"/>
              <a:buNone/>
              <a:defRPr/>
            </a:lvl6pPr>
            <a:lvl7pPr lvl="6" algn="l" rtl="0">
              <a:lnSpc>
                <a:spcPct val="115000"/>
              </a:lnSpc>
              <a:spcBef>
                <a:spcPts val="1600"/>
              </a:spcBef>
              <a:spcAft>
                <a:spcPts val="0"/>
              </a:spcAft>
              <a:buSzPts val="1400"/>
              <a:buNone/>
              <a:defRPr/>
            </a:lvl7pPr>
            <a:lvl8pPr lvl="7" algn="l" rtl="0">
              <a:lnSpc>
                <a:spcPct val="115000"/>
              </a:lnSpc>
              <a:spcBef>
                <a:spcPts val="1600"/>
              </a:spcBef>
              <a:spcAft>
                <a:spcPts val="0"/>
              </a:spcAft>
              <a:buSzPts val="1400"/>
              <a:buNone/>
              <a:defRPr/>
            </a:lvl8pPr>
            <a:lvl9pPr lvl="8" algn="l" rtl="0">
              <a:lnSpc>
                <a:spcPct val="115000"/>
              </a:lnSpc>
              <a:spcBef>
                <a:spcPts val="1600"/>
              </a:spcBef>
              <a:spcAft>
                <a:spcPts val="1600"/>
              </a:spcAft>
              <a:buSzPts val="1400"/>
              <a:buNone/>
              <a:defRPr/>
            </a:lvl9pPr>
          </a:lstStyle>
          <a:p>
            <a:endParaRPr/>
          </a:p>
        </p:txBody>
      </p:sp>
      <p:sp>
        <p:nvSpPr>
          <p:cNvPr id="506" name="Google Shape;506;gb0e4b047f7_0_562"/>
          <p:cNvSpPr txBox="1">
            <a:spLocks noGrp="1"/>
          </p:cNvSpPr>
          <p:nvPr>
            <p:ph type="subTitle" idx="4"/>
          </p:nvPr>
        </p:nvSpPr>
        <p:spPr>
          <a:xfrm>
            <a:off x="5410200" y="3106685"/>
            <a:ext cx="3019500" cy="3384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1200"/>
              <a:buNone/>
              <a:defRPr sz="1400"/>
            </a:lvl1pPr>
            <a:lvl2pPr lvl="1" algn="l" rtl="0">
              <a:lnSpc>
                <a:spcPct val="115000"/>
              </a:lnSpc>
              <a:spcBef>
                <a:spcPts val="0"/>
              </a:spcBef>
              <a:spcAft>
                <a:spcPts val="0"/>
              </a:spcAft>
              <a:buSzPts val="1200"/>
              <a:buNone/>
              <a:defRPr sz="1200"/>
            </a:lvl2pPr>
            <a:lvl3pPr lvl="2" algn="l" rtl="0">
              <a:lnSpc>
                <a:spcPct val="115000"/>
              </a:lnSpc>
              <a:spcBef>
                <a:spcPts val="1600"/>
              </a:spcBef>
              <a:spcAft>
                <a:spcPts val="0"/>
              </a:spcAft>
              <a:buSzPts val="1200"/>
              <a:buNone/>
              <a:defRPr sz="1200"/>
            </a:lvl3pPr>
            <a:lvl4pPr lvl="3" algn="l" rtl="0">
              <a:lnSpc>
                <a:spcPct val="115000"/>
              </a:lnSpc>
              <a:spcBef>
                <a:spcPts val="1600"/>
              </a:spcBef>
              <a:spcAft>
                <a:spcPts val="0"/>
              </a:spcAft>
              <a:buSzPts val="1200"/>
              <a:buNone/>
              <a:defRPr sz="1200"/>
            </a:lvl4pPr>
            <a:lvl5pPr lvl="4" algn="l" rtl="0">
              <a:lnSpc>
                <a:spcPct val="115000"/>
              </a:lnSpc>
              <a:spcBef>
                <a:spcPts val="1600"/>
              </a:spcBef>
              <a:spcAft>
                <a:spcPts val="0"/>
              </a:spcAft>
              <a:buSzPts val="1200"/>
              <a:buNone/>
              <a:defRPr sz="1200"/>
            </a:lvl5pPr>
            <a:lvl6pPr lvl="5" algn="l" rtl="0">
              <a:lnSpc>
                <a:spcPct val="115000"/>
              </a:lnSpc>
              <a:spcBef>
                <a:spcPts val="1600"/>
              </a:spcBef>
              <a:spcAft>
                <a:spcPts val="0"/>
              </a:spcAft>
              <a:buSzPts val="1200"/>
              <a:buNone/>
              <a:defRPr sz="1200"/>
            </a:lvl6pPr>
            <a:lvl7pPr lvl="6" algn="l" rtl="0">
              <a:lnSpc>
                <a:spcPct val="115000"/>
              </a:lnSpc>
              <a:spcBef>
                <a:spcPts val="1600"/>
              </a:spcBef>
              <a:spcAft>
                <a:spcPts val="0"/>
              </a:spcAft>
              <a:buSzPts val="1200"/>
              <a:buNone/>
              <a:defRPr sz="1200"/>
            </a:lvl7pPr>
            <a:lvl8pPr lvl="7" algn="l" rtl="0">
              <a:lnSpc>
                <a:spcPct val="115000"/>
              </a:lnSpc>
              <a:spcBef>
                <a:spcPts val="1600"/>
              </a:spcBef>
              <a:spcAft>
                <a:spcPts val="0"/>
              </a:spcAft>
              <a:buSzPts val="1200"/>
              <a:buNone/>
              <a:defRPr sz="1200"/>
            </a:lvl8pPr>
            <a:lvl9pPr lvl="8" algn="l" rtl="0">
              <a:lnSpc>
                <a:spcPct val="115000"/>
              </a:lnSpc>
              <a:spcBef>
                <a:spcPts val="1600"/>
              </a:spcBef>
              <a:spcAft>
                <a:spcPts val="1600"/>
              </a:spcAft>
              <a:buSzPts val="1200"/>
              <a:buNone/>
              <a:defRPr sz="1200"/>
            </a:lvl9pPr>
          </a:lstStyle>
          <a:p>
            <a:endParaRPr/>
          </a:p>
        </p:txBody>
      </p:sp>
      <p:sp>
        <p:nvSpPr>
          <p:cNvPr id="507" name="Google Shape;507;gb0e4b047f7_0_562"/>
          <p:cNvSpPr txBox="1">
            <a:spLocks noGrp="1"/>
          </p:cNvSpPr>
          <p:nvPr>
            <p:ph type="subTitle" idx="5"/>
          </p:nvPr>
        </p:nvSpPr>
        <p:spPr>
          <a:xfrm>
            <a:off x="5410200" y="3733800"/>
            <a:ext cx="2809800" cy="3936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chemeClr val="dk1"/>
              </a:buClr>
              <a:buSzPts val="1800"/>
              <a:buFont typeface="Fredoka One"/>
              <a:buNone/>
              <a:defRPr>
                <a:solidFill>
                  <a:schemeClr val="dk1"/>
                </a:solidFill>
                <a:latin typeface="Fredoka One"/>
                <a:ea typeface="Fredoka One"/>
                <a:cs typeface="Fredoka One"/>
                <a:sym typeface="Fredoka One"/>
              </a:defRPr>
            </a:lvl1pPr>
            <a:lvl2pPr lvl="1" algn="l" rtl="0">
              <a:lnSpc>
                <a:spcPct val="115000"/>
              </a:lnSpc>
              <a:spcBef>
                <a:spcPts val="0"/>
              </a:spcBef>
              <a:spcAft>
                <a:spcPts val="0"/>
              </a:spcAft>
              <a:buSzPts val="1400"/>
              <a:buNone/>
              <a:defRPr/>
            </a:lvl2pPr>
            <a:lvl3pPr lvl="2" algn="l" rtl="0">
              <a:lnSpc>
                <a:spcPct val="115000"/>
              </a:lnSpc>
              <a:spcBef>
                <a:spcPts val="1600"/>
              </a:spcBef>
              <a:spcAft>
                <a:spcPts val="0"/>
              </a:spcAft>
              <a:buSzPts val="1400"/>
              <a:buNone/>
              <a:defRPr/>
            </a:lvl3pPr>
            <a:lvl4pPr lvl="3" algn="l" rtl="0">
              <a:lnSpc>
                <a:spcPct val="115000"/>
              </a:lnSpc>
              <a:spcBef>
                <a:spcPts val="1600"/>
              </a:spcBef>
              <a:spcAft>
                <a:spcPts val="0"/>
              </a:spcAft>
              <a:buSzPts val="1400"/>
              <a:buNone/>
              <a:defRPr/>
            </a:lvl4pPr>
            <a:lvl5pPr lvl="4" algn="l" rtl="0">
              <a:lnSpc>
                <a:spcPct val="115000"/>
              </a:lnSpc>
              <a:spcBef>
                <a:spcPts val="1600"/>
              </a:spcBef>
              <a:spcAft>
                <a:spcPts val="0"/>
              </a:spcAft>
              <a:buSzPts val="1400"/>
              <a:buNone/>
              <a:defRPr/>
            </a:lvl5pPr>
            <a:lvl6pPr lvl="5" algn="l" rtl="0">
              <a:lnSpc>
                <a:spcPct val="115000"/>
              </a:lnSpc>
              <a:spcBef>
                <a:spcPts val="1600"/>
              </a:spcBef>
              <a:spcAft>
                <a:spcPts val="0"/>
              </a:spcAft>
              <a:buSzPts val="1400"/>
              <a:buNone/>
              <a:defRPr/>
            </a:lvl6pPr>
            <a:lvl7pPr lvl="6" algn="l" rtl="0">
              <a:lnSpc>
                <a:spcPct val="115000"/>
              </a:lnSpc>
              <a:spcBef>
                <a:spcPts val="1600"/>
              </a:spcBef>
              <a:spcAft>
                <a:spcPts val="0"/>
              </a:spcAft>
              <a:buSzPts val="1400"/>
              <a:buNone/>
              <a:defRPr/>
            </a:lvl7pPr>
            <a:lvl8pPr lvl="7" algn="l" rtl="0">
              <a:lnSpc>
                <a:spcPct val="115000"/>
              </a:lnSpc>
              <a:spcBef>
                <a:spcPts val="1600"/>
              </a:spcBef>
              <a:spcAft>
                <a:spcPts val="0"/>
              </a:spcAft>
              <a:buSzPts val="1400"/>
              <a:buNone/>
              <a:defRPr/>
            </a:lvl8pPr>
            <a:lvl9pPr lvl="8" algn="l" rtl="0">
              <a:lnSpc>
                <a:spcPct val="115000"/>
              </a:lnSpc>
              <a:spcBef>
                <a:spcPts val="1600"/>
              </a:spcBef>
              <a:spcAft>
                <a:spcPts val="1600"/>
              </a:spcAft>
              <a:buSzPts val="1400"/>
              <a:buNone/>
              <a:defRPr/>
            </a:lvl9pPr>
          </a:lstStyle>
          <a:p>
            <a:endParaRPr/>
          </a:p>
        </p:txBody>
      </p:sp>
      <p:sp>
        <p:nvSpPr>
          <p:cNvPr id="508" name="Google Shape;508;gb0e4b047f7_0_562"/>
          <p:cNvSpPr txBox="1">
            <a:spLocks noGrp="1"/>
          </p:cNvSpPr>
          <p:nvPr>
            <p:ph type="subTitle" idx="6"/>
          </p:nvPr>
        </p:nvSpPr>
        <p:spPr>
          <a:xfrm>
            <a:off x="5410200" y="4198725"/>
            <a:ext cx="3019500" cy="3384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1200"/>
              <a:buNone/>
              <a:defRPr sz="1400"/>
            </a:lvl1pPr>
            <a:lvl2pPr lvl="1" algn="l" rtl="0">
              <a:lnSpc>
                <a:spcPct val="115000"/>
              </a:lnSpc>
              <a:spcBef>
                <a:spcPts val="0"/>
              </a:spcBef>
              <a:spcAft>
                <a:spcPts val="0"/>
              </a:spcAft>
              <a:buSzPts val="1200"/>
              <a:buNone/>
              <a:defRPr sz="1200"/>
            </a:lvl2pPr>
            <a:lvl3pPr lvl="2" algn="l" rtl="0">
              <a:lnSpc>
                <a:spcPct val="115000"/>
              </a:lnSpc>
              <a:spcBef>
                <a:spcPts val="1600"/>
              </a:spcBef>
              <a:spcAft>
                <a:spcPts val="0"/>
              </a:spcAft>
              <a:buSzPts val="1200"/>
              <a:buNone/>
              <a:defRPr sz="1200"/>
            </a:lvl3pPr>
            <a:lvl4pPr lvl="3" algn="l" rtl="0">
              <a:lnSpc>
                <a:spcPct val="115000"/>
              </a:lnSpc>
              <a:spcBef>
                <a:spcPts val="1600"/>
              </a:spcBef>
              <a:spcAft>
                <a:spcPts val="0"/>
              </a:spcAft>
              <a:buSzPts val="1200"/>
              <a:buNone/>
              <a:defRPr sz="1200"/>
            </a:lvl4pPr>
            <a:lvl5pPr lvl="4" algn="l" rtl="0">
              <a:lnSpc>
                <a:spcPct val="115000"/>
              </a:lnSpc>
              <a:spcBef>
                <a:spcPts val="1600"/>
              </a:spcBef>
              <a:spcAft>
                <a:spcPts val="0"/>
              </a:spcAft>
              <a:buSzPts val="1200"/>
              <a:buNone/>
              <a:defRPr sz="1200"/>
            </a:lvl5pPr>
            <a:lvl6pPr lvl="5" algn="l" rtl="0">
              <a:lnSpc>
                <a:spcPct val="115000"/>
              </a:lnSpc>
              <a:spcBef>
                <a:spcPts val="1600"/>
              </a:spcBef>
              <a:spcAft>
                <a:spcPts val="0"/>
              </a:spcAft>
              <a:buSzPts val="1200"/>
              <a:buNone/>
              <a:defRPr sz="1200"/>
            </a:lvl6pPr>
            <a:lvl7pPr lvl="6" algn="l" rtl="0">
              <a:lnSpc>
                <a:spcPct val="115000"/>
              </a:lnSpc>
              <a:spcBef>
                <a:spcPts val="1600"/>
              </a:spcBef>
              <a:spcAft>
                <a:spcPts val="0"/>
              </a:spcAft>
              <a:buSzPts val="1200"/>
              <a:buNone/>
              <a:defRPr sz="1200"/>
            </a:lvl7pPr>
            <a:lvl8pPr lvl="7" algn="l" rtl="0">
              <a:lnSpc>
                <a:spcPct val="115000"/>
              </a:lnSpc>
              <a:spcBef>
                <a:spcPts val="1600"/>
              </a:spcBef>
              <a:spcAft>
                <a:spcPts val="0"/>
              </a:spcAft>
              <a:buSzPts val="1200"/>
              <a:buNone/>
              <a:defRPr sz="1200"/>
            </a:lvl8pPr>
            <a:lvl9pPr lvl="8" algn="l" rtl="0">
              <a:lnSpc>
                <a:spcPct val="115000"/>
              </a:lnSpc>
              <a:spcBef>
                <a:spcPts val="1600"/>
              </a:spcBef>
              <a:spcAft>
                <a:spcPts val="1600"/>
              </a:spcAft>
              <a:buSzPts val="1200"/>
              <a:buNone/>
              <a:defRPr sz="1200"/>
            </a:lvl9pPr>
          </a:lstStyle>
          <a:p>
            <a:endParaRPr/>
          </a:p>
        </p:txBody>
      </p:sp>
      <p:sp>
        <p:nvSpPr>
          <p:cNvPr id="509" name="Google Shape;509;gb0e4b047f7_0_562"/>
          <p:cNvSpPr txBox="1">
            <a:spLocks noGrp="1"/>
          </p:cNvSpPr>
          <p:nvPr>
            <p:ph type="title" idx="7"/>
          </p:nvPr>
        </p:nvSpPr>
        <p:spPr>
          <a:xfrm>
            <a:off x="4667606" y="1765945"/>
            <a:ext cx="722400" cy="204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800"/>
              <a:buNone/>
              <a:defRPr sz="1800">
                <a:solidFill>
                  <a:schemeClr val="lt1"/>
                </a:solidFill>
              </a:defRPr>
            </a:lvl1pPr>
            <a:lvl2pPr lvl="1" algn="ctr" rtl="0">
              <a:lnSpc>
                <a:spcPct val="100000"/>
              </a:lnSpc>
              <a:spcBef>
                <a:spcPts val="0"/>
              </a:spcBef>
              <a:spcAft>
                <a:spcPts val="0"/>
              </a:spcAft>
              <a:buClr>
                <a:schemeClr val="lt1"/>
              </a:buClr>
              <a:buSzPts val="1800"/>
              <a:buNone/>
              <a:defRPr sz="1800">
                <a:solidFill>
                  <a:schemeClr val="lt1"/>
                </a:solidFill>
              </a:defRPr>
            </a:lvl2pPr>
            <a:lvl3pPr lvl="2" algn="ctr" rtl="0">
              <a:lnSpc>
                <a:spcPct val="100000"/>
              </a:lnSpc>
              <a:spcBef>
                <a:spcPts val="0"/>
              </a:spcBef>
              <a:spcAft>
                <a:spcPts val="0"/>
              </a:spcAft>
              <a:buClr>
                <a:schemeClr val="lt1"/>
              </a:buClr>
              <a:buSzPts val="1800"/>
              <a:buNone/>
              <a:defRPr sz="1800">
                <a:solidFill>
                  <a:schemeClr val="lt1"/>
                </a:solidFill>
              </a:defRPr>
            </a:lvl3pPr>
            <a:lvl4pPr lvl="3" algn="ctr" rtl="0">
              <a:lnSpc>
                <a:spcPct val="100000"/>
              </a:lnSpc>
              <a:spcBef>
                <a:spcPts val="0"/>
              </a:spcBef>
              <a:spcAft>
                <a:spcPts val="0"/>
              </a:spcAft>
              <a:buClr>
                <a:schemeClr val="lt1"/>
              </a:buClr>
              <a:buSzPts val="1800"/>
              <a:buNone/>
              <a:defRPr sz="1800">
                <a:solidFill>
                  <a:schemeClr val="lt1"/>
                </a:solidFill>
              </a:defRPr>
            </a:lvl4pPr>
            <a:lvl5pPr lvl="4" algn="ctr" rtl="0">
              <a:lnSpc>
                <a:spcPct val="100000"/>
              </a:lnSpc>
              <a:spcBef>
                <a:spcPts val="0"/>
              </a:spcBef>
              <a:spcAft>
                <a:spcPts val="0"/>
              </a:spcAft>
              <a:buClr>
                <a:schemeClr val="lt1"/>
              </a:buClr>
              <a:buSzPts val="1800"/>
              <a:buNone/>
              <a:defRPr sz="1800">
                <a:solidFill>
                  <a:schemeClr val="lt1"/>
                </a:solidFill>
              </a:defRPr>
            </a:lvl5pPr>
            <a:lvl6pPr lvl="5" algn="ctr" rtl="0">
              <a:lnSpc>
                <a:spcPct val="100000"/>
              </a:lnSpc>
              <a:spcBef>
                <a:spcPts val="0"/>
              </a:spcBef>
              <a:spcAft>
                <a:spcPts val="0"/>
              </a:spcAft>
              <a:buClr>
                <a:schemeClr val="lt1"/>
              </a:buClr>
              <a:buSzPts val="1800"/>
              <a:buNone/>
              <a:defRPr sz="1800">
                <a:solidFill>
                  <a:schemeClr val="lt1"/>
                </a:solidFill>
              </a:defRPr>
            </a:lvl6pPr>
            <a:lvl7pPr lvl="6" algn="ctr" rtl="0">
              <a:lnSpc>
                <a:spcPct val="100000"/>
              </a:lnSpc>
              <a:spcBef>
                <a:spcPts val="0"/>
              </a:spcBef>
              <a:spcAft>
                <a:spcPts val="0"/>
              </a:spcAft>
              <a:buClr>
                <a:schemeClr val="lt1"/>
              </a:buClr>
              <a:buSzPts val="1800"/>
              <a:buNone/>
              <a:defRPr sz="1800">
                <a:solidFill>
                  <a:schemeClr val="lt1"/>
                </a:solidFill>
              </a:defRPr>
            </a:lvl7pPr>
            <a:lvl8pPr lvl="7" algn="ctr" rtl="0">
              <a:lnSpc>
                <a:spcPct val="100000"/>
              </a:lnSpc>
              <a:spcBef>
                <a:spcPts val="0"/>
              </a:spcBef>
              <a:spcAft>
                <a:spcPts val="0"/>
              </a:spcAft>
              <a:buClr>
                <a:schemeClr val="lt1"/>
              </a:buClr>
              <a:buSzPts val="1800"/>
              <a:buNone/>
              <a:defRPr sz="1800">
                <a:solidFill>
                  <a:schemeClr val="lt1"/>
                </a:solidFill>
              </a:defRPr>
            </a:lvl8pPr>
            <a:lvl9pPr lvl="8" algn="ctr" rtl="0">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510" name="Google Shape;510;gb0e4b047f7_0_562"/>
          <p:cNvSpPr txBox="1">
            <a:spLocks noGrp="1"/>
          </p:cNvSpPr>
          <p:nvPr>
            <p:ph type="title" idx="8"/>
          </p:nvPr>
        </p:nvSpPr>
        <p:spPr>
          <a:xfrm>
            <a:off x="4667606" y="2854133"/>
            <a:ext cx="722400" cy="204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800"/>
              <a:buNone/>
              <a:defRPr sz="1800">
                <a:solidFill>
                  <a:schemeClr val="lt1"/>
                </a:solidFill>
              </a:defRPr>
            </a:lvl1pPr>
            <a:lvl2pPr lvl="1" algn="ctr" rtl="0">
              <a:lnSpc>
                <a:spcPct val="100000"/>
              </a:lnSpc>
              <a:spcBef>
                <a:spcPts val="0"/>
              </a:spcBef>
              <a:spcAft>
                <a:spcPts val="0"/>
              </a:spcAft>
              <a:buClr>
                <a:schemeClr val="lt1"/>
              </a:buClr>
              <a:buSzPts val="1800"/>
              <a:buNone/>
              <a:defRPr sz="1800">
                <a:solidFill>
                  <a:schemeClr val="lt1"/>
                </a:solidFill>
              </a:defRPr>
            </a:lvl2pPr>
            <a:lvl3pPr lvl="2" algn="ctr" rtl="0">
              <a:lnSpc>
                <a:spcPct val="100000"/>
              </a:lnSpc>
              <a:spcBef>
                <a:spcPts val="0"/>
              </a:spcBef>
              <a:spcAft>
                <a:spcPts val="0"/>
              </a:spcAft>
              <a:buClr>
                <a:schemeClr val="lt1"/>
              </a:buClr>
              <a:buSzPts val="1800"/>
              <a:buNone/>
              <a:defRPr sz="1800">
                <a:solidFill>
                  <a:schemeClr val="lt1"/>
                </a:solidFill>
              </a:defRPr>
            </a:lvl3pPr>
            <a:lvl4pPr lvl="3" algn="ctr" rtl="0">
              <a:lnSpc>
                <a:spcPct val="100000"/>
              </a:lnSpc>
              <a:spcBef>
                <a:spcPts val="0"/>
              </a:spcBef>
              <a:spcAft>
                <a:spcPts val="0"/>
              </a:spcAft>
              <a:buClr>
                <a:schemeClr val="lt1"/>
              </a:buClr>
              <a:buSzPts val="1800"/>
              <a:buNone/>
              <a:defRPr sz="1800">
                <a:solidFill>
                  <a:schemeClr val="lt1"/>
                </a:solidFill>
              </a:defRPr>
            </a:lvl4pPr>
            <a:lvl5pPr lvl="4" algn="ctr" rtl="0">
              <a:lnSpc>
                <a:spcPct val="100000"/>
              </a:lnSpc>
              <a:spcBef>
                <a:spcPts val="0"/>
              </a:spcBef>
              <a:spcAft>
                <a:spcPts val="0"/>
              </a:spcAft>
              <a:buClr>
                <a:schemeClr val="lt1"/>
              </a:buClr>
              <a:buSzPts val="1800"/>
              <a:buNone/>
              <a:defRPr sz="1800">
                <a:solidFill>
                  <a:schemeClr val="lt1"/>
                </a:solidFill>
              </a:defRPr>
            </a:lvl5pPr>
            <a:lvl6pPr lvl="5" algn="ctr" rtl="0">
              <a:lnSpc>
                <a:spcPct val="100000"/>
              </a:lnSpc>
              <a:spcBef>
                <a:spcPts val="0"/>
              </a:spcBef>
              <a:spcAft>
                <a:spcPts val="0"/>
              </a:spcAft>
              <a:buClr>
                <a:schemeClr val="lt1"/>
              </a:buClr>
              <a:buSzPts val="1800"/>
              <a:buNone/>
              <a:defRPr sz="1800">
                <a:solidFill>
                  <a:schemeClr val="lt1"/>
                </a:solidFill>
              </a:defRPr>
            </a:lvl6pPr>
            <a:lvl7pPr lvl="6" algn="ctr" rtl="0">
              <a:lnSpc>
                <a:spcPct val="100000"/>
              </a:lnSpc>
              <a:spcBef>
                <a:spcPts val="0"/>
              </a:spcBef>
              <a:spcAft>
                <a:spcPts val="0"/>
              </a:spcAft>
              <a:buClr>
                <a:schemeClr val="lt1"/>
              </a:buClr>
              <a:buSzPts val="1800"/>
              <a:buNone/>
              <a:defRPr sz="1800">
                <a:solidFill>
                  <a:schemeClr val="lt1"/>
                </a:solidFill>
              </a:defRPr>
            </a:lvl7pPr>
            <a:lvl8pPr lvl="7" algn="ctr" rtl="0">
              <a:lnSpc>
                <a:spcPct val="100000"/>
              </a:lnSpc>
              <a:spcBef>
                <a:spcPts val="0"/>
              </a:spcBef>
              <a:spcAft>
                <a:spcPts val="0"/>
              </a:spcAft>
              <a:buClr>
                <a:schemeClr val="lt1"/>
              </a:buClr>
              <a:buSzPts val="1800"/>
              <a:buNone/>
              <a:defRPr sz="1800">
                <a:solidFill>
                  <a:schemeClr val="lt1"/>
                </a:solidFill>
              </a:defRPr>
            </a:lvl8pPr>
            <a:lvl9pPr lvl="8" algn="ctr" rtl="0">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511" name="Google Shape;511;gb0e4b047f7_0_562"/>
          <p:cNvSpPr txBox="1">
            <a:spLocks noGrp="1"/>
          </p:cNvSpPr>
          <p:nvPr>
            <p:ph type="title" idx="9"/>
          </p:nvPr>
        </p:nvSpPr>
        <p:spPr>
          <a:xfrm>
            <a:off x="4667606" y="3942325"/>
            <a:ext cx="722400" cy="204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800"/>
              <a:buNone/>
              <a:defRPr sz="1800">
                <a:solidFill>
                  <a:schemeClr val="lt1"/>
                </a:solidFill>
              </a:defRPr>
            </a:lvl1pPr>
            <a:lvl2pPr lvl="1" algn="ctr" rtl="0">
              <a:lnSpc>
                <a:spcPct val="100000"/>
              </a:lnSpc>
              <a:spcBef>
                <a:spcPts val="0"/>
              </a:spcBef>
              <a:spcAft>
                <a:spcPts val="0"/>
              </a:spcAft>
              <a:buClr>
                <a:schemeClr val="lt1"/>
              </a:buClr>
              <a:buSzPts val="1800"/>
              <a:buNone/>
              <a:defRPr sz="1800">
                <a:solidFill>
                  <a:schemeClr val="lt1"/>
                </a:solidFill>
              </a:defRPr>
            </a:lvl2pPr>
            <a:lvl3pPr lvl="2" algn="ctr" rtl="0">
              <a:lnSpc>
                <a:spcPct val="100000"/>
              </a:lnSpc>
              <a:spcBef>
                <a:spcPts val="0"/>
              </a:spcBef>
              <a:spcAft>
                <a:spcPts val="0"/>
              </a:spcAft>
              <a:buClr>
                <a:schemeClr val="lt1"/>
              </a:buClr>
              <a:buSzPts val="1800"/>
              <a:buNone/>
              <a:defRPr sz="1800">
                <a:solidFill>
                  <a:schemeClr val="lt1"/>
                </a:solidFill>
              </a:defRPr>
            </a:lvl3pPr>
            <a:lvl4pPr lvl="3" algn="ctr" rtl="0">
              <a:lnSpc>
                <a:spcPct val="100000"/>
              </a:lnSpc>
              <a:spcBef>
                <a:spcPts val="0"/>
              </a:spcBef>
              <a:spcAft>
                <a:spcPts val="0"/>
              </a:spcAft>
              <a:buClr>
                <a:schemeClr val="lt1"/>
              </a:buClr>
              <a:buSzPts val="1800"/>
              <a:buNone/>
              <a:defRPr sz="1800">
                <a:solidFill>
                  <a:schemeClr val="lt1"/>
                </a:solidFill>
              </a:defRPr>
            </a:lvl4pPr>
            <a:lvl5pPr lvl="4" algn="ctr" rtl="0">
              <a:lnSpc>
                <a:spcPct val="100000"/>
              </a:lnSpc>
              <a:spcBef>
                <a:spcPts val="0"/>
              </a:spcBef>
              <a:spcAft>
                <a:spcPts val="0"/>
              </a:spcAft>
              <a:buClr>
                <a:schemeClr val="lt1"/>
              </a:buClr>
              <a:buSzPts val="1800"/>
              <a:buNone/>
              <a:defRPr sz="1800">
                <a:solidFill>
                  <a:schemeClr val="lt1"/>
                </a:solidFill>
              </a:defRPr>
            </a:lvl5pPr>
            <a:lvl6pPr lvl="5" algn="ctr" rtl="0">
              <a:lnSpc>
                <a:spcPct val="100000"/>
              </a:lnSpc>
              <a:spcBef>
                <a:spcPts val="0"/>
              </a:spcBef>
              <a:spcAft>
                <a:spcPts val="0"/>
              </a:spcAft>
              <a:buClr>
                <a:schemeClr val="lt1"/>
              </a:buClr>
              <a:buSzPts val="1800"/>
              <a:buNone/>
              <a:defRPr sz="1800">
                <a:solidFill>
                  <a:schemeClr val="lt1"/>
                </a:solidFill>
              </a:defRPr>
            </a:lvl6pPr>
            <a:lvl7pPr lvl="6" algn="ctr" rtl="0">
              <a:lnSpc>
                <a:spcPct val="100000"/>
              </a:lnSpc>
              <a:spcBef>
                <a:spcPts val="0"/>
              </a:spcBef>
              <a:spcAft>
                <a:spcPts val="0"/>
              </a:spcAft>
              <a:buClr>
                <a:schemeClr val="lt1"/>
              </a:buClr>
              <a:buSzPts val="1800"/>
              <a:buNone/>
              <a:defRPr sz="1800">
                <a:solidFill>
                  <a:schemeClr val="lt1"/>
                </a:solidFill>
              </a:defRPr>
            </a:lvl7pPr>
            <a:lvl8pPr lvl="7" algn="ctr" rtl="0">
              <a:lnSpc>
                <a:spcPct val="100000"/>
              </a:lnSpc>
              <a:spcBef>
                <a:spcPts val="0"/>
              </a:spcBef>
              <a:spcAft>
                <a:spcPts val="0"/>
              </a:spcAft>
              <a:buClr>
                <a:schemeClr val="lt1"/>
              </a:buClr>
              <a:buSzPts val="1800"/>
              <a:buNone/>
              <a:defRPr sz="1800">
                <a:solidFill>
                  <a:schemeClr val="lt1"/>
                </a:solidFill>
              </a:defRPr>
            </a:lvl8pPr>
            <a:lvl9pPr lvl="8" algn="ctr" rtl="0">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512" name="Google Shape;512;gb0e4b047f7_0_562"/>
          <p:cNvSpPr txBox="1">
            <a:spLocks noGrp="1"/>
          </p:cNvSpPr>
          <p:nvPr>
            <p:ph type="subTitle" idx="13"/>
          </p:nvPr>
        </p:nvSpPr>
        <p:spPr>
          <a:xfrm>
            <a:off x="958788" y="3851275"/>
            <a:ext cx="2901000" cy="7056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00"/>
            </a:lvl1pPr>
            <a:lvl2pPr lvl="1" algn="l" rtl="0">
              <a:lnSpc>
                <a:spcPct val="115000"/>
              </a:lnSpc>
              <a:spcBef>
                <a:spcPts val="0"/>
              </a:spcBef>
              <a:spcAft>
                <a:spcPts val="0"/>
              </a:spcAft>
              <a:buSzPts val="1200"/>
              <a:buNone/>
              <a:defRPr sz="1200"/>
            </a:lvl2pPr>
            <a:lvl3pPr lvl="2" algn="l" rtl="0">
              <a:lnSpc>
                <a:spcPct val="115000"/>
              </a:lnSpc>
              <a:spcBef>
                <a:spcPts val="1600"/>
              </a:spcBef>
              <a:spcAft>
                <a:spcPts val="0"/>
              </a:spcAft>
              <a:buSzPts val="1200"/>
              <a:buNone/>
              <a:defRPr sz="1200"/>
            </a:lvl3pPr>
            <a:lvl4pPr lvl="3" algn="l" rtl="0">
              <a:lnSpc>
                <a:spcPct val="115000"/>
              </a:lnSpc>
              <a:spcBef>
                <a:spcPts val="1600"/>
              </a:spcBef>
              <a:spcAft>
                <a:spcPts val="0"/>
              </a:spcAft>
              <a:buSzPts val="1200"/>
              <a:buNone/>
              <a:defRPr sz="1200"/>
            </a:lvl4pPr>
            <a:lvl5pPr lvl="4" algn="l" rtl="0">
              <a:lnSpc>
                <a:spcPct val="115000"/>
              </a:lnSpc>
              <a:spcBef>
                <a:spcPts val="1600"/>
              </a:spcBef>
              <a:spcAft>
                <a:spcPts val="0"/>
              </a:spcAft>
              <a:buSzPts val="1200"/>
              <a:buNone/>
              <a:defRPr sz="1200"/>
            </a:lvl5pPr>
            <a:lvl6pPr lvl="5" algn="l" rtl="0">
              <a:lnSpc>
                <a:spcPct val="115000"/>
              </a:lnSpc>
              <a:spcBef>
                <a:spcPts val="1600"/>
              </a:spcBef>
              <a:spcAft>
                <a:spcPts val="0"/>
              </a:spcAft>
              <a:buSzPts val="1200"/>
              <a:buNone/>
              <a:defRPr sz="1200"/>
            </a:lvl6pPr>
            <a:lvl7pPr lvl="6" algn="l" rtl="0">
              <a:lnSpc>
                <a:spcPct val="115000"/>
              </a:lnSpc>
              <a:spcBef>
                <a:spcPts val="1600"/>
              </a:spcBef>
              <a:spcAft>
                <a:spcPts val="0"/>
              </a:spcAft>
              <a:buSzPts val="1200"/>
              <a:buNone/>
              <a:defRPr sz="1200"/>
            </a:lvl7pPr>
            <a:lvl8pPr lvl="7" algn="l" rtl="0">
              <a:lnSpc>
                <a:spcPct val="115000"/>
              </a:lnSpc>
              <a:spcBef>
                <a:spcPts val="1600"/>
              </a:spcBef>
              <a:spcAft>
                <a:spcPts val="0"/>
              </a:spcAft>
              <a:buSzPts val="1200"/>
              <a:buNone/>
              <a:defRPr sz="1200"/>
            </a:lvl8pPr>
            <a:lvl9pPr lvl="8" algn="l" rtl="0">
              <a:lnSpc>
                <a:spcPct val="115000"/>
              </a:lnSpc>
              <a:spcBef>
                <a:spcPts val="1600"/>
              </a:spcBef>
              <a:spcAft>
                <a:spcPts val="1600"/>
              </a:spcAft>
              <a:buSzPts val="1200"/>
              <a:buNone/>
              <a:defRPr sz="12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four columns">
  <p:cSld name="CUSTOM">
    <p:spTree>
      <p:nvGrpSpPr>
        <p:cNvPr id="1" name="Shape 513"/>
        <p:cNvGrpSpPr/>
        <p:nvPr/>
      </p:nvGrpSpPr>
      <p:grpSpPr>
        <a:xfrm>
          <a:off x="0" y="0"/>
          <a:ext cx="0" cy="0"/>
          <a:chOff x="0" y="0"/>
          <a:chExt cx="0" cy="0"/>
        </a:xfrm>
      </p:grpSpPr>
      <p:sp>
        <p:nvSpPr>
          <p:cNvPr id="514" name="Google Shape;514;gb0e4b047f7_0_588"/>
          <p:cNvSpPr txBox="1">
            <a:spLocks noGrp="1"/>
          </p:cNvSpPr>
          <p:nvPr>
            <p:ph type="title"/>
          </p:nvPr>
        </p:nvSpPr>
        <p:spPr>
          <a:xfrm>
            <a:off x="713225" y="539500"/>
            <a:ext cx="7717500" cy="4782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500"/>
              <a:buNone/>
              <a:defRPr/>
            </a:lvl1pPr>
            <a:lvl2pPr lvl="1" algn="l" rtl="0">
              <a:lnSpc>
                <a:spcPct val="100000"/>
              </a:lnSpc>
              <a:spcBef>
                <a:spcPts val="0"/>
              </a:spcBef>
              <a:spcAft>
                <a:spcPts val="0"/>
              </a:spcAft>
              <a:buSzPts val="2500"/>
              <a:buNone/>
              <a:defRPr/>
            </a:lvl2pPr>
            <a:lvl3pPr lvl="2" algn="l" rtl="0">
              <a:lnSpc>
                <a:spcPct val="100000"/>
              </a:lnSpc>
              <a:spcBef>
                <a:spcPts val="0"/>
              </a:spcBef>
              <a:spcAft>
                <a:spcPts val="0"/>
              </a:spcAft>
              <a:buSzPts val="2500"/>
              <a:buNone/>
              <a:defRPr/>
            </a:lvl3pPr>
            <a:lvl4pPr lvl="3" algn="l" rtl="0">
              <a:lnSpc>
                <a:spcPct val="100000"/>
              </a:lnSpc>
              <a:spcBef>
                <a:spcPts val="0"/>
              </a:spcBef>
              <a:spcAft>
                <a:spcPts val="0"/>
              </a:spcAft>
              <a:buSzPts val="2500"/>
              <a:buNone/>
              <a:defRPr/>
            </a:lvl4pPr>
            <a:lvl5pPr lvl="4" algn="l" rtl="0">
              <a:lnSpc>
                <a:spcPct val="100000"/>
              </a:lnSpc>
              <a:spcBef>
                <a:spcPts val="0"/>
              </a:spcBef>
              <a:spcAft>
                <a:spcPts val="0"/>
              </a:spcAft>
              <a:buSzPts val="2500"/>
              <a:buNone/>
              <a:defRPr/>
            </a:lvl5pPr>
            <a:lvl6pPr lvl="5" algn="l" rtl="0">
              <a:lnSpc>
                <a:spcPct val="100000"/>
              </a:lnSpc>
              <a:spcBef>
                <a:spcPts val="0"/>
              </a:spcBef>
              <a:spcAft>
                <a:spcPts val="0"/>
              </a:spcAft>
              <a:buSzPts val="2500"/>
              <a:buNone/>
              <a:defRPr/>
            </a:lvl6pPr>
            <a:lvl7pPr lvl="6" algn="l" rtl="0">
              <a:lnSpc>
                <a:spcPct val="100000"/>
              </a:lnSpc>
              <a:spcBef>
                <a:spcPts val="0"/>
              </a:spcBef>
              <a:spcAft>
                <a:spcPts val="0"/>
              </a:spcAft>
              <a:buSzPts val="2500"/>
              <a:buNone/>
              <a:defRPr/>
            </a:lvl7pPr>
            <a:lvl8pPr lvl="7" algn="l" rtl="0">
              <a:lnSpc>
                <a:spcPct val="100000"/>
              </a:lnSpc>
              <a:spcBef>
                <a:spcPts val="0"/>
              </a:spcBef>
              <a:spcAft>
                <a:spcPts val="0"/>
              </a:spcAft>
              <a:buSzPts val="2500"/>
              <a:buNone/>
              <a:defRPr/>
            </a:lvl8pPr>
            <a:lvl9pPr lvl="8" algn="l" rtl="0">
              <a:lnSpc>
                <a:spcPct val="100000"/>
              </a:lnSpc>
              <a:spcBef>
                <a:spcPts val="0"/>
              </a:spcBef>
              <a:spcAft>
                <a:spcPts val="0"/>
              </a:spcAft>
              <a:buSzPts val="2500"/>
              <a:buNone/>
              <a:defRPr/>
            </a:lvl9pPr>
          </a:lstStyle>
          <a:p>
            <a:endParaRPr/>
          </a:p>
        </p:txBody>
      </p:sp>
      <p:sp>
        <p:nvSpPr>
          <p:cNvPr id="515" name="Google Shape;515;gb0e4b047f7_0_588"/>
          <p:cNvSpPr/>
          <p:nvPr/>
        </p:nvSpPr>
        <p:spPr>
          <a:xfrm rot="-7200000" flipH="1">
            <a:off x="-3099481" y="-2784715"/>
            <a:ext cx="3131287" cy="3381546"/>
          </a:xfrm>
          <a:custGeom>
            <a:avLst/>
            <a:gdLst/>
            <a:ahLst/>
            <a:cxnLst/>
            <a:rect l="l" t="t" r="r" b="b"/>
            <a:pathLst>
              <a:path w="2541" h="2745" extrusionOk="0">
                <a:moveTo>
                  <a:pt x="2508" y="1609"/>
                </a:moveTo>
                <a:cubicBezTo>
                  <a:pt x="2504" y="1609"/>
                  <a:pt x="2500" y="1610"/>
                  <a:pt x="2497" y="1611"/>
                </a:cubicBezTo>
                <a:cubicBezTo>
                  <a:pt x="2375" y="1398"/>
                  <a:pt x="2375" y="1398"/>
                  <a:pt x="2375" y="1398"/>
                </a:cubicBezTo>
                <a:cubicBezTo>
                  <a:pt x="2381" y="1392"/>
                  <a:pt x="2386" y="1383"/>
                  <a:pt x="2386" y="1374"/>
                </a:cubicBezTo>
                <a:cubicBezTo>
                  <a:pt x="2386" y="1363"/>
                  <a:pt x="2381" y="1354"/>
                  <a:pt x="2374" y="1348"/>
                </a:cubicBezTo>
                <a:cubicBezTo>
                  <a:pt x="2496" y="1136"/>
                  <a:pt x="2496" y="1136"/>
                  <a:pt x="2496" y="1136"/>
                </a:cubicBezTo>
                <a:cubicBezTo>
                  <a:pt x="2500" y="1137"/>
                  <a:pt x="2504" y="1138"/>
                  <a:pt x="2508" y="1138"/>
                </a:cubicBezTo>
                <a:cubicBezTo>
                  <a:pt x="2526" y="1138"/>
                  <a:pt x="2541" y="1123"/>
                  <a:pt x="2541" y="1105"/>
                </a:cubicBezTo>
                <a:cubicBezTo>
                  <a:pt x="2541" y="1087"/>
                  <a:pt x="2526" y="1072"/>
                  <a:pt x="2508" y="1072"/>
                </a:cubicBezTo>
                <a:cubicBezTo>
                  <a:pt x="2489" y="1072"/>
                  <a:pt x="2475" y="1087"/>
                  <a:pt x="2475" y="1105"/>
                </a:cubicBezTo>
                <a:cubicBezTo>
                  <a:pt x="2475" y="1115"/>
                  <a:pt x="2479" y="1124"/>
                  <a:pt x="2486" y="1130"/>
                </a:cubicBezTo>
                <a:cubicBezTo>
                  <a:pt x="2363" y="1342"/>
                  <a:pt x="2363" y="1342"/>
                  <a:pt x="2363" y="1342"/>
                </a:cubicBezTo>
                <a:cubicBezTo>
                  <a:pt x="2360" y="1341"/>
                  <a:pt x="2356" y="1340"/>
                  <a:pt x="2352" y="1340"/>
                </a:cubicBezTo>
                <a:cubicBezTo>
                  <a:pt x="2336" y="1340"/>
                  <a:pt x="2323" y="1352"/>
                  <a:pt x="2320" y="1367"/>
                </a:cubicBezTo>
                <a:cubicBezTo>
                  <a:pt x="2077" y="1367"/>
                  <a:pt x="2077" y="1367"/>
                  <a:pt x="2077" y="1367"/>
                </a:cubicBezTo>
                <a:cubicBezTo>
                  <a:pt x="2073" y="1352"/>
                  <a:pt x="2060" y="1340"/>
                  <a:pt x="2044" y="1340"/>
                </a:cubicBezTo>
                <a:cubicBezTo>
                  <a:pt x="2040" y="1340"/>
                  <a:pt x="2037" y="1341"/>
                  <a:pt x="2033" y="1342"/>
                </a:cubicBezTo>
                <a:cubicBezTo>
                  <a:pt x="1911" y="1130"/>
                  <a:pt x="1911" y="1130"/>
                  <a:pt x="1911" y="1130"/>
                </a:cubicBezTo>
                <a:cubicBezTo>
                  <a:pt x="1918" y="1124"/>
                  <a:pt x="1922" y="1115"/>
                  <a:pt x="1922" y="1105"/>
                </a:cubicBezTo>
                <a:cubicBezTo>
                  <a:pt x="1922" y="1087"/>
                  <a:pt x="1907" y="1072"/>
                  <a:pt x="1889" y="1072"/>
                </a:cubicBezTo>
                <a:cubicBezTo>
                  <a:pt x="1873" y="1072"/>
                  <a:pt x="1859" y="1083"/>
                  <a:pt x="1856" y="1098"/>
                </a:cubicBezTo>
                <a:cubicBezTo>
                  <a:pt x="1613" y="1098"/>
                  <a:pt x="1613" y="1098"/>
                  <a:pt x="1613" y="1098"/>
                </a:cubicBezTo>
                <a:cubicBezTo>
                  <a:pt x="1610" y="1083"/>
                  <a:pt x="1596" y="1072"/>
                  <a:pt x="1580" y="1072"/>
                </a:cubicBezTo>
                <a:cubicBezTo>
                  <a:pt x="1576" y="1072"/>
                  <a:pt x="1572" y="1073"/>
                  <a:pt x="1569" y="1074"/>
                </a:cubicBezTo>
                <a:cubicBezTo>
                  <a:pt x="1447" y="864"/>
                  <a:pt x="1447" y="864"/>
                  <a:pt x="1447" y="864"/>
                </a:cubicBezTo>
                <a:cubicBezTo>
                  <a:pt x="1454" y="858"/>
                  <a:pt x="1458" y="849"/>
                  <a:pt x="1458" y="839"/>
                </a:cubicBezTo>
                <a:cubicBezTo>
                  <a:pt x="1458" y="829"/>
                  <a:pt x="1454" y="819"/>
                  <a:pt x="1446" y="813"/>
                </a:cubicBezTo>
                <a:cubicBezTo>
                  <a:pt x="1568" y="601"/>
                  <a:pt x="1568" y="601"/>
                  <a:pt x="1568" y="601"/>
                </a:cubicBezTo>
                <a:cubicBezTo>
                  <a:pt x="1572" y="603"/>
                  <a:pt x="1576" y="604"/>
                  <a:pt x="1580" y="604"/>
                </a:cubicBezTo>
                <a:cubicBezTo>
                  <a:pt x="1597" y="604"/>
                  <a:pt x="1611" y="592"/>
                  <a:pt x="1613" y="576"/>
                </a:cubicBezTo>
                <a:cubicBezTo>
                  <a:pt x="1856" y="576"/>
                  <a:pt x="1856" y="576"/>
                  <a:pt x="1856" y="576"/>
                </a:cubicBezTo>
                <a:cubicBezTo>
                  <a:pt x="1859" y="592"/>
                  <a:pt x="1872" y="604"/>
                  <a:pt x="1889" y="604"/>
                </a:cubicBezTo>
                <a:cubicBezTo>
                  <a:pt x="1893" y="604"/>
                  <a:pt x="1897" y="603"/>
                  <a:pt x="1901" y="601"/>
                </a:cubicBezTo>
                <a:cubicBezTo>
                  <a:pt x="2023" y="813"/>
                  <a:pt x="2023" y="813"/>
                  <a:pt x="2023" y="813"/>
                </a:cubicBezTo>
                <a:cubicBezTo>
                  <a:pt x="2016" y="819"/>
                  <a:pt x="2011" y="829"/>
                  <a:pt x="2011" y="839"/>
                </a:cubicBezTo>
                <a:cubicBezTo>
                  <a:pt x="2011" y="857"/>
                  <a:pt x="2026" y="872"/>
                  <a:pt x="2044" y="872"/>
                </a:cubicBezTo>
                <a:cubicBezTo>
                  <a:pt x="2063" y="872"/>
                  <a:pt x="2078" y="857"/>
                  <a:pt x="2078" y="839"/>
                </a:cubicBezTo>
                <a:cubicBezTo>
                  <a:pt x="2078" y="821"/>
                  <a:pt x="2063" y="806"/>
                  <a:pt x="2044" y="806"/>
                </a:cubicBezTo>
                <a:cubicBezTo>
                  <a:pt x="2040" y="806"/>
                  <a:pt x="2037" y="806"/>
                  <a:pt x="2034" y="807"/>
                </a:cubicBezTo>
                <a:cubicBezTo>
                  <a:pt x="1911" y="595"/>
                  <a:pt x="1911" y="595"/>
                  <a:pt x="1911" y="595"/>
                </a:cubicBezTo>
                <a:cubicBezTo>
                  <a:pt x="1918" y="589"/>
                  <a:pt x="1922" y="580"/>
                  <a:pt x="1922" y="570"/>
                </a:cubicBezTo>
                <a:cubicBezTo>
                  <a:pt x="1922" y="560"/>
                  <a:pt x="1917" y="551"/>
                  <a:pt x="1910" y="545"/>
                </a:cubicBezTo>
                <a:cubicBezTo>
                  <a:pt x="2032" y="333"/>
                  <a:pt x="2032" y="333"/>
                  <a:pt x="2032" y="333"/>
                </a:cubicBezTo>
                <a:cubicBezTo>
                  <a:pt x="2036" y="334"/>
                  <a:pt x="2040" y="335"/>
                  <a:pt x="2044" y="335"/>
                </a:cubicBezTo>
                <a:cubicBezTo>
                  <a:pt x="2063" y="335"/>
                  <a:pt x="2078" y="320"/>
                  <a:pt x="2078" y="302"/>
                </a:cubicBezTo>
                <a:cubicBezTo>
                  <a:pt x="2078" y="283"/>
                  <a:pt x="2063" y="268"/>
                  <a:pt x="2044" y="268"/>
                </a:cubicBezTo>
                <a:cubicBezTo>
                  <a:pt x="2026" y="268"/>
                  <a:pt x="2011" y="283"/>
                  <a:pt x="2011" y="302"/>
                </a:cubicBezTo>
                <a:cubicBezTo>
                  <a:pt x="2011" y="312"/>
                  <a:pt x="2015" y="320"/>
                  <a:pt x="2022" y="326"/>
                </a:cubicBezTo>
                <a:cubicBezTo>
                  <a:pt x="1899" y="539"/>
                  <a:pt x="1899" y="539"/>
                  <a:pt x="1899" y="539"/>
                </a:cubicBezTo>
                <a:cubicBezTo>
                  <a:pt x="1896" y="538"/>
                  <a:pt x="1893" y="537"/>
                  <a:pt x="1889" y="537"/>
                </a:cubicBezTo>
                <a:cubicBezTo>
                  <a:pt x="1873" y="537"/>
                  <a:pt x="1859" y="549"/>
                  <a:pt x="1856" y="564"/>
                </a:cubicBezTo>
                <a:cubicBezTo>
                  <a:pt x="1613" y="564"/>
                  <a:pt x="1613" y="564"/>
                  <a:pt x="1613" y="564"/>
                </a:cubicBezTo>
                <a:cubicBezTo>
                  <a:pt x="1610" y="549"/>
                  <a:pt x="1596" y="537"/>
                  <a:pt x="1580" y="537"/>
                </a:cubicBezTo>
                <a:cubicBezTo>
                  <a:pt x="1562" y="537"/>
                  <a:pt x="1547" y="552"/>
                  <a:pt x="1547" y="570"/>
                </a:cubicBezTo>
                <a:cubicBezTo>
                  <a:pt x="1547" y="580"/>
                  <a:pt x="1551" y="589"/>
                  <a:pt x="1558" y="595"/>
                </a:cubicBezTo>
                <a:cubicBezTo>
                  <a:pt x="1436" y="807"/>
                  <a:pt x="1436" y="807"/>
                  <a:pt x="1436" y="807"/>
                </a:cubicBezTo>
                <a:cubicBezTo>
                  <a:pt x="1432" y="806"/>
                  <a:pt x="1429" y="806"/>
                  <a:pt x="1425" y="806"/>
                </a:cubicBezTo>
                <a:cubicBezTo>
                  <a:pt x="1409" y="806"/>
                  <a:pt x="1395" y="817"/>
                  <a:pt x="1392" y="832"/>
                </a:cubicBezTo>
                <a:cubicBezTo>
                  <a:pt x="1149" y="832"/>
                  <a:pt x="1149" y="832"/>
                  <a:pt x="1149" y="832"/>
                </a:cubicBezTo>
                <a:cubicBezTo>
                  <a:pt x="1146" y="817"/>
                  <a:pt x="1133" y="806"/>
                  <a:pt x="1116" y="806"/>
                </a:cubicBezTo>
                <a:cubicBezTo>
                  <a:pt x="1098" y="806"/>
                  <a:pt x="1083" y="821"/>
                  <a:pt x="1083" y="839"/>
                </a:cubicBezTo>
                <a:cubicBezTo>
                  <a:pt x="1083" y="849"/>
                  <a:pt x="1087" y="858"/>
                  <a:pt x="1094" y="864"/>
                </a:cubicBezTo>
                <a:cubicBezTo>
                  <a:pt x="972" y="1076"/>
                  <a:pt x="972" y="1076"/>
                  <a:pt x="972" y="1076"/>
                </a:cubicBezTo>
                <a:cubicBezTo>
                  <a:pt x="968" y="1075"/>
                  <a:pt x="965" y="1074"/>
                  <a:pt x="961" y="1074"/>
                </a:cubicBezTo>
                <a:cubicBezTo>
                  <a:pt x="945" y="1074"/>
                  <a:pt x="932" y="1086"/>
                  <a:pt x="929" y="1101"/>
                </a:cubicBezTo>
                <a:cubicBezTo>
                  <a:pt x="685" y="1101"/>
                  <a:pt x="685" y="1101"/>
                  <a:pt x="685" y="1101"/>
                </a:cubicBezTo>
                <a:cubicBezTo>
                  <a:pt x="682" y="1086"/>
                  <a:pt x="669" y="1074"/>
                  <a:pt x="653" y="1074"/>
                </a:cubicBezTo>
                <a:cubicBezTo>
                  <a:pt x="649" y="1074"/>
                  <a:pt x="645" y="1075"/>
                  <a:pt x="641" y="1076"/>
                </a:cubicBezTo>
                <a:cubicBezTo>
                  <a:pt x="520" y="866"/>
                  <a:pt x="520" y="866"/>
                  <a:pt x="520" y="866"/>
                </a:cubicBezTo>
                <a:cubicBezTo>
                  <a:pt x="526" y="860"/>
                  <a:pt x="531" y="851"/>
                  <a:pt x="531" y="841"/>
                </a:cubicBezTo>
                <a:cubicBezTo>
                  <a:pt x="531" y="830"/>
                  <a:pt x="525" y="821"/>
                  <a:pt x="517" y="815"/>
                </a:cubicBezTo>
                <a:cubicBezTo>
                  <a:pt x="641" y="601"/>
                  <a:pt x="641" y="601"/>
                  <a:pt x="641" y="601"/>
                </a:cubicBezTo>
                <a:cubicBezTo>
                  <a:pt x="644" y="603"/>
                  <a:pt x="648" y="603"/>
                  <a:pt x="653" y="603"/>
                </a:cubicBezTo>
                <a:cubicBezTo>
                  <a:pt x="669" y="603"/>
                  <a:pt x="683" y="591"/>
                  <a:pt x="686" y="575"/>
                </a:cubicBezTo>
                <a:cubicBezTo>
                  <a:pt x="929" y="575"/>
                  <a:pt x="929" y="575"/>
                  <a:pt x="929" y="575"/>
                </a:cubicBezTo>
                <a:cubicBezTo>
                  <a:pt x="931" y="591"/>
                  <a:pt x="945" y="603"/>
                  <a:pt x="961" y="603"/>
                </a:cubicBezTo>
                <a:cubicBezTo>
                  <a:pt x="980" y="603"/>
                  <a:pt x="995" y="589"/>
                  <a:pt x="995" y="570"/>
                </a:cubicBezTo>
                <a:cubicBezTo>
                  <a:pt x="995" y="560"/>
                  <a:pt x="990" y="550"/>
                  <a:pt x="982" y="544"/>
                </a:cubicBezTo>
                <a:cubicBezTo>
                  <a:pt x="1105" y="333"/>
                  <a:pt x="1105" y="333"/>
                  <a:pt x="1105" y="333"/>
                </a:cubicBezTo>
                <a:cubicBezTo>
                  <a:pt x="1108" y="334"/>
                  <a:pt x="1113" y="335"/>
                  <a:pt x="1117" y="335"/>
                </a:cubicBezTo>
                <a:cubicBezTo>
                  <a:pt x="1135" y="335"/>
                  <a:pt x="1150" y="320"/>
                  <a:pt x="1150" y="302"/>
                </a:cubicBezTo>
                <a:cubicBezTo>
                  <a:pt x="1150" y="283"/>
                  <a:pt x="1135" y="268"/>
                  <a:pt x="1117" y="268"/>
                </a:cubicBezTo>
                <a:cubicBezTo>
                  <a:pt x="1113" y="268"/>
                  <a:pt x="1109" y="269"/>
                  <a:pt x="1106" y="270"/>
                </a:cubicBezTo>
                <a:cubicBezTo>
                  <a:pt x="983" y="58"/>
                  <a:pt x="983" y="58"/>
                  <a:pt x="983" y="58"/>
                </a:cubicBezTo>
                <a:cubicBezTo>
                  <a:pt x="990" y="52"/>
                  <a:pt x="995" y="43"/>
                  <a:pt x="995" y="33"/>
                </a:cubicBezTo>
                <a:cubicBezTo>
                  <a:pt x="995" y="15"/>
                  <a:pt x="980" y="0"/>
                  <a:pt x="961" y="0"/>
                </a:cubicBezTo>
                <a:cubicBezTo>
                  <a:pt x="943" y="0"/>
                  <a:pt x="928" y="15"/>
                  <a:pt x="928" y="33"/>
                </a:cubicBezTo>
                <a:cubicBezTo>
                  <a:pt x="928" y="51"/>
                  <a:pt x="943" y="66"/>
                  <a:pt x="961" y="66"/>
                </a:cubicBezTo>
                <a:cubicBezTo>
                  <a:pt x="966" y="66"/>
                  <a:pt x="970" y="66"/>
                  <a:pt x="973" y="64"/>
                </a:cubicBezTo>
                <a:cubicBezTo>
                  <a:pt x="1096" y="276"/>
                  <a:pt x="1096" y="276"/>
                  <a:pt x="1096" y="276"/>
                </a:cubicBezTo>
                <a:cubicBezTo>
                  <a:pt x="1088" y="282"/>
                  <a:pt x="1083" y="291"/>
                  <a:pt x="1083" y="302"/>
                </a:cubicBezTo>
                <a:cubicBezTo>
                  <a:pt x="1083" y="311"/>
                  <a:pt x="1088" y="320"/>
                  <a:pt x="1095" y="326"/>
                </a:cubicBezTo>
                <a:cubicBezTo>
                  <a:pt x="972" y="539"/>
                  <a:pt x="972" y="539"/>
                  <a:pt x="972" y="539"/>
                </a:cubicBezTo>
                <a:cubicBezTo>
                  <a:pt x="969" y="538"/>
                  <a:pt x="965" y="537"/>
                  <a:pt x="961" y="537"/>
                </a:cubicBezTo>
                <a:cubicBezTo>
                  <a:pt x="945" y="537"/>
                  <a:pt x="932" y="548"/>
                  <a:pt x="929" y="564"/>
                </a:cubicBezTo>
                <a:cubicBezTo>
                  <a:pt x="685" y="564"/>
                  <a:pt x="685" y="564"/>
                  <a:pt x="685" y="564"/>
                </a:cubicBezTo>
                <a:cubicBezTo>
                  <a:pt x="682" y="548"/>
                  <a:pt x="669" y="537"/>
                  <a:pt x="653" y="537"/>
                </a:cubicBezTo>
                <a:cubicBezTo>
                  <a:pt x="634" y="537"/>
                  <a:pt x="619" y="552"/>
                  <a:pt x="619" y="570"/>
                </a:cubicBezTo>
                <a:cubicBezTo>
                  <a:pt x="619" y="580"/>
                  <a:pt x="624" y="589"/>
                  <a:pt x="631" y="595"/>
                </a:cubicBezTo>
                <a:cubicBezTo>
                  <a:pt x="507" y="809"/>
                  <a:pt x="507" y="809"/>
                  <a:pt x="507" y="809"/>
                </a:cubicBezTo>
                <a:cubicBezTo>
                  <a:pt x="504" y="808"/>
                  <a:pt x="501" y="808"/>
                  <a:pt x="497" y="808"/>
                </a:cubicBezTo>
                <a:cubicBezTo>
                  <a:pt x="481" y="808"/>
                  <a:pt x="468" y="819"/>
                  <a:pt x="465" y="835"/>
                </a:cubicBezTo>
                <a:cubicBezTo>
                  <a:pt x="221" y="835"/>
                  <a:pt x="221" y="835"/>
                  <a:pt x="221" y="835"/>
                </a:cubicBezTo>
                <a:cubicBezTo>
                  <a:pt x="218" y="819"/>
                  <a:pt x="205" y="808"/>
                  <a:pt x="189" y="808"/>
                </a:cubicBezTo>
                <a:cubicBezTo>
                  <a:pt x="185" y="808"/>
                  <a:pt x="181" y="809"/>
                  <a:pt x="178" y="810"/>
                </a:cubicBezTo>
                <a:cubicBezTo>
                  <a:pt x="56" y="597"/>
                  <a:pt x="56" y="597"/>
                  <a:pt x="56" y="597"/>
                </a:cubicBezTo>
                <a:cubicBezTo>
                  <a:pt x="62" y="591"/>
                  <a:pt x="67" y="583"/>
                  <a:pt x="67" y="573"/>
                </a:cubicBezTo>
                <a:cubicBezTo>
                  <a:pt x="67" y="554"/>
                  <a:pt x="52" y="539"/>
                  <a:pt x="33" y="539"/>
                </a:cubicBezTo>
                <a:cubicBezTo>
                  <a:pt x="15" y="539"/>
                  <a:pt x="0" y="554"/>
                  <a:pt x="0" y="573"/>
                </a:cubicBezTo>
                <a:cubicBezTo>
                  <a:pt x="0" y="591"/>
                  <a:pt x="15" y="606"/>
                  <a:pt x="33" y="606"/>
                </a:cubicBezTo>
                <a:cubicBezTo>
                  <a:pt x="38" y="606"/>
                  <a:pt x="42" y="605"/>
                  <a:pt x="45" y="604"/>
                </a:cubicBezTo>
                <a:cubicBezTo>
                  <a:pt x="168" y="815"/>
                  <a:pt x="168" y="815"/>
                  <a:pt x="168" y="815"/>
                </a:cubicBezTo>
                <a:cubicBezTo>
                  <a:pt x="160" y="822"/>
                  <a:pt x="155" y="831"/>
                  <a:pt x="155" y="841"/>
                </a:cubicBezTo>
                <a:cubicBezTo>
                  <a:pt x="155" y="851"/>
                  <a:pt x="160" y="860"/>
                  <a:pt x="167" y="866"/>
                </a:cubicBezTo>
                <a:cubicBezTo>
                  <a:pt x="44" y="1078"/>
                  <a:pt x="44" y="1078"/>
                  <a:pt x="44" y="1078"/>
                </a:cubicBezTo>
                <a:cubicBezTo>
                  <a:pt x="41" y="1077"/>
                  <a:pt x="37" y="1076"/>
                  <a:pt x="34" y="1076"/>
                </a:cubicBezTo>
                <a:cubicBezTo>
                  <a:pt x="15" y="1076"/>
                  <a:pt x="0" y="1091"/>
                  <a:pt x="0" y="1110"/>
                </a:cubicBezTo>
                <a:cubicBezTo>
                  <a:pt x="0" y="1128"/>
                  <a:pt x="15" y="1143"/>
                  <a:pt x="34" y="1143"/>
                </a:cubicBezTo>
                <a:cubicBezTo>
                  <a:pt x="52" y="1143"/>
                  <a:pt x="67" y="1128"/>
                  <a:pt x="67" y="1110"/>
                </a:cubicBezTo>
                <a:cubicBezTo>
                  <a:pt x="67" y="1099"/>
                  <a:pt x="62" y="1090"/>
                  <a:pt x="55" y="1084"/>
                </a:cubicBezTo>
                <a:cubicBezTo>
                  <a:pt x="177" y="872"/>
                  <a:pt x="177" y="872"/>
                  <a:pt x="177" y="872"/>
                </a:cubicBezTo>
                <a:cubicBezTo>
                  <a:pt x="181" y="874"/>
                  <a:pt x="185" y="874"/>
                  <a:pt x="189" y="874"/>
                </a:cubicBezTo>
                <a:cubicBezTo>
                  <a:pt x="205" y="874"/>
                  <a:pt x="219" y="862"/>
                  <a:pt x="222" y="846"/>
                </a:cubicBezTo>
                <a:cubicBezTo>
                  <a:pt x="465" y="846"/>
                  <a:pt x="465" y="846"/>
                  <a:pt x="465" y="846"/>
                </a:cubicBezTo>
                <a:cubicBezTo>
                  <a:pt x="467" y="862"/>
                  <a:pt x="481" y="874"/>
                  <a:pt x="497" y="874"/>
                </a:cubicBezTo>
                <a:cubicBezTo>
                  <a:pt x="502" y="874"/>
                  <a:pt x="506" y="874"/>
                  <a:pt x="509" y="872"/>
                </a:cubicBezTo>
                <a:cubicBezTo>
                  <a:pt x="631" y="1082"/>
                  <a:pt x="631" y="1082"/>
                  <a:pt x="631" y="1082"/>
                </a:cubicBezTo>
                <a:cubicBezTo>
                  <a:pt x="624" y="1089"/>
                  <a:pt x="619" y="1097"/>
                  <a:pt x="619" y="1107"/>
                </a:cubicBezTo>
                <a:cubicBezTo>
                  <a:pt x="619" y="1117"/>
                  <a:pt x="624" y="1126"/>
                  <a:pt x="631" y="1132"/>
                </a:cubicBezTo>
                <a:cubicBezTo>
                  <a:pt x="508" y="1344"/>
                  <a:pt x="508" y="1344"/>
                  <a:pt x="508" y="1344"/>
                </a:cubicBezTo>
                <a:cubicBezTo>
                  <a:pt x="505" y="1343"/>
                  <a:pt x="501" y="1343"/>
                  <a:pt x="497" y="1343"/>
                </a:cubicBezTo>
                <a:cubicBezTo>
                  <a:pt x="481" y="1343"/>
                  <a:pt x="467" y="1355"/>
                  <a:pt x="465" y="1371"/>
                </a:cubicBezTo>
                <a:cubicBezTo>
                  <a:pt x="222" y="1371"/>
                  <a:pt x="222" y="1371"/>
                  <a:pt x="222" y="1371"/>
                </a:cubicBezTo>
                <a:cubicBezTo>
                  <a:pt x="219" y="1355"/>
                  <a:pt x="205" y="1343"/>
                  <a:pt x="189" y="1343"/>
                </a:cubicBezTo>
                <a:cubicBezTo>
                  <a:pt x="170" y="1343"/>
                  <a:pt x="155" y="1358"/>
                  <a:pt x="155" y="1376"/>
                </a:cubicBezTo>
                <a:cubicBezTo>
                  <a:pt x="155" y="1386"/>
                  <a:pt x="160" y="1395"/>
                  <a:pt x="167" y="1401"/>
                </a:cubicBezTo>
                <a:cubicBezTo>
                  <a:pt x="44" y="1613"/>
                  <a:pt x="44" y="1613"/>
                  <a:pt x="44" y="1613"/>
                </a:cubicBezTo>
                <a:cubicBezTo>
                  <a:pt x="41" y="1612"/>
                  <a:pt x="37" y="1611"/>
                  <a:pt x="33" y="1611"/>
                </a:cubicBezTo>
                <a:cubicBezTo>
                  <a:pt x="15" y="1611"/>
                  <a:pt x="0" y="1626"/>
                  <a:pt x="0" y="1645"/>
                </a:cubicBezTo>
                <a:cubicBezTo>
                  <a:pt x="0" y="1663"/>
                  <a:pt x="15" y="1678"/>
                  <a:pt x="33" y="1678"/>
                </a:cubicBezTo>
                <a:cubicBezTo>
                  <a:pt x="52" y="1678"/>
                  <a:pt x="67" y="1663"/>
                  <a:pt x="67" y="1645"/>
                </a:cubicBezTo>
                <a:cubicBezTo>
                  <a:pt x="67" y="1634"/>
                  <a:pt x="62" y="1625"/>
                  <a:pt x="54" y="1619"/>
                </a:cubicBezTo>
                <a:cubicBezTo>
                  <a:pt x="177" y="1407"/>
                  <a:pt x="177" y="1407"/>
                  <a:pt x="177" y="1407"/>
                </a:cubicBezTo>
                <a:cubicBezTo>
                  <a:pt x="180" y="1408"/>
                  <a:pt x="184" y="1409"/>
                  <a:pt x="189" y="1409"/>
                </a:cubicBezTo>
                <a:cubicBezTo>
                  <a:pt x="205" y="1409"/>
                  <a:pt x="218" y="1398"/>
                  <a:pt x="221" y="1383"/>
                </a:cubicBezTo>
                <a:cubicBezTo>
                  <a:pt x="465" y="1383"/>
                  <a:pt x="465" y="1383"/>
                  <a:pt x="465" y="1383"/>
                </a:cubicBezTo>
                <a:cubicBezTo>
                  <a:pt x="468" y="1398"/>
                  <a:pt x="481" y="1409"/>
                  <a:pt x="497" y="1409"/>
                </a:cubicBezTo>
                <a:cubicBezTo>
                  <a:pt x="502" y="1409"/>
                  <a:pt x="505" y="1408"/>
                  <a:pt x="509" y="1407"/>
                </a:cubicBezTo>
                <a:cubicBezTo>
                  <a:pt x="631" y="1618"/>
                  <a:pt x="631" y="1618"/>
                  <a:pt x="631" y="1618"/>
                </a:cubicBezTo>
                <a:cubicBezTo>
                  <a:pt x="624" y="1624"/>
                  <a:pt x="619" y="1632"/>
                  <a:pt x="619" y="1642"/>
                </a:cubicBezTo>
                <a:cubicBezTo>
                  <a:pt x="619" y="1661"/>
                  <a:pt x="634" y="1676"/>
                  <a:pt x="653" y="1676"/>
                </a:cubicBezTo>
                <a:cubicBezTo>
                  <a:pt x="669" y="1676"/>
                  <a:pt x="682" y="1664"/>
                  <a:pt x="685" y="1649"/>
                </a:cubicBezTo>
                <a:cubicBezTo>
                  <a:pt x="928" y="1649"/>
                  <a:pt x="928" y="1649"/>
                  <a:pt x="928" y="1649"/>
                </a:cubicBezTo>
                <a:cubicBezTo>
                  <a:pt x="932" y="1664"/>
                  <a:pt x="945" y="1675"/>
                  <a:pt x="961" y="1675"/>
                </a:cubicBezTo>
                <a:cubicBezTo>
                  <a:pt x="965" y="1675"/>
                  <a:pt x="969" y="1675"/>
                  <a:pt x="973" y="1673"/>
                </a:cubicBezTo>
                <a:cubicBezTo>
                  <a:pt x="1094" y="1884"/>
                  <a:pt x="1094" y="1884"/>
                  <a:pt x="1094" y="1884"/>
                </a:cubicBezTo>
                <a:cubicBezTo>
                  <a:pt x="1087" y="1890"/>
                  <a:pt x="1083" y="1899"/>
                  <a:pt x="1083" y="1909"/>
                </a:cubicBezTo>
                <a:cubicBezTo>
                  <a:pt x="1083" y="1927"/>
                  <a:pt x="1098" y="1942"/>
                  <a:pt x="1116" y="1942"/>
                </a:cubicBezTo>
                <a:cubicBezTo>
                  <a:pt x="1132" y="1942"/>
                  <a:pt x="1146" y="1930"/>
                  <a:pt x="1149" y="1915"/>
                </a:cubicBezTo>
                <a:cubicBezTo>
                  <a:pt x="1392" y="1915"/>
                  <a:pt x="1392" y="1915"/>
                  <a:pt x="1392" y="1915"/>
                </a:cubicBezTo>
                <a:cubicBezTo>
                  <a:pt x="1395" y="1930"/>
                  <a:pt x="1409" y="1942"/>
                  <a:pt x="1425" y="1942"/>
                </a:cubicBezTo>
                <a:cubicBezTo>
                  <a:pt x="1429" y="1942"/>
                  <a:pt x="1432" y="1941"/>
                  <a:pt x="1435" y="1940"/>
                </a:cubicBezTo>
                <a:cubicBezTo>
                  <a:pt x="1558" y="2152"/>
                  <a:pt x="1558" y="2152"/>
                  <a:pt x="1558" y="2152"/>
                </a:cubicBezTo>
                <a:cubicBezTo>
                  <a:pt x="1551" y="2158"/>
                  <a:pt x="1547" y="2167"/>
                  <a:pt x="1547" y="2177"/>
                </a:cubicBezTo>
                <a:cubicBezTo>
                  <a:pt x="1547" y="2187"/>
                  <a:pt x="1551" y="2196"/>
                  <a:pt x="1558" y="2202"/>
                </a:cubicBezTo>
                <a:cubicBezTo>
                  <a:pt x="1435" y="2414"/>
                  <a:pt x="1435" y="2414"/>
                  <a:pt x="1435" y="2414"/>
                </a:cubicBezTo>
                <a:cubicBezTo>
                  <a:pt x="1432" y="2413"/>
                  <a:pt x="1428" y="2412"/>
                  <a:pt x="1425" y="2412"/>
                </a:cubicBezTo>
                <a:cubicBezTo>
                  <a:pt x="1406" y="2412"/>
                  <a:pt x="1391" y="2427"/>
                  <a:pt x="1391" y="2445"/>
                </a:cubicBezTo>
                <a:cubicBezTo>
                  <a:pt x="1391" y="2464"/>
                  <a:pt x="1406" y="2479"/>
                  <a:pt x="1425" y="2479"/>
                </a:cubicBezTo>
                <a:cubicBezTo>
                  <a:pt x="1429" y="2479"/>
                  <a:pt x="1433" y="2478"/>
                  <a:pt x="1436" y="2477"/>
                </a:cubicBezTo>
                <a:cubicBezTo>
                  <a:pt x="1558" y="2687"/>
                  <a:pt x="1558" y="2687"/>
                  <a:pt x="1558" y="2687"/>
                </a:cubicBezTo>
                <a:cubicBezTo>
                  <a:pt x="1551" y="2693"/>
                  <a:pt x="1547" y="2702"/>
                  <a:pt x="1547" y="2712"/>
                </a:cubicBezTo>
                <a:cubicBezTo>
                  <a:pt x="1547" y="2730"/>
                  <a:pt x="1562" y="2745"/>
                  <a:pt x="1580" y="2745"/>
                </a:cubicBezTo>
                <a:cubicBezTo>
                  <a:pt x="1598" y="2745"/>
                  <a:pt x="1613" y="2730"/>
                  <a:pt x="1613" y="2712"/>
                </a:cubicBezTo>
                <a:cubicBezTo>
                  <a:pt x="1613" y="2693"/>
                  <a:pt x="1598" y="2678"/>
                  <a:pt x="1580" y="2678"/>
                </a:cubicBezTo>
                <a:cubicBezTo>
                  <a:pt x="1576" y="2678"/>
                  <a:pt x="1572" y="2679"/>
                  <a:pt x="1568" y="2681"/>
                </a:cubicBezTo>
                <a:cubicBezTo>
                  <a:pt x="1446" y="2470"/>
                  <a:pt x="1446" y="2470"/>
                  <a:pt x="1446" y="2470"/>
                </a:cubicBezTo>
                <a:cubicBezTo>
                  <a:pt x="1453" y="2464"/>
                  <a:pt x="1458" y="2455"/>
                  <a:pt x="1458" y="2445"/>
                </a:cubicBezTo>
                <a:cubicBezTo>
                  <a:pt x="1458" y="2435"/>
                  <a:pt x="1453" y="2426"/>
                  <a:pt x="1446" y="2420"/>
                </a:cubicBezTo>
                <a:cubicBezTo>
                  <a:pt x="1568" y="2208"/>
                  <a:pt x="1568" y="2208"/>
                  <a:pt x="1568" y="2208"/>
                </a:cubicBezTo>
                <a:cubicBezTo>
                  <a:pt x="1572" y="2209"/>
                  <a:pt x="1576" y="2210"/>
                  <a:pt x="1580" y="2210"/>
                </a:cubicBezTo>
                <a:cubicBezTo>
                  <a:pt x="1596" y="2210"/>
                  <a:pt x="1610" y="2198"/>
                  <a:pt x="1613" y="2182"/>
                </a:cubicBezTo>
                <a:cubicBezTo>
                  <a:pt x="1856" y="2182"/>
                  <a:pt x="1856" y="2182"/>
                  <a:pt x="1856" y="2182"/>
                </a:cubicBezTo>
                <a:cubicBezTo>
                  <a:pt x="1858" y="2198"/>
                  <a:pt x="1872" y="2210"/>
                  <a:pt x="1888" y="2210"/>
                </a:cubicBezTo>
                <a:cubicBezTo>
                  <a:pt x="1893" y="2210"/>
                  <a:pt x="1897" y="2209"/>
                  <a:pt x="1900" y="2208"/>
                </a:cubicBezTo>
                <a:cubicBezTo>
                  <a:pt x="2023" y="2420"/>
                  <a:pt x="2023" y="2420"/>
                  <a:pt x="2023" y="2420"/>
                </a:cubicBezTo>
                <a:cubicBezTo>
                  <a:pt x="2015" y="2426"/>
                  <a:pt x="2010" y="2435"/>
                  <a:pt x="2010" y="2445"/>
                </a:cubicBezTo>
                <a:cubicBezTo>
                  <a:pt x="2010" y="2464"/>
                  <a:pt x="2025" y="2479"/>
                  <a:pt x="2044" y="2479"/>
                </a:cubicBezTo>
                <a:cubicBezTo>
                  <a:pt x="2062" y="2479"/>
                  <a:pt x="2077" y="2464"/>
                  <a:pt x="2077" y="2445"/>
                </a:cubicBezTo>
                <a:cubicBezTo>
                  <a:pt x="2077" y="2427"/>
                  <a:pt x="2062" y="2412"/>
                  <a:pt x="2044" y="2412"/>
                </a:cubicBezTo>
                <a:cubicBezTo>
                  <a:pt x="2040" y="2412"/>
                  <a:pt x="2036" y="2413"/>
                  <a:pt x="2033" y="2414"/>
                </a:cubicBezTo>
                <a:cubicBezTo>
                  <a:pt x="1911" y="2202"/>
                  <a:pt x="1911" y="2202"/>
                  <a:pt x="1911" y="2202"/>
                </a:cubicBezTo>
                <a:cubicBezTo>
                  <a:pt x="1917" y="2196"/>
                  <a:pt x="1922" y="2187"/>
                  <a:pt x="1922" y="2177"/>
                </a:cubicBezTo>
                <a:cubicBezTo>
                  <a:pt x="1922" y="2167"/>
                  <a:pt x="1917" y="2158"/>
                  <a:pt x="1911" y="2152"/>
                </a:cubicBezTo>
                <a:cubicBezTo>
                  <a:pt x="2033" y="1940"/>
                  <a:pt x="2033" y="1940"/>
                  <a:pt x="2033" y="1940"/>
                </a:cubicBezTo>
                <a:cubicBezTo>
                  <a:pt x="2037" y="1941"/>
                  <a:pt x="2040" y="1942"/>
                  <a:pt x="2044" y="1942"/>
                </a:cubicBezTo>
                <a:cubicBezTo>
                  <a:pt x="2060" y="1942"/>
                  <a:pt x="2073" y="1930"/>
                  <a:pt x="2077" y="1915"/>
                </a:cubicBezTo>
                <a:cubicBezTo>
                  <a:pt x="2320" y="1915"/>
                  <a:pt x="2320" y="1915"/>
                  <a:pt x="2320" y="1915"/>
                </a:cubicBezTo>
                <a:cubicBezTo>
                  <a:pt x="2323" y="1930"/>
                  <a:pt x="2336" y="1942"/>
                  <a:pt x="2352" y="1942"/>
                </a:cubicBezTo>
                <a:cubicBezTo>
                  <a:pt x="2371" y="1942"/>
                  <a:pt x="2386" y="1927"/>
                  <a:pt x="2386" y="1909"/>
                </a:cubicBezTo>
                <a:cubicBezTo>
                  <a:pt x="2386" y="1890"/>
                  <a:pt x="2371" y="1875"/>
                  <a:pt x="2352" y="1875"/>
                </a:cubicBezTo>
                <a:cubicBezTo>
                  <a:pt x="2336" y="1875"/>
                  <a:pt x="2322" y="1887"/>
                  <a:pt x="2320" y="1903"/>
                </a:cubicBezTo>
                <a:cubicBezTo>
                  <a:pt x="2077" y="1903"/>
                  <a:pt x="2077" y="1903"/>
                  <a:pt x="2077" y="1903"/>
                </a:cubicBezTo>
                <a:cubicBezTo>
                  <a:pt x="2074" y="1887"/>
                  <a:pt x="2060" y="1875"/>
                  <a:pt x="2044" y="1875"/>
                </a:cubicBezTo>
                <a:cubicBezTo>
                  <a:pt x="2040" y="1875"/>
                  <a:pt x="2036" y="1876"/>
                  <a:pt x="2032" y="1877"/>
                </a:cubicBezTo>
                <a:cubicBezTo>
                  <a:pt x="1910" y="1667"/>
                  <a:pt x="1910" y="1667"/>
                  <a:pt x="1910" y="1667"/>
                </a:cubicBezTo>
                <a:cubicBezTo>
                  <a:pt x="1917" y="1661"/>
                  <a:pt x="1922" y="1652"/>
                  <a:pt x="1922" y="1642"/>
                </a:cubicBezTo>
                <a:cubicBezTo>
                  <a:pt x="1922" y="1632"/>
                  <a:pt x="1917" y="1623"/>
                  <a:pt x="1910" y="1616"/>
                </a:cubicBezTo>
                <a:cubicBezTo>
                  <a:pt x="2032" y="1405"/>
                  <a:pt x="2032" y="1405"/>
                  <a:pt x="2032" y="1405"/>
                </a:cubicBezTo>
                <a:cubicBezTo>
                  <a:pt x="2036" y="1406"/>
                  <a:pt x="2040" y="1407"/>
                  <a:pt x="2044" y="1407"/>
                </a:cubicBezTo>
                <a:cubicBezTo>
                  <a:pt x="2060" y="1407"/>
                  <a:pt x="2074" y="1395"/>
                  <a:pt x="2077" y="1379"/>
                </a:cubicBezTo>
                <a:cubicBezTo>
                  <a:pt x="2320" y="1379"/>
                  <a:pt x="2320" y="1379"/>
                  <a:pt x="2320" y="1379"/>
                </a:cubicBezTo>
                <a:cubicBezTo>
                  <a:pt x="2322" y="1395"/>
                  <a:pt x="2336" y="1407"/>
                  <a:pt x="2352" y="1407"/>
                </a:cubicBezTo>
                <a:cubicBezTo>
                  <a:pt x="2357" y="1407"/>
                  <a:pt x="2361" y="1406"/>
                  <a:pt x="2364" y="1405"/>
                </a:cubicBezTo>
                <a:cubicBezTo>
                  <a:pt x="2487" y="1616"/>
                  <a:pt x="2487" y="1616"/>
                  <a:pt x="2487" y="1616"/>
                </a:cubicBezTo>
                <a:cubicBezTo>
                  <a:pt x="2479" y="1623"/>
                  <a:pt x="2474" y="1632"/>
                  <a:pt x="2474" y="1642"/>
                </a:cubicBezTo>
                <a:cubicBezTo>
                  <a:pt x="2474" y="1661"/>
                  <a:pt x="2489" y="1675"/>
                  <a:pt x="2508" y="1675"/>
                </a:cubicBezTo>
                <a:cubicBezTo>
                  <a:pt x="2526" y="1675"/>
                  <a:pt x="2541" y="1661"/>
                  <a:pt x="2541" y="1642"/>
                </a:cubicBezTo>
                <a:cubicBezTo>
                  <a:pt x="2541" y="1624"/>
                  <a:pt x="2526" y="1609"/>
                  <a:pt x="2508" y="1609"/>
                </a:cubicBezTo>
                <a:close/>
                <a:moveTo>
                  <a:pt x="1104" y="870"/>
                </a:moveTo>
                <a:cubicBezTo>
                  <a:pt x="1108" y="871"/>
                  <a:pt x="1112" y="872"/>
                  <a:pt x="1116" y="872"/>
                </a:cubicBezTo>
                <a:cubicBezTo>
                  <a:pt x="1133" y="872"/>
                  <a:pt x="1147" y="860"/>
                  <a:pt x="1149" y="844"/>
                </a:cubicBezTo>
                <a:cubicBezTo>
                  <a:pt x="1392" y="844"/>
                  <a:pt x="1392" y="844"/>
                  <a:pt x="1392" y="844"/>
                </a:cubicBezTo>
                <a:cubicBezTo>
                  <a:pt x="1395" y="860"/>
                  <a:pt x="1408" y="872"/>
                  <a:pt x="1425" y="872"/>
                </a:cubicBezTo>
                <a:cubicBezTo>
                  <a:pt x="1429" y="872"/>
                  <a:pt x="1433" y="871"/>
                  <a:pt x="1437" y="870"/>
                </a:cubicBezTo>
                <a:cubicBezTo>
                  <a:pt x="1558" y="1080"/>
                  <a:pt x="1558" y="1080"/>
                  <a:pt x="1558" y="1080"/>
                </a:cubicBezTo>
                <a:cubicBezTo>
                  <a:pt x="1551" y="1086"/>
                  <a:pt x="1547" y="1095"/>
                  <a:pt x="1547" y="1105"/>
                </a:cubicBezTo>
                <a:cubicBezTo>
                  <a:pt x="1547" y="1115"/>
                  <a:pt x="1551" y="1124"/>
                  <a:pt x="1558" y="1130"/>
                </a:cubicBezTo>
                <a:cubicBezTo>
                  <a:pt x="1435" y="1342"/>
                  <a:pt x="1435" y="1342"/>
                  <a:pt x="1435" y="1342"/>
                </a:cubicBezTo>
                <a:cubicBezTo>
                  <a:pt x="1432" y="1341"/>
                  <a:pt x="1429" y="1340"/>
                  <a:pt x="1425" y="1340"/>
                </a:cubicBezTo>
                <a:cubicBezTo>
                  <a:pt x="1409" y="1340"/>
                  <a:pt x="1395" y="1352"/>
                  <a:pt x="1392" y="1367"/>
                </a:cubicBezTo>
                <a:cubicBezTo>
                  <a:pt x="1149" y="1367"/>
                  <a:pt x="1149" y="1367"/>
                  <a:pt x="1149" y="1367"/>
                </a:cubicBezTo>
                <a:cubicBezTo>
                  <a:pt x="1146" y="1352"/>
                  <a:pt x="1132" y="1340"/>
                  <a:pt x="1116" y="1340"/>
                </a:cubicBezTo>
                <a:cubicBezTo>
                  <a:pt x="1112" y="1340"/>
                  <a:pt x="1108" y="1341"/>
                  <a:pt x="1104" y="1343"/>
                </a:cubicBezTo>
                <a:cubicBezTo>
                  <a:pt x="983" y="1133"/>
                  <a:pt x="983" y="1133"/>
                  <a:pt x="983" y="1133"/>
                </a:cubicBezTo>
                <a:cubicBezTo>
                  <a:pt x="990" y="1126"/>
                  <a:pt x="995" y="1117"/>
                  <a:pt x="995" y="1107"/>
                </a:cubicBezTo>
                <a:cubicBezTo>
                  <a:pt x="995" y="1097"/>
                  <a:pt x="990" y="1088"/>
                  <a:pt x="982" y="1082"/>
                </a:cubicBezTo>
                <a:lnTo>
                  <a:pt x="1104" y="870"/>
                </a:lnTo>
                <a:close/>
                <a:moveTo>
                  <a:pt x="519" y="1401"/>
                </a:moveTo>
                <a:cubicBezTo>
                  <a:pt x="526" y="1395"/>
                  <a:pt x="531" y="1386"/>
                  <a:pt x="531" y="1376"/>
                </a:cubicBezTo>
                <a:cubicBezTo>
                  <a:pt x="531" y="1366"/>
                  <a:pt x="526" y="1356"/>
                  <a:pt x="518" y="1350"/>
                </a:cubicBezTo>
                <a:cubicBezTo>
                  <a:pt x="641" y="1138"/>
                  <a:pt x="641" y="1138"/>
                  <a:pt x="641" y="1138"/>
                </a:cubicBezTo>
                <a:cubicBezTo>
                  <a:pt x="644" y="1140"/>
                  <a:pt x="648" y="1141"/>
                  <a:pt x="653" y="1141"/>
                </a:cubicBezTo>
                <a:cubicBezTo>
                  <a:pt x="669" y="1141"/>
                  <a:pt x="683" y="1129"/>
                  <a:pt x="686" y="1113"/>
                </a:cubicBezTo>
                <a:cubicBezTo>
                  <a:pt x="928" y="1113"/>
                  <a:pt x="928" y="1113"/>
                  <a:pt x="928" y="1113"/>
                </a:cubicBezTo>
                <a:cubicBezTo>
                  <a:pt x="931" y="1129"/>
                  <a:pt x="945" y="1141"/>
                  <a:pt x="961" y="1141"/>
                </a:cubicBezTo>
                <a:cubicBezTo>
                  <a:pt x="965" y="1141"/>
                  <a:pt x="969" y="1140"/>
                  <a:pt x="973" y="1139"/>
                </a:cubicBezTo>
                <a:cubicBezTo>
                  <a:pt x="1094" y="1349"/>
                  <a:pt x="1094" y="1349"/>
                  <a:pt x="1094" y="1349"/>
                </a:cubicBezTo>
                <a:cubicBezTo>
                  <a:pt x="1087" y="1355"/>
                  <a:pt x="1083" y="1364"/>
                  <a:pt x="1083" y="1374"/>
                </a:cubicBezTo>
                <a:cubicBezTo>
                  <a:pt x="1083" y="1383"/>
                  <a:pt x="1087" y="1392"/>
                  <a:pt x="1094" y="1398"/>
                </a:cubicBezTo>
                <a:cubicBezTo>
                  <a:pt x="972" y="1611"/>
                  <a:pt x="972" y="1611"/>
                  <a:pt x="972" y="1611"/>
                </a:cubicBezTo>
                <a:cubicBezTo>
                  <a:pt x="968" y="1610"/>
                  <a:pt x="965" y="1609"/>
                  <a:pt x="961" y="1609"/>
                </a:cubicBezTo>
                <a:cubicBezTo>
                  <a:pt x="944" y="1609"/>
                  <a:pt x="931" y="1621"/>
                  <a:pt x="928" y="1637"/>
                </a:cubicBezTo>
                <a:cubicBezTo>
                  <a:pt x="686" y="1637"/>
                  <a:pt x="686" y="1637"/>
                  <a:pt x="686" y="1637"/>
                </a:cubicBezTo>
                <a:cubicBezTo>
                  <a:pt x="683" y="1621"/>
                  <a:pt x="669" y="1609"/>
                  <a:pt x="653" y="1609"/>
                </a:cubicBezTo>
                <a:cubicBezTo>
                  <a:pt x="648" y="1609"/>
                  <a:pt x="644" y="1610"/>
                  <a:pt x="641" y="1611"/>
                </a:cubicBezTo>
                <a:lnTo>
                  <a:pt x="519" y="1401"/>
                </a:lnTo>
                <a:close/>
                <a:moveTo>
                  <a:pt x="983" y="1667"/>
                </a:moveTo>
                <a:cubicBezTo>
                  <a:pt x="990" y="1661"/>
                  <a:pt x="994" y="1652"/>
                  <a:pt x="994" y="1642"/>
                </a:cubicBezTo>
                <a:cubicBezTo>
                  <a:pt x="994" y="1632"/>
                  <a:pt x="989" y="1623"/>
                  <a:pt x="982" y="1616"/>
                </a:cubicBezTo>
                <a:cubicBezTo>
                  <a:pt x="1104" y="1405"/>
                  <a:pt x="1104" y="1405"/>
                  <a:pt x="1104" y="1405"/>
                </a:cubicBezTo>
                <a:cubicBezTo>
                  <a:pt x="1108" y="1406"/>
                  <a:pt x="1112" y="1407"/>
                  <a:pt x="1116" y="1407"/>
                </a:cubicBezTo>
                <a:cubicBezTo>
                  <a:pt x="1133" y="1407"/>
                  <a:pt x="1147" y="1395"/>
                  <a:pt x="1149" y="1379"/>
                </a:cubicBezTo>
                <a:cubicBezTo>
                  <a:pt x="1392" y="1379"/>
                  <a:pt x="1392" y="1379"/>
                  <a:pt x="1392" y="1379"/>
                </a:cubicBezTo>
                <a:cubicBezTo>
                  <a:pt x="1394" y="1395"/>
                  <a:pt x="1408" y="1407"/>
                  <a:pt x="1425" y="1407"/>
                </a:cubicBezTo>
                <a:cubicBezTo>
                  <a:pt x="1429" y="1407"/>
                  <a:pt x="1433" y="1406"/>
                  <a:pt x="1437" y="1405"/>
                </a:cubicBezTo>
                <a:cubicBezTo>
                  <a:pt x="1559" y="1616"/>
                  <a:pt x="1559" y="1616"/>
                  <a:pt x="1559" y="1616"/>
                </a:cubicBezTo>
                <a:cubicBezTo>
                  <a:pt x="1552" y="1623"/>
                  <a:pt x="1547" y="1632"/>
                  <a:pt x="1547" y="1642"/>
                </a:cubicBezTo>
                <a:cubicBezTo>
                  <a:pt x="1547" y="1652"/>
                  <a:pt x="1551" y="1661"/>
                  <a:pt x="1558" y="1667"/>
                </a:cubicBezTo>
                <a:cubicBezTo>
                  <a:pt x="1436" y="1877"/>
                  <a:pt x="1436" y="1877"/>
                  <a:pt x="1436" y="1877"/>
                </a:cubicBezTo>
                <a:cubicBezTo>
                  <a:pt x="1433" y="1876"/>
                  <a:pt x="1429" y="1875"/>
                  <a:pt x="1425" y="1875"/>
                </a:cubicBezTo>
                <a:cubicBezTo>
                  <a:pt x="1408" y="1875"/>
                  <a:pt x="1394" y="1887"/>
                  <a:pt x="1392" y="1903"/>
                </a:cubicBezTo>
                <a:cubicBezTo>
                  <a:pt x="1149" y="1903"/>
                  <a:pt x="1149" y="1903"/>
                  <a:pt x="1149" y="1903"/>
                </a:cubicBezTo>
                <a:cubicBezTo>
                  <a:pt x="1147" y="1887"/>
                  <a:pt x="1133" y="1875"/>
                  <a:pt x="1116" y="1875"/>
                </a:cubicBezTo>
                <a:cubicBezTo>
                  <a:pt x="1112" y="1875"/>
                  <a:pt x="1108" y="1876"/>
                  <a:pt x="1104" y="1877"/>
                </a:cubicBezTo>
                <a:lnTo>
                  <a:pt x="983" y="1667"/>
                </a:lnTo>
                <a:close/>
                <a:moveTo>
                  <a:pt x="2022" y="1884"/>
                </a:moveTo>
                <a:cubicBezTo>
                  <a:pt x="2015" y="1890"/>
                  <a:pt x="2011" y="1899"/>
                  <a:pt x="2011" y="1909"/>
                </a:cubicBezTo>
                <a:cubicBezTo>
                  <a:pt x="2011" y="1919"/>
                  <a:pt x="2015" y="1928"/>
                  <a:pt x="2023" y="1934"/>
                </a:cubicBezTo>
                <a:cubicBezTo>
                  <a:pt x="1901" y="2146"/>
                  <a:pt x="1901" y="2146"/>
                  <a:pt x="1901" y="2146"/>
                </a:cubicBezTo>
                <a:cubicBezTo>
                  <a:pt x="1897" y="2144"/>
                  <a:pt x="1893" y="2144"/>
                  <a:pt x="1888" y="2144"/>
                </a:cubicBezTo>
                <a:cubicBezTo>
                  <a:pt x="1872" y="2144"/>
                  <a:pt x="1859" y="2155"/>
                  <a:pt x="1856" y="2170"/>
                </a:cubicBezTo>
                <a:cubicBezTo>
                  <a:pt x="1613" y="2170"/>
                  <a:pt x="1613" y="2170"/>
                  <a:pt x="1613" y="2170"/>
                </a:cubicBezTo>
                <a:cubicBezTo>
                  <a:pt x="1609" y="2155"/>
                  <a:pt x="1596" y="2144"/>
                  <a:pt x="1580" y="2144"/>
                </a:cubicBezTo>
                <a:cubicBezTo>
                  <a:pt x="1576" y="2144"/>
                  <a:pt x="1572" y="2144"/>
                  <a:pt x="1568" y="2146"/>
                </a:cubicBezTo>
                <a:cubicBezTo>
                  <a:pt x="1446" y="1934"/>
                  <a:pt x="1446" y="1934"/>
                  <a:pt x="1446" y="1934"/>
                </a:cubicBezTo>
                <a:cubicBezTo>
                  <a:pt x="1453" y="1928"/>
                  <a:pt x="1458" y="1919"/>
                  <a:pt x="1458" y="1909"/>
                </a:cubicBezTo>
                <a:cubicBezTo>
                  <a:pt x="1458" y="1899"/>
                  <a:pt x="1454" y="1890"/>
                  <a:pt x="1447" y="1883"/>
                </a:cubicBezTo>
                <a:cubicBezTo>
                  <a:pt x="1568" y="1673"/>
                  <a:pt x="1568" y="1673"/>
                  <a:pt x="1568" y="1673"/>
                </a:cubicBezTo>
                <a:cubicBezTo>
                  <a:pt x="1572" y="1675"/>
                  <a:pt x="1576" y="1675"/>
                  <a:pt x="1580" y="1675"/>
                </a:cubicBezTo>
                <a:cubicBezTo>
                  <a:pt x="1597" y="1675"/>
                  <a:pt x="1611" y="1663"/>
                  <a:pt x="1613" y="1647"/>
                </a:cubicBezTo>
                <a:cubicBezTo>
                  <a:pt x="1856" y="1647"/>
                  <a:pt x="1856" y="1647"/>
                  <a:pt x="1856" y="1647"/>
                </a:cubicBezTo>
                <a:cubicBezTo>
                  <a:pt x="1858" y="1663"/>
                  <a:pt x="1872" y="1675"/>
                  <a:pt x="1889" y="1675"/>
                </a:cubicBezTo>
                <a:cubicBezTo>
                  <a:pt x="1893" y="1675"/>
                  <a:pt x="1897" y="1675"/>
                  <a:pt x="1900" y="1673"/>
                </a:cubicBezTo>
                <a:lnTo>
                  <a:pt x="2022" y="1884"/>
                </a:lnTo>
                <a:close/>
                <a:moveTo>
                  <a:pt x="1899" y="1611"/>
                </a:moveTo>
                <a:cubicBezTo>
                  <a:pt x="1896" y="1610"/>
                  <a:pt x="1892" y="1609"/>
                  <a:pt x="1889" y="1609"/>
                </a:cubicBezTo>
                <a:cubicBezTo>
                  <a:pt x="1872" y="1609"/>
                  <a:pt x="1859" y="1620"/>
                  <a:pt x="1856" y="1635"/>
                </a:cubicBezTo>
                <a:cubicBezTo>
                  <a:pt x="1613" y="1635"/>
                  <a:pt x="1613" y="1635"/>
                  <a:pt x="1613" y="1635"/>
                </a:cubicBezTo>
                <a:cubicBezTo>
                  <a:pt x="1610" y="1620"/>
                  <a:pt x="1596" y="1609"/>
                  <a:pt x="1580" y="1609"/>
                </a:cubicBezTo>
                <a:cubicBezTo>
                  <a:pt x="1576" y="1609"/>
                  <a:pt x="1573" y="1610"/>
                  <a:pt x="1570" y="1611"/>
                </a:cubicBezTo>
                <a:cubicBezTo>
                  <a:pt x="1447" y="1398"/>
                  <a:pt x="1447" y="1398"/>
                  <a:pt x="1447" y="1398"/>
                </a:cubicBezTo>
                <a:cubicBezTo>
                  <a:pt x="1454" y="1392"/>
                  <a:pt x="1458" y="1383"/>
                  <a:pt x="1458" y="1374"/>
                </a:cubicBezTo>
                <a:cubicBezTo>
                  <a:pt x="1458" y="1363"/>
                  <a:pt x="1453" y="1354"/>
                  <a:pt x="1446" y="1348"/>
                </a:cubicBezTo>
                <a:cubicBezTo>
                  <a:pt x="1568" y="1136"/>
                  <a:pt x="1568" y="1136"/>
                  <a:pt x="1568" y="1136"/>
                </a:cubicBezTo>
                <a:cubicBezTo>
                  <a:pt x="1572" y="1138"/>
                  <a:pt x="1576" y="1139"/>
                  <a:pt x="1580" y="1139"/>
                </a:cubicBezTo>
                <a:cubicBezTo>
                  <a:pt x="1597" y="1139"/>
                  <a:pt x="1611" y="1126"/>
                  <a:pt x="1613" y="1110"/>
                </a:cubicBezTo>
                <a:cubicBezTo>
                  <a:pt x="1856" y="1110"/>
                  <a:pt x="1856" y="1110"/>
                  <a:pt x="1856" y="1110"/>
                </a:cubicBezTo>
                <a:cubicBezTo>
                  <a:pt x="1858" y="1126"/>
                  <a:pt x="1872" y="1139"/>
                  <a:pt x="1889" y="1139"/>
                </a:cubicBezTo>
                <a:cubicBezTo>
                  <a:pt x="1893" y="1139"/>
                  <a:pt x="1897" y="1138"/>
                  <a:pt x="1901" y="1136"/>
                </a:cubicBezTo>
                <a:cubicBezTo>
                  <a:pt x="2023" y="1348"/>
                  <a:pt x="2023" y="1348"/>
                  <a:pt x="2023" y="1348"/>
                </a:cubicBezTo>
                <a:cubicBezTo>
                  <a:pt x="2015" y="1354"/>
                  <a:pt x="2011" y="1363"/>
                  <a:pt x="2011" y="1374"/>
                </a:cubicBezTo>
                <a:cubicBezTo>
                  <a:pt x="2011" y="1383"/>
                  <a:pt x="2015" y="1392"/>
                  <a:pt x="2022" y="1398"/>
                </a:cubicBezTo>
                <a:lnTo>
                  <a:pt x="1899" y="1611"/>
                </a:lnTo>
                <a:close/>
              </a:path>
            </a:pathLst>
          </a:custGeom>
          <a:solidFill>
            <a:srgbClr val="3F434D">
              <a:alpha val="706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Source Sans Pro Light"/>
              <a:ea typeface="Source Sans Pro Light"/>
              <a:cs typeface="Source Sans Pro Light"/>
              <a:sym typeface="Source Sans Pro Light"/>
            </a:endParaRPr>
          </a:p>
        </p:txBody>
      </p:sp>
      <p:grpSp>
        <p:nvGrpSpPr>
          <p:cNvPr id="516" name="Google Shape;516;gb0e4b047f7_0_588"/>
          <p:cNvGrpSpPr/>
          <p:nvPr/>
        </p:nvGrpSpPr>
        <p:grpSpPr>
          <a:xfrm flipH="1">
            <a:off x="-13220" y="886047"/>
            <a:ext cx="2029619" cy="335562"/>
            <a:chOff x="1474881" y="3308553"/>
            <a:chExt cx="3226226" cy="533400"/>
          </a:xfrm>
        </p:grpSpPr>
        <p:sp>
          <p:nvSpPr>
            <p:cNvPr id="517" name="Google Shape;517;gb0e4b047f7_0_588"/>
            <p:cNvSpPr/>
            <p:nvPr/>
          </p:nvSpPr>
          <p:spPr>
            <a:xfrm>
              <a:off x="3794645" y="3308553"/>
              <a:ext cx="906462" cy="533400"/>
            </a:xfrm>
            <a:custGeom>
              <a:avLst/>
              <a:gdLst/>
              <a:ahLst/>
              <a:cxnLst/>
              <a:rect l="l" t="t" r="r" b="b"/>
              <a:pathLst>
                <a:path w="348" h="203" extrusionOk="0">
                  <a:moveTo>
                    <a:pt x="340" y="127"/>
                  </a:moveTo>
                  <a:cubicBezTo>
                    <a:pt x="214" y="127"/>
                    <a:pt x="214" y="127"/>
                    <a:pt x="214" y="127"/>
                  </a:cubicBezTo>
                  <a:cubicBezTo>
                    <a:pt x="211" y="127"/>
                    <a:pt x="207" y="127"/>
                    <a:pt x="207" y="129"/>
                  </a:cubicBezTo>
                  <a:cubicBezTo>
                    <a:pt x="202" y="146"/>
                    <a:pt x="202" y="146"/>
                    <a:pt x="202" y="146"/>
                  </a:cubicBezTo>
                  <a:cubicBezTo>
                    <a:pt x="177" y="7"/>
                    <a:pt x="177" y="7"/>
                    <a:pt x="177" y="7"/>
                  </a:cubicBezTo>
                  <a:cubicBezTo>
                    <a:pt x="176" y="3"/>
                    <a:pt x="173" y="1"/>
                    <a:pt x="169" y="0"/>
                  </a:cubicBezTo>
                  <a:cubicBezTo>
                    <a:pt x="165" y="0"/>
                    <a:pt x="162" y="3"/>
                    <a:pt x="161" y="7"/>
                  </a:cubicBezTo>
                  <a:cubicBezTo>
                    <a:pt x="126" y="149"/>
                    <a:pt x="126" y="149"/>
                    <a:pt x="126" y="149"/>
                  </a:cubicBezTo>
                  <a:cubicBezTo>
                    <a:pt x="104" y="62"/>
                    <a:pt x="104" y="62"/>
                    <a:pt x="104" y="62"/>
                  </a:cubicBezTo>
                  <a:cubicBezTo>
                    <a:pt x="103" y="59"/>
                    <a:pt x="100" y="57"/>
                    <a:pt x="97" y="57"/>
                  </a:cubicBezTo>
                  <a:cubicBezTo>
                    <a:pt x="94" y="57"/>
                    <a:pt x="90" y="61"/>
                    <a:pt x="89" y="64"/>
                  </a:cubicBezTo>
                  <a:cubicBezTo>
                    <a:pt x="66" y="127"/>
                    <a:pt x="66" y="127"/>
                    <a:pt x="66" y="127"/>
                  </a:cubicBezTo>
                  <a:cubicBezTo>
                    <a:pt x="0" y="127"/>
                    <a:pt x="0" y="127"/>
                    <a:pt x="0" y="127"/>
                  </a:cubicBezTo>
                  <a:cubicBezTo>
                    <a:pt x="0" y="143"/>
                    <a:pt x="0" y="143"/>
                    <a:pt x="0" y="143"/>
                  </a:cubicBezTo>
                  <a:cubicBezTo>
                    <a:pt x="72" y="143"/>
                    <a:pt x="72" y="143"/>
                    <a:pt x="72" y="143"/>
                  </a:cubicBezTo>
                  <a:cubicBezTo>
                    <a:pt x="75" y="143"/>
                    <a:pt x="78" y="137"/>
                    <a:pt x="79" y="134"/>
                  </a:cubicBezTo>
                  <a:cubicBezTo>
                    <a:pt x="95" y="90"/>
                    <a:pt x="95" y="90"/>
                    <a:pt x="95" y="90"/>
                  </a:cubicBezTo>
                  <a:cubicBezTo>
                    <a:pt x="118" y="186"/>
                    <a:pt x="118" y="186"/>
                    <a:pt x="118" y="186"/>
                  </a:cubicBezTo>
                  <a:cubicBezTo>
                    <a:pt x="119" y="190"/>
                    <a:pt x="122" y="195"/>
                    <a:pt x="126" y="195"/>
                  </a:cubicBezTo>
                  <a:cubicBezTo>
                    <a:pt x="126" y="195"/>
                    <a:pt x="126" y="195"/>
                    <a:pt x="126" y="195"/>
                  </a:cubicBezTo>
                  <a:cubicBezTo>
                    <a:pt x="130" y="195"/>
                    <a:pt x="133" y="191"/>
                    <a:pt x="134" y="188"/>
                  </a:cubicBezTo>
                  <a:cubicBezTo>
                    <a:pt x="168" y="49"/>
                    <a:pt x="168" y="49"/>
                    <a:pt x="168" y="49"/>
                  </a:cubicBezTo>
                  <a:cubicBezTo>
                    <a:pt x="193" y="191"/>
                    <a:pt x="193" y="191"/>
                    <a:pt x="193" y="191"/>
                  </a:cubicBezTo>
                  <a:cubicBezTo>
                    <a:pt x="193" y="194"/>
                    <a:pt x="196" y="203"/>
                    <a:pt x="200" y="203"/>
                  </a:cubicBezTo>
                  <a:cubicBezTo>
                    <a:pt x="200" y="203"/>
                    <a:pt x="200" y="203"/>
                    <a:pt x="200" y="203"/>
                  </a:cubicBezTo>
                  <a:cubicBezTo>
                    <a:pt x="204" y="203"/>
                    <a:pt x="207" y="199"/>
                    <a:pt x="208" y="196"/>
                  </a:cubicBezTo>
                  <a:cubicBezTo>
                    <a:pt x="221" y="143"/>
                    <a:pt x="221" y="143"/>
                    <a:pt x="221" y="143"/>
                  </a:cubicBezTo>
                  <a:cubicBezTo>
                    <a:pt x="340" y="143"/>
                    <a:pt x="340" y="143"/>
                    <a:pt x="340" y="143"/>
                  </a:cubicBezTo>
                  <a:cubicBezTo>
                    <a:pt x="344" y="143"/>
                    <a:pt x="348" y="139"/>
                    <a:pt x="348" y="135"/>
                  </a:cubicBezTo>
                  <a:cubicBezTo>
                    <a:pt x="348" y="131"/>
                    <a:pt x="344" y="127"/>
                    <a:pt x="340" y="12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Source Sans Pro Light"/>
                <a:ea typeface="Source Sans Pro Light"/>
                <a:cs typeface="Source Sans Pro Light"/>
                <a:sym typeface="Source Sans Pro Light"/>
              </a:endParaRPr>
            </a:p>
          </p:txBody>
        </p:sp>
        <p:sp>
          <p:nvSpPr>
            <p:cNvPr id="518" name="Google Shape;518;gb0e4b047f7_0_588"/>
            <p:cNvSpPr/>
            <p:nvPr/>
          </p:nvSpPr>
          <p:spPr>
            <a:xfrm>
              <a:off x="1474881" y="3641928"/>
              <a:ext cx="2412000" cy="429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Source Sans Pro Light"/>
                <a:ea typeface="Source Sans Pro Light"/>
                <a:cs typeface="Source Sans Pro Light"/>
                <a:sym typeface="Source Sans Pro Light"/>
              </a:endParaRPr>
            </a:p>
          </p:txBody>
        </p:sp>
      </p:grpSp>
      <p:sp>
        <p:nvSpPr>
          <p:cNvPr id="519" name="Google Shape;519;gb0e4b047f7_0_588"/>
          <p:cNvSpPr/>
          <p:nvPr/>
        </p:nvSpPr>
        <p:spPr>
          <a:xfrm rot="-7200000" flipH="1">
            <a:off x="7966194" y="1396560"/>
            <a:ext cx="3131287" cy="3381546"/>
          </a:xfrm>
          <a:custGeom>
            <a:avLst/>
            <a:gdLst/>
            <a:ahLst/>
            <a:cxnLst/>
            <a:rect l="l" t="t" r="r" b="b"/>
            <a:pathLst>
              <a:path w="2541" h="2745" extrusionOk="0">
                <a:moveTo>
                  <a:pt x="2508" y="1609"/>
                </a:moveTo>
                <a:cubicBezTo>
                  <a:pt x="2504" y="1609"/>
                  <a:pt x="2500" y="1610"/>
                  <a:pt x="2497" y="1611"/>
                </a:cubicBezTo>
                <a:cubicBezTo>
                  <a:pt x="2375" y="1398"/>
                  <a:pt x="2375" y="1398"/>
                  <a:pt x="2375" y="1398"/>
                </a:cubicBezTo>
                <a:cubicBezTo>
                  <a:pt x="2381" y="1392"/>
                  <a:pt x="2386" y="1383"/>
                  <a:pt x="2386" y="1374"/>
                </a:cubicBezTo>
                <a:cubicBezTo>
                  <a:pt x="2386" y="1363"/>
                  <a:pt x="2381" y="1354"/>
                  <a:pt x="2374" y="1348"/>
                </a:cubicBezTo>
                <a:cubicBezTo>
                  <a:pt x="2496" y="1136"/>
                  <a:pt x="2496" y="1136"/>
                  <a:pt x="2496" y="1136"/>
                </a:cubicBezTo>
                <a:cubicBezTo>
                  <a:pt x="2500" y="1137"/>
                  <a:pt x="2504" y="1138"/>
                  <a:pt x="2508" y="1138"/>
                </a:cubicBezTo>
                <a:cubicBezTo>
                  <a:pt x="2526" y="1138"/>
                  <a:pt x="2541" y="1123"/>
                  <a:pt x="2541" y="1105"/>
                </a:cubicBezTo>
                <a:cubicBezTo>
                  <a:pt x="2541" y="1087"/>
                  <a:pt x="2526" y="1072"/>
                  <a:pt x="2508" y="1072"/>
                </a:cubicBezTo>
                <a:cubicBezTo>
                  <a:pt x="2489" y="1072"/>
                  <a:pt x="2475" y="1087"/>
                  <a:pt x="2475" y="1105"/>
                </a:cubicBezTo>
                <a:cubicBezTo>
                  <a:pt x="2475" y="1115"/>
                  <a:pt x="2479" y="1124"/>
                  <a:pt x="2486" y="1130"/>
                </a:cubicBezTo>
                <a:cubicBezTo>
                  <a:pt x="2363" y="1342"/>
                  <a:pt x="2363" y="1342"/>
                  <a:pt x="2363" y="1342"/>
                </a:cubicBezTo>
                <a:cubicBezTo>
                  <a:pt x="2360" y="1341"/>
                  <a:pt x="2356" y="1340"/>
                  <a:pt x="2352" y="1340"/>
                </a:cubicBezTo>
                <a:cubicBezTo>
                  <a:pt x="2336" y="1340"/>
                  <a:pt x="2323" y="1352"/>
                  <a:pt x="2320" y="1367"/>
                </a:cubicBezTo>
                <a:cubicBezTo>
                  <a:pt x="2077" y="1367"/>
                  <a:pt x="2077" y="1367"/>
                  <a:pt x="2077" y="1367"/>
                </a:cubicBezTo>
                <a:cubicBezTo>
                  <a:pt x="2073" y="1352"/>
                  <a:pt x="2060" y="1340"/>
                  <a:pt x="2044" y="1340"/>
                </a:cubicBezTo>
                <a:cubicBezTo>
                  <a:pt x="2040" y="1340"/>
                  <a:pt x="2037" y="1341"/>
                  <a:pt x="2033" y="1342"/>
                </a:cubicBezTo>
                <a:cubicBezTo>
                  <a:pt x="1911" y="1130"/>
                  <a:pt x="1911" y="1130"/>
                  <a:pt x="1911" y="1130"/>
                </a:cubicBezTo>
                <a:cubicBezTo>
                  <a:pt x="1918" y="1124"/>
                  <a:pt x="1922" y="1115"/>
                  <a:pt x="1922" y="1105"/>
                </a:cubicBezTo>
                <a:cubicBezTo>
                  <a:pt x="1922" y="1087"/>
                  <a:pt x="1907" y="1072"/>
                  <a:pt x="1889" y="1072"/>
                </a:cubicBezTo>
                <a:cubicBezTo>
                  <a:pt x="1873" y="1072"/>
                  <a:pt x="1859" y="1083"/>
                  <a:pt x="1856" y="1098"/>
                </a:cubicBezTo>
                <a:cubicBezTo>
                  <a:pt x="1613" y="1098"/>
                  <a:pt x="1613" y="1098"/>
                  <a:pt x="1613" y="1098"/>
                </a:cubicBezTo>
                <a:cubicBezTo>
                  <a:pt x="1610" y="1083"/>
                  <a:pt x="1596" y="1072"/>
                  <a:pt x="1580" y="1072"/>
                </a:cubicBezTo>
                <a:cubicBezTo>
                  <a:pt x="1576" y="1072"/>
                  <a:pt x="1572" y="1073"/>
                  <a:pt x="1569" y="1074"/>
                </a:cubicBezTo>
                <a:cubicBezTo>
                  <a:pt x="1447" y="864"/>
                  <a:pt x="1447" y="864"/>
                  <a:pt x="1447" y="864"/>
                </a:cubicBezTo>
                <a:cubicBezTo>
                  <a:pt x="1454" y="858"/>
                  <a:pt x="1458" y="849"/>
                  <a:pt x="1458" y="839"/>
                </a:cubicBezTo>
                <a:cubicBezTo>
                  <a:pt x="1458" y="829"/>
                  <a:pt x="1454" y="819"/>
                  <a:pt x="1446" y="813"/>
                </a:cubicBezTo>
                <a:cubicBezTo>
                  <a:pt x="1568" y="601"/>
                  <a:pt x="1568" y="601"/>
                  <a:pt x="1568" y="601"/>
                </a:cubicBezTo>
                <a:cubicBezTo>
                  <a:pt x="1572" y="603"/>
                  <a:pt x="1576" y="604"/>
                  <a:pt x="1580" y="604"/>
                </a:cubicBezTo>
                <a:cubicBezTo>
                  <a:pt x="1597" y="604"/>
                  <a:pt x="1611" y="592"/>
                  <a:pt x="1613" y="576"/>
                </a:cubicBezTo>
                <a:cubicBezTo>
                  <a:pt x="1856" y="576"/>
                  <a:pt x="1856" y="576"/>
                  <a:pt x="1856" y="576"/>
                </a:cubicBezTo>
                <a:cubicBezTo>
                  <a:pt x="1859" y="592"/>
                  <a:pt x="1872" y="604"/>
                  <a:pt x="1889" y="604"/>
                </a:cubicBezTo>
                <a:cubicBezTo>
                  <a:pt x="1893" y="604"/>
                  <a:pt x="1897" y="603"/>
                  <a:pt x="1901" y="601"/>
                </a:cubicBezTo>
                <a:cubicBezTo>
                  <a:pt x="2023" y="813"/>
                  <a:pt x="2023" y="813"/>
                  <a:pt x="2023" y="813"/>
                </a:cubicBezTo>
                <a:cubicBezTo>
                  <a:pt x="2016" y="819"/>
                  <a:pt x="2011" y="829"/>
                  <a:pt x="2011" y="839"/>
                </a:cubicBezTo>
                <a:cubicBezTo>
                  <a:pt x="2011" y="857"/>
                  <a:pt x="2026" y="872"/>
                  <a:pt x="2044" y="872"/>
                </a:cubicBezTo>
                <a:cubicBezTo>
                  <a:pt x="2063" y="872"/>
                  <a:pt x="2078" y="857"/>
                  <a:pt x="2078" y="839"/>
                </a:cubicBezTo>
                <a:cubicBezTo>
                  <a:pt x="2078" y="821"/>
                  <a:pt x="2063" y="806"/>
                  <a:pt x="2044" y="806"/>
                </a:cubicBezTo>
                <a:cubicBezTo>
                  <a:pt x="2040" y="806"/>
                  <a:pt x="2037" y="806"/>
                  <a:pt x="2034" y="807"/>
                </a:cubicBezTo>
                <a:cubicBezTo>
                  <a:pt x="1911" y="595"/>
                  <a:pt x="1911" y="595"/>
                  <a:pt x="1911" y="595"/>
                </a:cubicBezTo>
                <a:cubicBezTo>
                  <a:pt x="1918" y="589"/>
                  <a:pt x="1922" y="580"/>
                  <a:pt x="1922" y="570"/>
                </a:cubicBezTo>
                <a:cubicBezTo>
                  <a:pt x="1922" y="560"/>
                  <a:pt x="1917" y="551"/>
                  <a:pt x="1910" y="545"/>
                </a:cubicBezTo>
                <a:cubicBezTo>
                  <a:pt x="2032" y="333"/>
                  <a:pt x="2032" y="333"/>
                  <a:pt x="2032" y="333"/>
                </a:cubicBezTo>
                <a:cubicBezTo>
                  <a:pt x="2036" y="334"/>
                  <a:pt x="2040" y="335"/>
                  <a:pt x="2044" y="335"/>
                </a:cubicBezTo>
                <a:cubicBezTo>
                  <a:pt x="2063" y="335"/>
                  <a:pt x="2078" y="320"/>
                  <a:pt x="2078" y="302"/>
                </a:cubicBezTo>
                <a:cubicBezTo>
                  <a:pt x="2078" y="283"/>
                  <a:pt x="2063" y="268"/>
                  <a:pt x="2044" y="268"/>
                </a:cubicBezTo>
                <a:cubicBezTo>
                  <a:pt x="2026" y="268"/>
                  <a:pt x="2011" y="283"/>
                  <a:pt x="2011" y="302"/>
                </a:cubicBezTo>
                <a:cubicBezTo>
                  <a:pt x="2011" y="312"/>
                  <a:pt x="2015" y="320"/>
                  <a:pt x="2022" y="326"/>
                </a:cubicBezTo>
                <a:cubicBezTo>
                  <a:pt x="1899" y="539"/>
                  <a:pt x="1899" y="539"/>
                  <a:pt x="1899" y="539"/>
                </a:cubicBezTo>
                <a:cubicBezTo>
                  <a:pt x="1896" y="538"/>
                  <a:pt x="1893" y="537"/>
                  <a:pt x="1889" y="537"/>
                </a:cubicBezTo>
                <a:cubicBezTo>
                  <a:pt x="1873" y="537"/>
                  <a:pt x="1859" y="549"/>
                  <a:pt x="1856" y="564"/>
                </a:cubicBezTo>
                <a:cubicBezTo>
                  <a:pt x="1613" y="564"/>
                  <a:pt x="1613" y="564"/>
                  <a:pt x="1613" y="564"/>
                </a:cubicBezTo>
                <a:cubicBezTo>
                  <a:pt x="1610" y="549"/>
                  <a:pt x="1596" y="537"/>
                  <a:pt x="1580" y="537"/>
                </a:cubicBezTo>
                <a:cubicBezTo>
                  <a:pt x="1562" y="537"/>
                  <a:pt x="1547" y="552"/>
                  <a:pt x="1547" y="570"/>
                </a:cubicBezTo>
                <a:cubicBezTo>
                  <a:pt x="1547" y="580"/>
                  <a:pt x="1551" y="589"/>
                  <a:pt x="1558" y="595"/>
                </a:cubicBezTo>
                <a:cubicBezTo>
                  <a:pt x="1436" y="807"/>
                  <a:pt x="1436" y="807"/>
                  <a:pt x="1436" y="807"/>
                </a:cubicBezTo>
                <a:cubicBezTo>
                  <a:pt x="1432" y="806"/>
                  <a:pt x="1429" y="806"/>
                  <a:pt x="1425" y="806"/>
                </a:cubicBezTo>
                <a:cubicBezTo>
                  <a:pt x="1409" y="806"/>
                  <a:pt x="1395" y="817"/>
                  <a:pt x="1392" y="832"/>
                </a:cubicBezTo>
                <a:cubicBezTo>
                  <a:pt x="1149" y="832"/>
                  <a:pt x="1149" y="832"/>
                  <a:pt x="1149" y="832"/>
                </a:cubicBezTo>
                <a:cubicBezTo>
                  <a:pt x="1146" y="817"/>
                  <a:pt x="1133" y="806"/>
                  <a:pt x="1116" y="806"/>
                </a:cubicBezTo>
                <a:cubicBezTo>
                  <a:pt x="1098" y="806"/>
                  <a:pt x="1083" y="821"/>
                  <a:pt x="1083" y="839"/>
                </a:cubicBezTo>
                <a:cubicBezTo>
                  <a:pt x="1083" y="849"/>
                  <a:pt x="1087" y="858"/>
                  <a:pt x="1094" y="864"/>
                </a:cubicBezTo>
                <a:cubicBezTo>
                  <a:pt x="972" y="1076"/>
                  <a:pt x="972" y="1076"/>
                  <a:pt x="972" y="1076"/>
                </a:cubicBezTo>
                <a:cubicBezTo>
                  <a:pt x="968" y="1075"/>
                  <a:pt x="965" y="1074"/>
                  <a:pt x="961" y="1074"/>
                </a:cubicBezTo>
                <a:cubicBezTo>
                  <a:pt x="945" y="1074"/>
                  <a:pt x="932" y="1086"/>
                  <a:pt x="929" y="1101"/>
                </a:cubicBezTo>
                <a:cubicBezTo>
                  <a:pt x="685" y="1101"/>
                  <a:pt x="685" y="1101"/>
                  <a:pt x="685" y="1101"/>
                </a:cubicBezTo>
                <a:cubicBezTo>
                  <a:pt x="682" y="1086"/>
                  <a:pt x="669" y="1074"/>
                  <a:pt x="653" y="1074"/>
                </a:cubicBezTo>
                <a:cubicBezTo>
                  <a:pt x="649" y="1074"/>
                  <a:pt x="645" y="1075"/>
                  <a:pt x="641" y="1076"/>
                </a:cubicBezTo>
                <a:cubicBezTo>
                  <a:pt x="520" y="866"/>
                  <a:pt x="520" y="866"/>
                  <a:pt x="520" y="866"/>
                </a:cubicBezTo>
                <a:cubicBezTo>
                  <a:pt x="526" y="860"/>
                  <a:pt x="531" y="851"/>
                  <a:pt x="531" y="841"/>
                </a:cubicBezTo>
                <a:cubicBezTo>
                  <a:pt x="531" y="830"/>
                  <a:pt x="525" y="821"/>
                  <a:pt x="517" y="815"/>
                </a:cubicBezTo>
                <a:cubicBezTo>
                  <a:pt x="641" y="601"/>
                  <a:pt x="641" y="601"/>
                  <a:pt x="641" y="601"/>
                </a:cubicBezTo>
                <a:cubicBezTo>
                  <a:pt x="644" y="603"/>
                  <a:pt x="648" y="603"/>
                  <a:pt x="653" y="603"/>
                </a:cubicBezTo>
                <a:cubicBezTo>
                  <a:pt x="669" y="603"/>
                  <a:pt x="683" y="591"/>
                  <a:pt x="686" y="575"/>
                </a:cubicBezTo>
                <a:cubicBezTo>
                  <a:pt x="929" y="575"/>
                  <a:pt x="929" y="575"/>
                  <a:pt x="929" y="575"/>
                </a:cubicBezTo>
                <a:cubicBezTo>
                  <a:pt x="931" y="591"/>
                  <a:pt x="945" y="603"/>
                  <a:pt x="961" y="603"/>
                </a:cubicBezTo>
                <a:cubicBezTo>
                  <a:pt x="980" y="603"/>
                  <a:pt x="995" y="589"/>
                  <a:pt x="995" y="570"/>
                </a:cubicBezTo>
                <a:cubicBezTo>
                  <a:pt x="995" y="560"/>
                  <a:pt x="990" y="550"/>
                  <a:pt x="982" y="544"/>
                </a:cubicBezTo>
                <a:cubicBezTo>
                  <a:pt x="1105" y="333"/>
                  <a:pt x="1105" y="333"/>
                  <a:pt x="1105" y="333"/>
                </a:cubicBezTo>
                <a:cubicBezTo>
                  <a:pt x="1108" y="334"/>
                  <a:pt x="1113" y="335"/>
                  <a:pt x="1117" y="335"/>
                </a:cubicBezTo>
                <a:cubicBezTo>
                  <a:pt x="1135" y="335"/>
                  <a:pt x="1150" y="320"/>
                  <a:pt x="1150" y="302"/>
                </a:cubicBezTo>
                <a:cubicBezTo>
                  <a:pt x="1150" y="283"/>
                  <a:pt x="1135" y="268"/>
                  <a:pt x="1117" y="268"/>
                </a:cubicBezTo>
                <a:cubicBezTo>
                  <a:pt x="1113" y="268"/>
                  <a:pt x="1109" y="269"/>
                  <a:pt x="1106" y="270"/>
                </a:cubicBezTo>
                <a:cubicBezTo>
                  <a:pt x="983" y="58"/>
                  <a:pt x="983" y="58"/>
                  <a:pt x="983" y="58"/>
                </a:cubicBezTo>
                <a:cubicBezTo>
                  <a:pt x="990" y="52"/>
                  <a:pt x="995" y="43"/>
                  <a:pt x="995" y="33"/>
                </a:cubicBezTo>
                <a:cubicBezTo>
                  <a:pt x="995" y="15"/>
                  <a:pt x="980" y="0"/>
                  <a:pt x="961" y="0"/>
                </a:cubicBezTo>
                <a:cubicBezTo>
                  <a:pt x="943" y="0"/>
                  <a:pt x="928" y="15"/>
                  <a:pt x="928" y="33"/>
                </a:cubicBezTo>
                <a:cubicBezTo>
                  <a:pt x="928" y="51"/>
                  <a:pt x="943" y="66"/>
                  <a:pt x="961" y="66"/>
                </a:cubicBezTo>
                <a:cubicBezTo>
                  <a:pt x="966" y="66"/>
                  <a:pt x="970" y="66"/>
                  <a:pt x="973" y="64"/>
                </a:cubicBezTo>
                <a:cubicBezTo>
                  <a:pt x="1096" y="276"/>
                  <a:pt x="1096" y="276"/>
                  <a:pt x="1096" y="276"/>
                </a:cubicBezTo>
                <a:cubicBezTo>
                  <a:pt x="1088" y="282"/>
                  <a:pt x="1083" y="291"/>
                  <a:pt x="1083" y="302"/>
                </a:cubicBezTo>
                <a:cubicBezTo>
                  <a:pt x="1083" y="311"/>
                  <a:pt x="1088" y="320"/>
                  <a:pt x="1095" y="326"/>
                </a:cubicBezTo>
                <a:cubicBezTo>
                  <a:pt x="972" y="539"/>
                  <a:pt x="972" y="539"/>
                  <a:pt x="972" y="539"/>
                </a:cubicBezTo>
                <a:cubicBezTo>
                  <a:pt x="969" y="538"/>
                  <a:pt x="965" y="537"/>
                  <a:pt x="961" y="537"/>
                </a:cubicBezTo>
                <a:cubicBezTo>
                  <a:pt x="945" y="537"/>
                  <a:pt x="932" y="548"/>
                  <a:pt x="929" y="564"/>
                </a:cubicBezTo>
                <a:cubicBezTo>
                  <a:pt x="685" y="564"/>
                  <a:pt x="685" y="564"/>
                  <a:pt x="685" y="564"/>
                </a:cubicBezTo>
                <a:cubicBezTo>
                  <a:pt x="682" y="548"/>
                  <a:pt x="669" y="537"/>
                  <a:pt x="653" y="537"/>
                </a:cubicBezTo>
                <a:cubicBezTo>
                  <a:pt x="634" y="537"/>
                  <a:pt x="619" y="552"/>
                  <a:pt x="619" y="570"/>
                </a:cubicBezTo>
                <a:cubicBezTo>
                  <a:pt x="619" y="580"/>
                  <a:pt x="624" y="589"/>
                  <a:pt x="631" y="595"/>
                </a:cubicBezTo>
                <a:cubicBezTo>
                  <a:pt x="507" y="809"/>
                  <a:pt x="507" y="809"/>
                  <a:pt x="507" y="809"/>
                </a:cubicBezTo>
                <a:cubicBezTo>
                  <a:pt x="504" y="808"/>
                  <a:pt x="501" y="808"/>
                  <a:pt x="497" y="808"/>
                </a:cubicBezTo>
                <a:cubicBezTo>
                  <a:pt x="481" y="808"/>
                  <a:pt x="468" y="819"/>
                  <a:pt x="465" y="835"/>
                </a:cubicBezTo>
                <a:cubicBezTo>
                  <a:pt x="221" y="835"/>
                  <a:pt x="221" y="835"/>
                  <a:pt x="221" y="835"/>
                </a:cubicBezTo>
                <a:cubicBezTo>
                  <a:pt x="218" y="819"/>
                  <a:pt x="205" y="808"/>
                  <a:pt x="189" y="808"/>
                </a:cubicBezTo>
                <a:cubicBezTo>
                  <a:pt x="185" y="808"/>
                  <a:pt x="181" y="809"/>
                  <a:pt x="178" y="810"/>
                </a:cubicBezTo>
                <a:cubicBezTo>
                  <a:pt x="56" y="597"/>
                  <a:pt x="56" y="597"/>
                  <a:pt x="56" y="597"/>
                </a:cubicBezTo>
                <a:cubicBezTo>
                  <a:pt x="62" y="591"/>
                  <a:pt x="67" y="583"/>
                  <a:pt x="67" y="573"/>
                </a:cubicBezTo>
                <a:cubicBezTo>
                  <a:pt x="67" y="554"/>
                  <a:pt x="52" y="539"/>
                  <a:pt x="33" y="539"/>
                </a:cubicBezTo>
                <a:cubicBezTo>
                  <a:pt x="15" y="539"/>
                  <a:pt x="0" y="554"/>
                  <a:pt x="0" y="573"/>
                </a:cubicBezTo>
                <a:cubicBezTo>
                  <a:pt x="0" y="591"/>
                  <a:pt x="15" y="606"/>
                  <a:pt x="33" y="606"/>
                </a:cubicBezTo>
                <a:cubicBezTo>
                  <a:pt x="38" y="606"/>
                  <a:pt x="42" y="605"/>
                  <a:pt x="45" y="604"/>
                </a:cubicBezTo>
                <a:cubicBezTo>
                  <a:pt x="168" y="815"/>
                  <a:pt x="168" y="815"/>
                  <a:pt x="168" y="815"/>
                </a:cubicBezTo>
                <a:cubicBezTo>
                  <a:pt x="160" y="822"/>
                  <a:pt x="155" y="831"/>
                  <a:pt x="155" y="841"/>
                </a:cubicBezTo>
                <a:cubicBezTo>
                  <a:pt x="155" y="851"/>
                  <a:pt x="160" y="860"/>
                  <a:pt x="167" y="866"/>
                </a:cubicBezTo>
                <a:cubicBezTo>
                  <a:pt x="44" y="1078"/>
                  <a:pt x="44" y="1078"/>
                  <a:pt x="44" y="1078"/>
                </a:cubicBezTo>
                <a:cubicBezTo>
                  <a:pt x="41" y="1077"/>
                  <a:pt x="37" y="1076"/>
                  <a:pt x="34" y="1076"/>
                </a:cubicBezTo>
                <a:cubicBezTo>
                  <a:pt x="15" y="1076"/>
                  <a:pt x="0" y="1091"/>
                  <a:pt x="0" y="1110"/>
                </a:cubicBezTo>
                <a:cubicBezTo>
                  <a:pt x="0" y="1128"/>
                  <a:pt x="15" y="1143"/>
                  <a:pt x="34" y="1143"/>
                </a:cubicBezTo>
                <a:cubicBezTo>
                  <a:pt x="52" y="1143"/>
                  <a:pt x="67" y="1128"/>
                  <a:pt x="67" y="1110"/>
                </a:cubicBezTo>
                <a:cubicBezTo>
                  <a:pt x="67" y="1099"/>
                  <a:pt x="62" y="1090"/>
                  <a:pt x="55" y="1084"/>
                </a:cubicBezTo>
                <a:cubicBezTo>
                  <a:pt x="177" y="872"/>
                  <a:pt x="177" y="872"/>
                  <a:pt x="177" y="872"/>
                </a:cubicBezTo>
                <a:cubicBezTo>
                  <a:pt x="181" y="874"/>
                  <a:pt x="185" y="874"/>
                  <a:pt x="189" y="874"/>
                </a:cubicBezTo>
                <a:cubicBezTo>
                  <a:pt x="205" y="874"/>
                  <a:pt x="219" y="862"/>
                  <a:pt x="222" y="846"/>
                </a:cubicBezTo>
                <a:cubicBezTo>
                  <a:pt x="465" y="846"/>
                  <a:pt x="465" y="846"/>
                  <a:pt x="465" y="846"/>
                </a:cubicBezTo>
                <a:cubicBezTo>
                  <a:pt x="467" y="862"/>
                  <a:pt x="481" y="874"/>
                  <a:pt x="497" y="874"/>
                </a:cubicBezTo>
                <a:cubicBezTo>
                  <a:pt x="502" y="874"/>
                  <a:pt x="506" y="874"/>
                  <a:pt x="509" y="872"/>
                </a:cubicBezTo>
                <a:cubicBezTo>
                  <a:pt x="631" y="1082"/>
                  <a:pt x="631" y="1082"/>
                  <a:pt x="631" y="1082"/>
                </a:cubicBezTo>
                <a:cubicBezTo>
                  <a:pt x="624" y="1089"/>
                  <a:pt x="619" y="1097"/>
                  <a:pt x="619" y="1107"/>
                </a:cubicBezTo>
                <a:cubicBezTo>
                  <a:pt x="619" y="1117"/>
                  <a:pt x="624" y="1126"/>
                  <a:pt x="631" y="1132"/>
                </a:cubicBezTo>
                <a:cubicBezTo>
                  <a:pt x="508" y="1344"/>
                  <a:pt x="508" y="1344"/>
                  <a:pt x="508" y="1344"/>
                </a:cubicBezTo>
                <a:cubicBezTo>
                  <a:pt x="505" y="1343"/>
                  <a:pt x="501" y="1343"/>
                  <a:pt x="497" y="1343"/>
                </a:cubicBezTo>
                <a:cubicBezTo>
                  <a:pt x="481" y="1343"/>
                  <a:pt x="467" y="1355"/>
                  <a:pt x="465" y="1371"/>
                </a:cubicBezTo>
                <a:cubicBezTo>
                  <a:pt x="222" y="1371"/>
                  <a:pt x="222" y="1371"/>
                  <a:pt x="222" y="1371"/>
                </a:cubicBezTo>
                <a:cubicBezTo>
                  <a:pt x="219" y="1355"/>
                  <a:pt x="205" y="1343"/>
                  <a:pt x="189" y="1343"/>
                </a:cubicBezTo>
                <a:cubicBezTo>
                  <a:pt x="170" y="1343"/>
                  <a:pt x="155" y="1358"/>
                  <a:pt x="155" y="1376"/>
                </a:cubicBezTo>
                <a:cubicBezTo>
                  <a:pt x="155" y="1386"/>
                  <a:pt x="160" y="1395"/>
                  <a:pt x="167" y="1401"/>
                </a:cubicBezTo>
                <a:cubicBezTo>
                  <a:pt x="44" y="1613"/>
                  <a:pt x="44" y="1613"/>
                  <a:pt x="44" y="1613"/>
                </a:cubicBezTo>
                <a:cubicBezTo>
                  <a:pt x="41" y="1612"/>
                  <a:pt x="37" y="1611"/>
                  <a:pt x="33" y="1611"/>
                </a:cubicBezTo>
                <a:cubicBezTo>
                  <a:pt x="15" y="1611"/>
                  <a:pt x="0" y="1626"/>
                  <a:pt x="0" y="1645"/>
                </a:cubicBezTo>
                <a:cubicBezTo>
                  <a:pt x="0" y="1663"/>
                  <a:pt x="15" y="1678"/>
                  <a:pt x="33" y="1678"/>
                </a:cubicBezTo>
                <a:cubicBezTo>
                  <a:pt x="52" y="1678"/>
                  <a:pt x="67" y="1663"/>
                  <a:pt x="67" y="1645"/>
                </a:cubicBezTo>
                <a:cubicBezTo>
                  <a:pt x="67" y="1634"/>
                  <a:pt x="62" y="1625"/>
                  <a:pt x="54" y="1619"/>
                </a:cubicBezTo>
                <a:cubicBezTo>
                  <a:pt x="177" y="1407"/>
                  <a:pt x="177" y="1407"/>
                  <a:pt x="177" y="1407"/>
                </a:cubicBezTo>
                <a:cubicBezTo>
                  <a:pt x="180" y="1408"/>
                  <a:pt x="184" y="1409"/>
                  <a:pt x="189" y="1409"/>
                </a:cubicBezTo>
                <a:cubicBezTo>
                  <a:pt x="205" y="1409"/>
                  <a:pt x="218" y="1398"/>
                  <a:pt x="221" y="1383"/>
                </a:cubicBezTo>
                <a:cubicBezTo>
                  <a:pt x="465" y="1383"/>
                  <a:pt x="465" y="1383"/>
                  <a:pt x="465" y="1383"/>
                </a:cubicBezTo>
                <a:cubicBezTo>
                  <a:pt x="468" y="1398"/>
                  <a:pt x="481" y="1409"/>
                  <a:pt x="497" y="1409"/>
                </a:cubicBezTo>
                <a:cubicBezTo>
                  <a:pt x="502" y="1409"/>
                  <a:pt x="505" y="1408"/>
                  <a:pt x="509" y="1407"/>
                </a:cubicBezTo>
                <a:cubicBezTo>
                  <a:pt x="631" y="1618"/>
                  <a:pt x="631" y="1618"/>
                  <a:pt x="631" y="1618"/>
                </a:cubicBezTo>
                <a:cubicBezTo>
                  <a:pt x="624" y="1624"/>
                  <a:pt x="619" y="1632"/>
                  <a:pt x="619" y="1642"/>
                </a:cubicBezTo>
                <a:cubicBezTo>
                  <a:pt x="619" y="1661"/>
                  <a:pt x="634" y="1676"/>
                  <a:pt x="653" y="1676"/>
                </a:cubicBezTo>
                <a:cubicBezTo>
                  <a:pt x="669" y="1676"/>
                  <a:pt x="682" y="1664"/>
                  <a:pt x="685" y="1649"/>
                </a:cubicBezTo>
                <a:cubicBezTo>
                  <a:pt x="928" y="1649"/>
                  <a:pt x="928" y="1649"/>
                  <a:pt x="928" y="1649"/>
                </a:cubicBezTo>
                <a:cubicBezTo>
                  <a:pt x="932" y="1664"/>
                  <a:pt x="945" y="1675"/>
                  <a:pt x="961" y="1675"/>
                </a:cubicBezTo>
                <a:cubicBezTo>
                  <a:pt x="965" y="1675"/>
                  <a:pt x="969" y="1675"/>
                  <a:pt x="973" y="1673"/>
                </a:cubicBezTo>
                <a:cubicBezTo>
                  <a:pt x="1094" y="1884"/>
                  <a:pt x="1094" y="1884"/>
                  <a:pt x="1094" y="1884"/>
                </a:cubicBezTo>
                <a:cubicBezTo>
                  <a:pt x="1087" y="1890"/>
                  <a:pt x="1083" y="1899"/>
                  <a:pt x="1083" y="1909"/>
                </a:cubicBezTo>
                <a:cubicBezTo>
                  <a:pt x="1083" y="1927"/>
                  <a:pt x="1098" y="1942"/>
                  <a:pt x="1116" y="1942"/>
                </a:cubicBezTo>
                <a:cubicBezTo>
                  <a:pt x="1132" y="1942"/>
                  <a:pt x="1146" y="1930"/>
                  <a:pt x="1149" y="1915"/>
                </a:cubicBezTo>
                <a:cubicBezTo>
                  <a:pt x="1392" y="1915"/>
                  <a:pt x="1392" y="1915"/>
                  <a:pt x="1392" y="1915"/>
                </a:cubicBezTo>
                <a:cubicBezTo>
                  <a:pt x="1395" y="1930"/>
                  <a:pt x="1409" y="1942"/>
                  <a:pt x="1425" y="1942"/>
                </a:cubicBezTo>
                <a:cubicBezTo>
                  <a:pt x="1429" y="1942"/>
                  <a:pt x="1432" y="1941"/>
                  <a:pt x="1435" y="1940"/>
                </a:cubicBezTo>
                <a:cubicBezTo>
                  <a:pt x="1558" y="2152"/>
                  <a:pt x="1558" y="2152"/>
                  <a:pt x="1558" y="2152"/>
                </a:cubicBezTo>
                <a:cubicBezTo>
                  <a:pt x="1551" y="2158"/>
                  <a:pt x="1547" y="2167"/>
                  <a:pt x="1547" y="2177"/>
                </a:cubicBezTo>
                <a:cubicBezTo>
                  <a:pt x="1547" y="2187"/>
                  <a:pt x="1551" y="2196"/>
                  <a:pt x="1558" y="2202"/>
                </a:cubicBezTo>
                <a:cubicBezTo>
                  <a:pt x="1435" y="2414"/>
                  <a:pt x="1435" y="2414"/>
                  <a:pt x="1435" y="2414"/>
                </a:cubicBezTo>
                <a:cubicBezTo>
                  <a:pt x="1432" y="2413"/>
                  <a:pt x="1428" y="2412"/>
                  <a:pt x="1425" y="2412"/>
                </a:cubicBezTo>
                <a:cubicBezTo>
                  <a:pt x="1406" y="2412"/>
                  <a:pt x="1391" y="2427"/>
                  <a:pt x="1391" y="2445"/>
                </a:cubicBezTo>
                <a:cubicBezTo>
                  <a:pt x="1391" y="2464"/>
                  <a:pt x="1406" y="2479"/>
                  <a:pt x="1425" y="2479"/>
                </a:cubicBezTo>
                <a:cubicBezTo>
                  <a:pt x="1429" y="2479"/>
                  <a:pt x="1433" y="2478"/>
                  <a:pt x="1436" y="2477"/>
                </a:cubicBezTo>
                <a:cubicBezTo>
                  <a:pt x="1558" y="2687"/>
                  <a:pt x="1558" y="2687"/>
                  <a:pt x="1558" y="2687"/>
                </a:cubicBezTo>
                <a:cubicBezTo>
                  <a:pt x="1551" y="2693"/>
                  <a:pt x="1547" y="2702"/>
                  <a:pt x="1547" y="2712"/>
                </a:cubicBezTo>
                <a:cubicBezTo>
                  <a:pt x="1547" y="2730"/>
                  <a:pt x="1562" y="2745"/>
                  <a:pt x="1580" y="2745"/>
                </a:cubicBezTo>
                <a:cubicBezTo>
                  <a:pt x="1598" y="2745"/>
                  <a:pt x="1613" y="2730"/>
                  <a:pt x="1613" y="2712"/>
                </a:cubicBezTo>
                <a:cubicBezTo>
                  <a:pt x="1613" y="2693"/>
                  <a:pt x="1598" y="2678"/>
                  <a:pt x="1580" y="2678"/>
                </a:cubicBezTo>
                <a:cubicBezTo>
                  <a:pt x="1576" y="2678"/>
                  <a:pt x="1572" y="2679"/>
                  <a:pt x="1568" y="2681"/>
                </a:cubicBezTo>
                <a:cubicBezTo>
                  <a:pt x="1446" y="2470"/>
                  <a:pt x="1446" y="2470"/>
                  <a:pt x="1446" y="2470"/>
                </a:cubicBezTo>
                <a:cubicBezTo>
                  <a:pt x="1453" y="2464"/>
                  <a:pt x="1458" y="2455"/>
                  <a:pt x="1458" y="2445"/>
                </a:cubicBezTo>
                <a:cubicBezTo>
                  <a:pt x="1458" y="2435"/>
                  <a:pt x="1453" y="2426"/>
                  <a:pt x="1446" y="2420"/>
                </a:cubicBezTo>
                <a:cubicBezTo>
                  <a:pt x="1568" y="2208"/>
                  <a:pt x="1568" y="2208"/>
                  <a:pt x="1568" y="2208"/>
                </a:cubicBezTo>
                <a:cubicBezTo>
                  <a:pt x="1572" y="2209"/>
                  <a:pt x="1576" y="2210"/>
                  <a:pt x="1580" y="2210"/>
                </a:cubicBezTo>
                <a:cubicBezTo>
                  <a:pt x="1596" y="2210"/>
                  <a:pt x="1610" y="2198"/>
                  <a:pt x="1613" y="2182"/>
                </a:cubicBezTo>
                <a:cubicBezTo>
                  <a:pt x="1856" y="2182"/>
                  <a:pt x="1856" y="2182"/>
                  <a:pt x="1856" y="2182"/>
                </a:cubicBezTo>
                <a:cubicBezTo>
                  <a:pt x="1858" y="2198"/>
                  <a:pt x="1872" y="2210"/>
                  <a:pt x="1888" y="2210"/>
                </a:cubicBezTo>
                <a:cubicBezTo>
                  <a:pt x="1893" y="2210"/>
                  <a:pt x="1897" y="2209"/>
                  <a:pt x="1900" y="2208"/>
                </a:cubicBezTo>
                <a:cubicBezTo>
                  <a:pt x="2023" y="2420"/>
                  <a:pt x="2023" y="2420"/>
                  <a:pt x="2023" y="2420"/>
                </a:cubicBezTo>
                <a:cubicBezTo>
                  <a:pt x="2015" y="2426"/>
                  <a:pt x="2010" y="2435"/>
                  <a:pt x="2010" y="2445"/>
                </a:cubicBezTo>
                <a:cubicBezTo>
                  <a:pt x="2010" y="2464"/>
                  <a:pt x="2025" y="2479"/>
                  <a:pt x="2044" y="2479"/>
                </a:cubicBezTo>
                <a:cubicBezTo>
                  <a:pt x="2062" y="2479"/>
                  <a:pt x="2077" y="2464"/>
                  <a:pt x="2077" y="2445"/>
                </a:cubicBezTo>
                <a:cubicBezTo>
                  <a:pt x="2077" y="2427"/>
                  <a:pt x="2062" y="2412"/>
                  <a:pt x="2044" y="2412"/>
                </a:cubicBezTo>
                <a:cubicBezTo>
                  <a:pt x="2040" y="2412"/>
                  <a:pt x="2036" y="2413"/>
                  <a:pt x="2033" y="2414"/>
                </a:cubicBezTo>
                <a:cubicBezTo>
                  <a:pt x="1911" y="2202"/>
                  <a:pt x="1911" y="2202"/>
                  <a:pt x="1911" y="2202"/>
                </a:cubicBezTo>
                <a:cubicBezTo>
                  <a:pt x="1917" y="2196"/>
                  <a:pt x="1922" y="2187"/>
                  <a:pt x="1922" y="2177"/>
                </a:cubicBezTo>
                <a:cubicBezTo>
                  <a:pt x="1922" y="2167"/>
                  <a:pt x="1917" y="2158"/>
                  <a:pt x="1911" y="2152"/>
                </a:cubicBezTo>
                <a:cubicBezTo>
                  <a:pt x="2033" y="1940"/>
                  <a:pt x="2033" y="1940"/>
                  <a:pt x="2033" y="1940"/>
                </a:cubicBezTo>
                <a:cubicBezTo>
                  <a:pt x="2037" y="1941"/>
                  <a:pt x="2040" y="1942"/>
                  <a:pt x="2044" y="1942"/>
                </a:cubicBezTo>
                <a:cubicBezTo>
                  <a:pt x="2060" y="1942"/>
                  <a:pt x="2073" y="1930"/>
                  <a:pt x="2077" y="1915"/>
                </a:cubicBezTo>
                <a:cubicBezTo>
                  <a:pt x="2320" y="1915"/>
                  <a:pt x="2320" y="1915"/>
                  <a:pt x="2320" y="1915"/>
                </a:cubicBezTo>
                <a:cubicBezTo>
                  <a:pt x="2323" y="1930"/>
                  <a:pt x="2336" y="1942"/>
                  <a:pt x="2352" y="1942"/>
                </a:cubicBezTo>
                <a:cubicBezTo>
                  <a:pt x="2371" y="1942"/>
                  <a:pt x="2386" y="1927"/>
                  <a:pt x="2386" y="1909"/>
                </a:cubicBezTo>
                <a:cubicBezTo>
                  <a:pt x="2386" y="1890"/>
                  <a:pt x="2371" y="1875"/>
                  <a:pt x="2352" y="1875"/>
                </a:cubicBezTo>
                <a:cubicBezTo>
                  <a:pt x="2336" y="1875"/>
                  <a:pt x="2322" y="1887"/>
                  <a:pt x="2320" y="1903"/>
                </a:cubicBezTo>
                <a:cubicBezTo>
                  <a:pt x="2077" y="1903"/>
                  <a:pt x="2077" y="1903"/>
                  <a:pt x="2077" y="1903"/>
                </a:cubicBezTo>
                <a:cubicBezTo>
                  <a:pt x="2074" y="1887"/>
                  <a:pt x="2060" y="1875"/>
                  <a:pt x="2044" y="1875"/>
                </a:cubicBezTo>
                <a:cubicBezTo>
                  <a:pt x="2040" y="1875"/>
                  <a:pt x="2036" y="1876"/>
                  <a:pt x="2032" y="1877"/>
                </a:cubicBezTo>
                <a:cubicBezTo>
                  <a:pt x="1910" y="1667"/>
                  <a:pt x="1910" y="1667"/>
                  <a:pt x="1910" y="1667"/>
                </a:cubicBezTo>
                <a:cubicBezTo>
                  <a:pt x="1917" y="1661"/>
                  <a:pt x="1922" y="1652"/>
                  <a:pt x="1922" y="1642"/>
                </a:cubicBezTo>
                <a:cubicBezTo>
                  <a:pt x="1922" y="1632"/>
                  <a:pt x="1917" y="1623"/>
                  <a:pt x="1910" y="1616"/>
                </a:cubicBezTo>
                <a:cubicBezTo>
                  <a:pt x="2032" y="1405"/>
                  <a:pt x="2032" y="1405"/>
                  <a:pt x="2032" y="1405"/>
                </a:cubicBezTo>
                <a:cubicBezTo>
                  <a:pt x="2036" y="1406"/>
                  <a:pt x="2040" y="1407"/>
                  <a:pt x="2044" y="1407"/>
                </a:cubicBezTo>
                <a:cubicBezTo>
                  <a:pt x="2060" y="1407"/>
                  <a:pt x="2074" y="1395"/>
                  <a:pt x="2077" y="1379"/>
                </a:cubicBezTo>
                <a:cubicBezTo>
                  <a:pt x="2320" y="1379"/>
                  <a:pt x="2320" y="1379"/>
                  <a:pt x="2320" y="1379"/>
                </a:cubicBezTo>
                <a:cubicBezTo>
                  <a:pt x="2322" y="1395"/>
                  <a:pt x="2336" y="1407"/>
                  <a:pt x="2352" y="1407"/>
                </a:cubicBezTo>
                <a:cubicBezTo>
                  <a:pt x="2357" y="1407"/>
                  <a:pt x="2361" y="1406"/>
                  <a:pt x="2364" y="1405"/>
                </a:cubicBezTo>
                <a:cubicBezTo>
                  <a:pt x="2487" y="1616"/>
                  <a:pt x="2487" y="1616"/>
                  <a:pt x="2487" y="1616"/>
                </a:cubicBezTo>
                <a:cubicBezTo>
                  <a:pt x="2479" y="1623"/>
                  <a:pt x="2474" y="1632"/>
                  <a:pt x="2474" y="1642"/>
                </a:cubicBezTo>
                <a:cubicBezTo>
                  <a:pt x="2474" y="1661"/>
                  <a:pt x="2489" y="1675"/>
                  <a:pt x="2508" y="1675"/>
                </a:cubicBezTo>
                <a:cubicBezTo>
                  <a:pt x="2526" y="1675"/>
                  <a:pt x="2541" y="1661"/>
                  <a:pt x="2541" y="1642"/>
                </a:cubicBezTo>
                <a:cubicBezTo>
                  <a:pt x="2541" y="1624"/>
                  <a:pt x="2526" y="1609"/>
                  <a:pt x="2508" y="1609"/>
                </a:cubicBezTo>
                <a:close/>
                <a:moveTo>
                  <a:pt x="1104" y="870"/>
                </a:moveTo>
                <a:cubicBezTo>
                  <a:pt x="1108" y="871"/>
                  <a:pt x="1112" y="872"/>
                  <a:pt x="1116" y="872"/>
                </a:cubicBezTo>
                <a:cubicBezTo>
                  <a:pt x="1133" y="872"/>
                  <a:pt x="1147" y="860"/>
                  <a:pt x="1149" y="844"/>
                </a:cubicBezTo>
                <a:cubicBezTo>
                  <a:pt x="1392" y="844"/>
                  <a:pt x="1392" y="844"/>
                  <a:pt x="1392" y="844"/>
                </a:cubicBezTo>
                <a:cubicBezTo>
                  <a:pt x="1395" y="860"/>
                  <a:pt x="1408" y="872"/>
                  <a:pt x="1425" y="872"/>
                </a:cubicBezTo>
                <a:cubicBezTo>
                  <a:pt x="1429" y="872"/>
                  <a:pt x="1433" y="871"/>
                  <a:pt x="1437" y="870"/>
                </a:cubicBezTo>
                <a:cubicBezTo>
                  <a:pt x="1558" y="1080"/>
                  <a:pt x="1558" y="1080"/>
                  <a:pt x="1558" y="1080"/>
                </a:cubicBezTo>
                <a:cubicBezTo>
                  <a:pt x="1551" y="1086"/>
                  <a:pt x="1547" y="1095"/>
                  <a:pt x="1547" y="1105"/>
                </a:cubicBezTo>
                <a:cubicBezTo>
                  <a:pt x="1547" y="1115"/>
                  <a:pt x="1551" y="1124"/>
                  <a:pt x="1558" y="1130"/>
                </a:cubicBezTo>
                <a:cubicBezTo>
                  <a:pt x="1435" y="1342"/>
                  <a:pt x="1435" y="1342"/>
                  <a:pt x="1435" y="1342"/>
                </a:cubicBezTo>
                <a:cubicBezTo>
                  <a:pt x="1432" y="1341"/>
                  <a:pt x="1429" y="1340"/>
                  <a:pt x="1425" y="1340"/>
                </a:cubicBezTo>
                <a:cubicBezTo>
                  <a:pt x="1409" y="1340"/>
                  <a:pt x="1395" y="1352"/>
                  <a:pt x="1392" y="1367"/>
                </a:cubicBezTo>
                <a:cubicBezTo>
                  <a:pt x="1149" y="1367"/>
                  <a:pt x="1149" y="1367"/>
                  <a:pt x="1149" y="1367"/>
                </a:cubicBezTo>
                <a:cubicBezTo>
                  <a:pt x="1146" y="1352"/>
                  <a:pt x="1132" y="1340"/>
                  <a:pt x="1116" y="1340"/>
                </a:cubicBezTo>
                <a:cubicBezTo>
                  <a:pt x="1112" y="1340"/>
                  <a:pt x="1108" y="1341"/>
                  <a:pt x="1104" y="1343"/>
                </a:cubicBezTo>
                <a:cubicBezTo>
                  <a:pt x="983" y="1133"/>
                  <a:pt x="983" y="1133"/>
                  <a:pt x="983" y="1133"/>
                </a:cubicBezTo>
                <a:cubicBezTo>
                  <a:pt x="990" y="1126"/>
                  <a:pt x="995" y="1117"/>
                  <a:pt x="995" y="1107"/>
                </a:cubicBezTo>
                <a:cubicBezTo>
                  <a:pt x="995" y="1097"/>
                  <a:pt x="990" y="1088"/>
                  <a:pt x="982" y="1082"/>
                </a:cubicBezTo>
                <a:lnTo>
                  <a:pt x="1104" y="870"/>
                </a:lnTo>
                <a:close/>
                <a:moveTo>
                  <a:pt x="519" y="1401"/>
                </a:moveTo>
                <a:cubicBezTo>
                  <a:pt x="526" y="1395"/>
                  <a:pt x="531" y="1386"/>
                  <a:pt x="531" y="1376"/>
                </a:cubicBezTo>
                <a:cubicBezTo>
                  <a:pt x="531" y="1366"/>
                  <a:pt x="526" y="1356"/>
                  <a:pt x="518" y="1350"/>
                </a:cubicBezTo>
                <a:cubicBezTo>
                  <a:pt x="641" y="1138"/>
                  <a:pt x="641" y="1138"/>
                  <a:pt x="641" y="1138"/>
                </a:cubicBezTo>
                <a:cubicBezTo>
                  <a:pt x="644" y="1140"/>
                  <a:pt x="648" y="1141"/>
                  <a:pt x="653" y="1141"/>
                </a:cubicBezTo>
                <a:cubicBezTo>
                  <a:pt x="669" y="1141"/>
                  <a:pt x="683" y="1129"/>
                  <a:pt x="686" y="1113"/>
                </a:cubicBezTo>
                <a:cubicBezTo>
                  <a:pt x="928" y="1113"/>
                  <a:pt x="928" y="1113"/>
                  <a:pt x="928" y="1113"/>
                </a:cubicBezTo>
                <a:cubicBezTo>
                  <a:pt x="931" y="1129"/>
                  <a:pt x="945" y="1141"/>
                  <a:pt x="961" y="1141"/>
                </a:cubicBezTo>
                <a:cubicBezTo>
                  <a:pt x="965" y="1141"/>
                  <a:pt x="969" y="1140"/>
                  <a:pt x="973" y="1139"/>
                </a:cubicBezTo>
                <a:cubicBezTo>
                  <a:pt x="1094" y="1349"/>
                  <a:pt x="1094" y="1349"/>
                  <a:pt x="1094" y="1349"/>
                </a:cubicBezTo>
                <a:cubicBezTo>
                  <a:pt x="1087" y="1355"/>
                  <a:pt x="1083" y="1364"/>
                  <a:pt x="1083" y="1374"/>
                </a:cubicBezTo>
                <a:cubicBezTo>
                  <a:pt x="1083" y="1383"/>
                  <a:pt x="1087" y="1392"/>
                  <a:pt x="1094" y="1398"/>
                </a:cubicBezTo>
                <a:cubicBezTo>
                  <a:pt x="972" y="1611"/>
                  <a:pt x="972" y="1611"/>
                  <a:pt x="972" y="1611"/>
                </a:cubicBezTo>
                <a:cubicBezTo>
                  <a:pt x="968" y="1610"/>
                  <a:pt x="965" y="1609"/>
                  <a:pt x="961" y="1609"/>
                </a:cubicBezTo>
                <a:cubicBezTo>
                  <a:pt x="944" y="1609"/>
                  <a:pt x="931" y="1621"/>
                  <a:pt x="928" y="1637"/>
                </a:cubicBezTo>
                <a:cubicBezTo>
                  <a:pt x="686" y="1637"/>
                  <a:pt x="686" y="1637"/>
                  <a:pt x="686" y="1637"/>
                </a:cubicBezTo>
                <a:cubicBezTo>
                  <a:pt x="683" y="1621"/>
                  <a:pt x="669" y="1609"/>
                  <a:pt x="653" y="1609"/>
                </a:cubicBezTo>
                <a:cubicBezTo>
                  <a:pt x="648" y="1609"/>
                  <a:pt x="644" y="1610"/>
                  <a:pt x="641" y="1611"/>
                </a:cubicBezTo>
                <a:lnTo>
                  <a:pt x="519" y="1401"/>
                </a:lnTo>
                <a:close/>
                <a:moveTo>
                  <a:pt x="983" y="1667"/>
                </a:moveTo>
                <a:cubicBezTo>
                  <a:pt x="990" y="1661"/>
                  <a:pt x="994" y="1652"/>
                  <a:pt x="994" y="1642"/>
                </a:cubicBezTo>
                <a:cubicBezTo>
                  <a:pt x="994" y="1632"/>
                  <a:pt x="989" y="1623"/>
                  <a:pt x="982" y="1616"/>
                </a:cubicBezTo>
                <a:cubicBezTo>
                  <a:pt x="1104" y="1405"/>
                  <a:pt x="1104" y="1405"/>
                  <a:pt x="1104" y="1405"/>
                </a:cubicBezTo>
                <a:cubicBezTo>
                  <a:pt x="1108" y="1406"/>
                  <a:pt x="1112" y="1407"/>
                  <a:pt x="1116" y="1407"/>
                </a:cubicBezTo>
                <a:cubicBezTo>
                  <a:pt x="1133" y="1407"/>
                  <a:pt x="1147" y="1395"/>
                  <a:pt x="1149" y="1379"/>
                </a:cubicBezTo>
                <a:cubicBezTo>
                  <a:pt x="1392" y="1379"/>
                  <a:pt x="1392" y="1379"/>
                  <a:pt x="1392" y="1379"/>
                </a:cubicBezTo>
                <a:cubicBezTo>
                  <a:pt x="1394" y="1395"/>
                  <a:pt x="1408" y="1407"/>
                  <a:pt x="1425" y="1407"/>
                </a:cubicBezTo>
                <a:cubicBezTo>
                  <a:pt x="1429" y="1407"/>
                  <a:pt x="1433" y="1406"/>
                  <a:pt x="1437" y="1405"/>
                </a:cubicBezTo>
                <a:cubicBezTo>
                  <a:pt x="1559" y="1616"/>
                  <a:pt x="1559" y="1616"/>
                  <a:pt x="1559" y="1616"/>
                </a:cubicBezTo>
                <a:cubicBezTo>
                  <a:pt x="1552" y="1623"/>
                  <a:pt x="1547" y="1632"/>
                  <a:pt x="1547" y="1642"/>
                </a:cubicBezTo>
                <a:cubicBezTo>
                  <a:pt x="1547" y="1652"/>
                  <a:pt x="1551" y="1661"/>
                  <a:pt x="1558" y="1667"/>
                </a:cubicBezTo>
                <a:cubicBezTo>
                  <a:pt x="1436" y="1877"/>
                  <a:pt x="1436" y="1877"/>
                  <a:pt x="1436" y="1877"/>
                </a:cubicBezTo>
                <a:cubicBezTo>
                  <a:pt x="1433" y="1876"/>
                  <a:pt x="1429" y="1875"/>
                  <a:pt x="1425" y="1875"/>
                </a:cubicBezTo>
                <a:cubicBezTo>
                  <a:pt x="1408" y="1875"/>
                  <a:pt x="1394" y="1887"/>
                  <a:pt x="1392" y="1903"/>
                </a:cubicBezTo>
                <a:cubicBezTo>
                  <a:pt x="1149" y="1903"/>
                  <a:pt x="1149" y="1903"/>
                  <a:pt x="1149" y="1903"/>
                </a:cubicBezTo>
                <a:cubicBezTo>
                  <a:pt x="1147" y="1887"/>
                  <a:pt x="1133" y="1875"/>
                  <a:pt x="1116" y="1875"/>
                </a:cubicBezTo>
                <a:cubicBezTo>
                  <a:pt x="1112" y="1875"/>
                  <a:pt x="1108" y="1876"/>
                  <a:pt x="1104" y="1877"/>
                </a:cubicBezTo>
                <a:lnTo>
                  <a:pt x="983" y="1667"/>
                </a:lnTo>
                <a:close/>
                <a:moveTo>
                  <a:pt x="2022" y="1884"/>
                </a:moveTo>
                <a:cubicBezTo>
                  <a:pt x="2015" y="1890"/>
                  <a:pt x="2011" y="1899"/>
                  <a:pt x="2011" y="1909"/>
                </a:cubicBezTo>
                <a:cubicBezTo>
                  <a:pt x="2011" y="1919"/>
                  <a:pt x="2015" y="1928"/>
                  <a:pt x="2023" y="1934"/>
                </a:cubicBezTo>
                <a:cubicBezTo>
                  <a:pt x="1901" y="2146"/>
                  <a:pt x="1901" y="2146"/>
                  <a:pt x="1901" y="2146"/>
                </a:cubicBezTo>
                <a:cubicBezTo>
                  <a:pt x="1897" y="2144"/>
                  <a:pt x="1893" y="2144"/>
                  <a:pt x="1888" y="2144"/>
                </a:cubicBezTo>
                <a:cubicBezTo>
                  <a:pt x="1872" y="2144"/>
                  <a:pt x="1859" y="2155"/>
                  <a:pt x="1856" y="2170"/>
                </a:cubicBezTo>
                <a:cubicBezTo>
                  <a:pt x="1613" y="2170"/>
                  <a:pt x="1613" y="2170"/>
                  <a:pt x="1613" y="2170"/>
                </a:cubicBezTo>
                <a:cubicBezTo>
                  <a:pt x="1609" y="2155"/>
                  <a:pt x="1596" y="2144"/>
                  <a:pt x="1580" y="2144"/>
                </a:cubicBezTo>
                <a:cubicBezTo>
                  <a:pt x="1576" y="2144"/>
                  <a:pt x="1572" y="2144"/>
                  <a:pt x="1568" y="2146"/>
                </a:cubicBezTo>
                <a:cubicBezTo>
                  <a:pt x="1446" y="1934"/>
                  <a:pt x="1446" y="1934"/>
                  <a:pt x="1446" y="1934"/>
                </a:cubicBezTo>
                <a:cubicBezTo>
                  <a:pt x="1453" y="1928"/>
                  <a:pt x="1458" y="1919"/>
                  <a:pt x="1458" y="1909"/>
                </a:cubicBezTo>
                <a:cubicBezTo>
                  <a:pt x="1458" y="1899"/>
                  <a:pt x="1454" y="1890"/>
                  <a:pt x="1447" y="1883"/>
                </a:cubicBezTo>
                <a:cubicBezTo>
                  <a:pt x="1568" y="1673"/>
                  <a:pt x="1568" y="1673"/>
                  <a:pt x="1568" y="1673"/>
                </a:cubicBezTo>
                <a:cubicBezTo>
                  <a:pt x="1572" y="1675"/>
                  <a:pt x="1576" y="1675"/>
                  <a:pt x="1580" y="1675"/>
                </a:cubicBezTo>
                <a:cubicBezTo>
                  <a:pt x="1597" y="1675"/>
                  <a:pt x="1611" y="1663"/>
                  <a:pt x="1613" y="1647"/>
                </a:cubicBezTo>
                <a:cubicBezTo>
                  <a:pt x="1856" y="1647"/>
                  <a:pt x="1856" y="1647"/>
                  <a:pt x="1856" y="1647"/>
                </a:cubicBezTo>
                <a:cubicBezTo>
                  <a:pt x="1858" y="1663"/>
                  <a:pt x="1872" y="1675"/>
                  <a:pt x="1889" y="1675"/>
                </a:cubicBezTo>
                <a:cubicBezTo>
                  <a:pt x="1893" y="1675"/>
                  <a:pt x="1897" y="1675"/>
                  <a:pt x="1900" y="1673"/>
                </a:cubicBezTo>
                <a:lnTo>
                  <a:pt x="2022" y="1884"/>
                </a:lnTo>
                <a:close/>
                <a:moveTo>
                  <a:pt x="1899" y="1611"/>
                </a:moveTo>
                <a:cubicBezTo>
                  <a:pt x="1896" y="1610"/>
                  <a:pt x="1892" y="1609"/>
                  <a:pt x="1889" y="1609"/>
                </a:cubicBezTo>
                <a:cubicBezTo>
                  <a:pt x="1872" y="1609"/>
                  <a:pt x="1859" y="1620"/>
                  <a:pt x="1856" y="1635"/>
                </a:cubicBezTo>
                <a:cubicBezTo>
                  <a:pt x="1613" y="1635"/>
                  <a:pt x="1613" y="1635"/>
                  <a:pt x="1613" y="1635"/>
                </a:cubicBezTo>
                <a:cubicBezTo>
                  <a:pt x="1610" y="1620"/>
                  <a:pt x="1596" y="1609"/>
                  <a:pt x="1580" y="1609"/>
                </a:cubicBezTo>
                <a:cubicBezTo>
                  <a:pt x="1576" y="1609"/>
                  <a:pt x="1573" y="1610"/>
                  <a:pt x="1570" y="1611"/>
                </a:cubicBezTo>
                <a:cubicBezTo>
                  <a:pt x="1447" y="1398"/>
                  <a:pt x="1447" y="1398"/>
                  <a:pt x="1447" y="1398"/>
                </a:cubicBezTo>
                <a:cubicBezTo>
                  <a:pt x="1454" y="1392"/>
                  <a:pt x="1458" y="1383"/>
                  <a:pt x="1458" y="1374"/>
                </a:cubicBezTo>
                <a:cubicBezTo>
                  <a:pt x="1458" y="1363"/>
                  <a:pt x="1453" y="1354"/>
                  <a:pt x="1446" y="1348"/>
                </a:cubicBezTo>
                <a:cubicBezTo>
                  <a:pt x="1568" y="1136"/>
                  <a:pt x="1568" y="1136"/>
                  <a:pt x="1568" y="1136"/>
                </a:cubicBezTo>
                <a:cubicBezTo>
                  <a:pt x="1572" y="1138"/>
                  <a:pt x="1576" y="1139"/>
                  <a:pt x="1580" y="1139"/>
                </a:cubicBezTo>
                <a:cubicBezTo>
                  <a:pt x="1597" y="1139"/>
                  <a:pt x="1611" y="1126"/>
                  <a:pt x="1613" y="1110"/>
                </a:cubicBezTo>
                <a:cubicBezTo>
                  <a:pt x="1856" y="1110"/>
                  <a:pt x="1856" y="1110"/>
                  <a:pt x="1856" y="1110"/>
                </a:cubicBezTo>
                <a:cubicBezTo>
                  <a:pt x="1858" y="1126"/>
                  <a:pt x="1872" y="1139"/>
                  <a:pt x="1889" y="1139"/>
                </a:cubicBezTo>
                <a:cubicBezTo>
                  <a:pt x="1893" y="1139"/>
                  <a:pt x="1897" y="1138"/>
                  <a:pt x="1901" y="1136"/>
                </a:cubicBezTo>
                <a:cubicBezTo>
                  <a:pt x="2023" y="1348"/>
                  <a:pt x="2023" y="1348"/>
                  <a:pt x="2023" y="1348"/>
                </a:cubicBezTo>
                <a:cubicBezTo>
                  <a:pt x="2015" y="1354"/>
                  <a:pt x="2011" y="1363"/>
                  <a:pt x="2011" y="1374"/>
                </a:cubicBezTo>
                <a:cubicBezTo>
                  <a:pt x="2011" y="1383"/>
                  <a:pt x="2015" y="1392"/>
                  <a:pt x="2022" y="1398"/>
                </a:cubicBezTo>
                <a:lnTo>
                  <a:pt x="1899" y="1611"/>
                </a:lnTo>
                <a:close/>
              </a:path>
            </a:pathLst>
          </a:custGeom>
          <a:solidFill>
            <a:srgbClr val="3F434D">
              <a:alpha val="706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Source Sans Pro Light"/>
              <a:ea typeface="Source Sans Pro Light"/>
              <a:cs typeface="Source Sans Pro Light"/>
              <a:sym typeface="Source Sans Pro Light"/>
            </a:endParaRPr>
          </a:p>
        </p:txBody>
      </p:sp>
      <p:sp>
        <p:nvSpPr>
          <p:cNvPr id="520" name="Google Shape;520;gb0e4b047f7_0_588"/>
          <p:cNvSpPr txBox="1">
            <a:spLocks noGrp="1"/>
          </p:cNvSpPr>
          <p:nvPr>
            <p:ph type="subTitle" idx="1"/>
          </p:nvPr>
        </p:nvSpPr>
        <p:spPr>
          <a:xfrm>
            <a:off x="759697" y="3094428"/>
            <a:ext cx="1828800" cy="302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Font typeface="Fredoka One"/>
              <a:buNone/>
              <a:defRPr>
                <a:solidFill>
                  <a:schemeClr val="dk1"/>
                </a:solidFill>
                <a:latin typeface="Fredoka One"/>
                <a:ea typeface="Fredoka One"/>
                <a:cs typeface="Fredoka One"/>
                <a:sym typeface="Fredoka One"/>
              </a:defRPr>
            </a:lvl1pPr>
            <a:lvl2pPr lvl="1" algn="l" rtl="0">
              <a:lnSpc>
                <a:spcPct val="115000"/>
              </a:lnSpc>
              <a:spcBef>
                <a:spcPts val="1600"/>
              </a:spcBef>
              <a:spcAft>
                <a:spcPts val="0"/>
              </a:spcAft>
              <a:buSzPts val="1400"/>
              <a:buNone/>
              <a:defRPr/>
            </a:lvl2pPr>
            <a:lvl3pPr lvl="2" algn="l" rtl="0">
              <a:lnSpc>
                <a:spcPct val="115000"/>
              </a:lnSpc>
              <a:spcBef>
                <a:spcPts val="1600"/>
              </a:spcBef>
              <a:spcAft>
                <a:spcPts val="0"/>
              </a:spcAft>
              <a:buSzPts val="1400"/>
              <a:buNone/>
              <a:defRPr/>
            </a:lvl3pPr>
            <a:lvl4pPr lvl="3" algn="l" rtl="0">
              <a:lnSpc>
                <a:spcPct val="115000"/>
              </a:lnSpc>
              <a:spcBef>
                <a:spcPts val="1600"/>
              </a:spcBef>
              <a:spcAft>
                <a:spcPts val="0"/>
              </a:spcAft>
              <a:buSzPts val="1400"/>
              <a:buNone/>
              <a:defRPr/>
            </a:lvl4pPr>
            <a:lvl5pPr lvl="4" algn="l" rtl="0">
              <a:lnSpc>
                <a:spcPct val="115000"/>
              </a:lnSpc>
              <a:spcBef>
                <a:spcPts val="1600"/>
              </a:spcBef>
              <a:spcAft>
                <a:spcPts val="0"/>
              </a:spcAft>
              <a:buSzPts val="1400"/>
              <a:buNone/>
              <a:defRPr/>
            </a:lvl5pPr>
            <a:lvl6pPr lvl="5" algn="l" rtl="0">
              <a:lnSpc>
                <a:spcPct val="115000"/>
              </a:lnSpc>
              <a:spcBef>
                <a:spcPts val="1600"/>
              </a:spcBef>
              <a:spcAft>
                <a:spcPts val="0"/>
              </a:spcAft>
              <a:buSzPts val="1400"/>
              <a:buNone/>
              <a:defRPr/>
            </a:lvl6pPr>
            <a:lvl7pPr lvl="6" algn="l" rtl="0">
              <a:lnSpc>
                <a:spcPct val="115000"/>
              </a:lnSpc>
              <a:spcBef>
                <a:spcPts val="1600"/>
              </a:spcBef>
              <a:spcAft>
                <a:spcPts val="0"/>
              </a:spcAft>
              <a:buSzPts val="1400"/>
              <a:buNone/>
              <a:defRPr/>
            </a:lvl7pPr>
            <a:lvl8pPr lvl="7" algn="l" rtl="0">
              <a:lnSpc>
                <a:spcPct val="115000"/>
              </a:lnSpc>
              <a:spcBef>
                <a:spcPts val="1600"/>
              </a:spcBef>
              <a:spcAft>
                <a:spcPts val="0"/>
              </a:spcAft>
              <a:buSzPts val="1400"/>
              <a:buNone/>
              <a:defRPr/>
            </a:lvl8pPr>
            <a:lvl9pPr lvl="8" algn="l" rtl="0">
              <a:lnSpc>
                <a:spcPct val="115000"/>
              </a:lnSpc>
              <a:spcBef>
                <a:spcPts val="1600"/>
              </a:spcBef>
              <a:spcAft>
                <a:spcPts val="1600"/>
              </a:spcAft>
              <a:buSzPts val="1400"/>
              <a:buNone/>
              <a:defRPr/>
            </a:lvl9pPr>
          </a:lstStyle>
          <a:p>
            <a:endParaRPr/>
          </a:p>
        </p:txBody>
      </p:sp>
      <p:sp>
        <p:nvSpPr>
          <p:cNvPr id="521" name="Google Shape;521;gb0e4b047f7_0_588"/>
          <p:cNvSpPr txBox="1">
            <a:spLocks noGrp="1"/>
          </p:cNvSpPr>
          <p:nvPr>
            <p:ph type="subTitle" idx="2"/>
          </p:nvPr>
        </p:nvSpPr>
        <p:spPr>
          <a:xfrm>
            <a:off x="759700" y="3560200"/>
            <a:ext cx="1828800" cy="5286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l" rtl="0">
              <a:lnSpc>
                <a:spcPct val="115000"/>
              </a:lnSpc>
              <a:spcBef>
                <a:spcPts val="0"/>
              </a:spcBef>
              <a:spcAft>
                <a:spcPts val="0"/>
              </a:spcAft>
              <a:buSzPts val="1400"/>
              <a:buNone/>
              <a:defRPr/>
            </a:lvl2pPr>
            <a:lvl3pPr lvl="2" algn="l" rtl="0">
              <a:lnSpc>
                <a:spcPct val="115000"/>
              </a:lnSpc>
              <a:spcBef>
                <a:spcPts val="1600"/>
              </a:spcBef>
              <a:spcAft>
                <a:spcPts val="0"/>
              </a:spcAft>
              <a:buSzPts val="1400"/>
              <a:buNone/>
              <a:defRPr/>
            </a:lvl3pPr>
            <a:lvl4pPr lvl="3" algn="l" rtl="0">
              <a:lnSpc>
                <a:spcPct val="115000"/>
              </a:lnSpc>
              <a:spcBef>
                <a:spcPts val="1600"/>
              </a:spcBef>
              <a:spcAft>
                <a:spcPts val="0"/>
              </a:spcAft>
              <a:buSzPts val="1400"/>
              <a:buNone/>
              <a:defRPr/>
            </a:lvl4pPr>
            <a:lvl5pPr lvl="4" algn="l" rtl="0">
              <a:lnSpc>
                <a:spcPct val="115000"/>
              </a:lnSpc>
              <a:spcBef>
                <a:spcPts val="1600"/>
              </a:spcBef>
              <a:spcAft>
                <a:spcPts val="0"/>
              </a:spcAft>
              <a:buSzPts val="1400"/>
              <a:buNone/>
              <a:defRPr/>
            </a:lvl5pPr>
            <a:lvl6pPr lvl="5" algn="l" rtl="0">
              <a:lnSpc>
                <a:spcPct val="115000"/>
              </a:lnSpc>
              <a:spcBef>
                <a:spcPts val="1600"/>
              </a:spcBef>
              <a:spcAft>
                <a:spcPts val="0"/>
              </a:spcAft>
              <a:buSzPts val="1400"/>
              <a:buNone/>
              <a:defRPr/>
            </a:lvl6pPr>
            <a:lvl7pPr lvl="6" algn="l" rtl="0">
              <a:lnSpc>
                <a:spcPct val="115000"/>
              </a:lnSpc>
              <a:spcBef>
                <a:spcPts val="1600"/>
              </a:spcBef>
              <a:spcAft>
                <a:spcPts val="0"/>
              </a:spcAft>
              <a:buSzPts val="1400"/>
              <a:buNone/>
              <a:defRPr/>
            </a:lvl7pPr>
            <a:lvl8pPr lvl="7" algn="l" rtl="0">
              <a:lnSpc>
                <a:spcPct val="115000"/>
              </a:lnSpc>
              <a:spcBef>
                <a:spcPts val="1600"/>
              </a:spcBef>
              <a:spcAft>
                <a:spcPts val="0"/>
              </a:spcAft>
              <a:buSzPts val="1400"/>
              <a:buNone/>
              <a:defRPr/>
            </a:lvl8pPr>
            <a:lvl9pPr lvl="8" algn="l" rtl="0">
              <a:lnSpc>
                <a:spcPct val="115000"/>
              </a:lnSpc>
              <a:spcBef>
                <a:spcPts val="1600"/>
              </a:spcBef>
              <a:spcAft>
                <a:spcPts val="1600"/>
              </a:spcAft>
              <a:buSzPts val="1400"/>
              <a:buNone/>
              <a:defRPr/>
            </a:lvl9pPr>
          </a:lstStyle>
          <a:p>
            <a:endParaRPr/>
          </a:p>
        </p:txBody>
      </p:sp>
      <p:sp>
        <p:nvSpPr>
          <p:cNvPr id="522" name="Google Shape;522;gb0e4b047f7_0_588"/>
          <p:cNvSpPr txBox="1">
            <a:spLocks noGrp="1"/>
          </p:cNvSpPr>
          <p:nvPr>
            <p:ph type="title" idx="3"/>
          </p:nvPr>
        </p:nvSpPr>
        <p:spPr>
          <a:xfrm>
            <a:off x="1242847" y="1957319"/>
            <a:ext cx="862500" cy="528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800"/>
              <a:buNone/>
              <a:defRPr sz="4500">
                <a:solidFill>
                  <a:schemeClr val="lt1"/>
                </a:solidFill>
              </a:defRPr>
            </a:lvl1pPr>
            <a:lvl2pPr lvl="1"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2pPr>
            <a:lvl3pPr lvl="2"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3pPr>
            <a:lvl4pPr lvl="3"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4pPr>
            <a:lvl5pPr lvl="4"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5pPr>
            <a:lvl6pPr lvl="5"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6pPr>
            <a:lvl7pPr lvl="6"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7pPr>
            <a:lvl8pPr lvl="7"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8pPr>
            <a:lvl9pPr lvl="8"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9pPr>
          </a:lstStyle>
          <a:p>
            <a:endParaRPr/>
          </a:p>
        </p:txBody>
      </p:sp>
      <p:sp>
        <p:nvSpPr>
          <p:cNvPr id="523" name="Google Shape;523;gb0e4b047f7_0_588"/>
          <p:cNvSpPr txBox="1">
            <a:spLocks noGrp="1"/>
          </p:cNvSpPr>
          <p:nvPr>
            <p:ph type="subTitle" idx="4"/>
          </p:nvPr>
        </p:nvSpPr>
        <p:spPr>
          <a:xfrm>
            <a:off x="2689831" y="3094428"/>
            <a:ext cx="1828800" cy="302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Font typeface="Fredoka One"/>
              <a:buNone/>
              <a:defRPr>
                <a:solidFill>
                  <a:schemeClr val="dk1"/>
                </a:solidFill>
                <a:latin typeface="Fredoka One"/>
                <a:ea typeface="Fredoka One"/>
                <a:cs typeface="Fredoka One"/>
                <a:sym typeface="Fredoka One"/>
              </a:defRPr>
            </a:lvl1pPr>
            <a:lvl2pPr lvl="1" algn="l" rtl="0">
              <a:lnSpc>
                <a:spcPct val="115000"/>
              </a:lnSpc>
              <a:spcBef>
                <a:spcPts val="1600"/>
              </a:spcBef>
              <a:spcAft>
                <a:spcPts val="0"/>
              </a:spcAft>
              <a:buSzPts val="1400"/>
              <a:buNone/>
              <a:defRPr/>
            </a:lvl2pPr>
            <a:lvl3pPr lvl="2" algn="l" rtl="0">
              <a:lnSpc>
                <a:spcPct val="115000"/>
              </a:lnSpc>
              <a:spcBef>
                <a:spcPts val="1600"/>
              </a:spcBef>
              <a:spcAft>
                <a:spcPts val="0"/>
              </a:spcAft>
              <a:buSzPts val="1400"/>
              <a:buNone/>
              <a:defRPr/>
            </a:lvl3pPr>
            <a:lvl4pPr lvl="3" algn="l" rtl="0">
              <a:lnSpc>
                <a:spcPct val="115000"/>
              </a:lnSpc>
              <a:spcBef>
                <a:spcPts val="1600"/>
              </a:spcBef>
              <a:spcAft>
                <a:spcPts val="0"/>
              </a:spcAft>
              <a:buSzPts val="1400"/>
              <a:buNone/>
              <a:defRPr/>
            </a:lvl4pPr>
            <a:lvl5pPr lvl="4" algn="l" rtl="0">
              <a:lnSpc>
                <a:spcPct val="115000"/>
              </a:lnSpc>
              <a:spcBef>
                <a:spcPts val="1600"/>
              </a:spcBef>
              <a:spcAft>
                <a:spcPts val="0"/>
              </a:spcAft>
              <a:buSzPts val="1400"/>
              <a:buNone/>
              <a:defRPr/>
            </a:lvl5pPr>
            <a:lvl6pPr lvl="5" algn="l" rtl="0">
              <a:lnSpc>
                <a:spcPct val="115000"/>
              </a:lnSpc>
              <a:spcBef>
                <a:spcPts val="1600"/>
              </a:spcBef>
              <a:spcAft>
                <a:spcPts val="0"/>
              </a:spcAft>
              <a:buSzPts val="1400"/>
              <a:buNone/>
              <a:defRPr/>
            </a:lvl6pPr>
            <a:lvl7pPr lvl="6" algn="l" rtl="0">
              <a:lnSpc>
                <a:spcPct val="115000"/>
              </a:lnSpc>
              <a:spcBef>
                <a:spcPts val="1600"/>
              </a:spcBef>
              <a:spcAft>
                <a:spcPts val="0"/>
              </a:spcAft>
              <a:buSzPts val="1400"/>
              <a:buNone/>
              <a:defRPr/>
            </a:lvl7pPr>
            <a:lvl8pPr lvl="7" algn="l" rtl="0">
              <a:lnSpc>
                <a:spcPct val="115000"/>
              </a:lnSpc>
              <a:spcBef>
                <a:spcPts val="1600"/>
              </a:spcBef>
              <a:spcAft>
                <a:spcPts val="0"/>
              </a:spcAft>
              <a:buSzPts val="1400"/>
              <a:buNone/>
              <a:defRPr/>
            </a:lvl8pPr>
            <a:lvl9pPr lvl="8" algn="l" rtl="0">
              <a:lnSpc>
                <a:spcPct val="115000"/>
              </a:lnSpc>
              <a:spcBef>
                <a:spcPts val="1600"/>
              </a:spcBef>
              <a:spcAft>
                <a:spcPts val="1600"/>
              </a:spcAft>
              <a:buSzPts val="1400"/>
              <a:buNone/>
              <a:defRPr/>
            </a:lvl9pPr>
          </a:lstStyle>
          <a:p>
            <a:endParaRPr/>
          </a:p>
        </p:txBody>
      </p:sp>
      <p:sp>
        <p:nvSpPr>
          <p:cNvPr id="524" name="Google Shape;524;gb0e4b047f7_0_588"/>
          <p:cNvSpPr txBox="1">
            <a:spLocks noGrp="1"/>
          </p:cNvSpPr>
          <p:nvPr>
            <p:ph type="subTitle" idx="5"/>
          </p:nvPr>
        </p:nvSpPr>
        <p:spPr>
          <a:xfrm>
            <a:off x="2689834" y="3560200"/>
            <a:ext cx="1828800" cy="5286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l" rtl="0">
              <a:lnSpc>
                <a:spcPct val="115000"/>
              </a:lnSpc>
              <a:spcBef>
                <a:spcPts val="0"/>
              </a:spcBef>
              <a:spcAft>
                <a:spcPts val="0"/>
              </a:spcAft>
              <a:buSzPts val="1400"/>
              <a:buNone/>
              <a:defRPr/>
            </a:lvl2pPr>
            <a:lvl3pPr lvl="2" algn="l" rtl="0">
              <a:lnSpc>
                <a:spcPct val="115000"/>
              </a:lnSpc>
              <a:spcBef>
                <a:spcPts val="1600"/>
              </a:spcBef>
              <a:spcAft>
                <a:spcPts val="0"/>
              </a:spcAft>
              <a:buSzPts val="1400"/>
              <a:buNone/>
              <a:defRPr/>
            </a:lvl3pPr>
            <a:lvl4pPr lvl="3" algn="l" rtl="0">
              <a:lnSpc>
                <a:spcPct val="115000"/>
              </a:lnSpc>
              <a:spcBef>
                <a:spcPts val="1600"/>
              </a:spcBef>
              <a:spcAft>
                <a:spcPts val="0"/>
              </a:spcAft>
              <a:buSzPts val="1400"/>
              <a:buNone/>
              <a:defRPr/>
            </a:lvl4pPr>
            <a:lvl5pPr lvl="4" algn="l" rtl="0">
              <a:lnSpc>
                <a:spcPct val="115000"/>
              </a:lnSpc>
              <a:spcBef>
                <a:spcPts val="1600"/>
              </a:spcBef>
              <a:spcAft>
                <a:spcPts val="0"/>
              </a:spcAft>
              <a:buSzPts val="1400"/>
              <a:buNone/>
              <a:defRPr/>
            </a:lvl5pPr>
            <a:lvl6pPr lvl="5" algn="l" rtl="0">
              <a:lnSpc>
                <a:spcPct val="115000"/>
              </a:lnSpc>
              <a:spcBef>
                <a:spcPts val="1600"/>
              </a:spcBef>
              <a:spcAft>
                <a:spcPts val="0"/>
              </a:spcAft>
              <a:buSzPts val="1400"/>
              <a:buNone/>
              <a:defRPr/>
            </a:lvl6pPr>
            <a:lvl7pPr lvl="6" algn="l" rtl="0">
              <a:lnSpc>
                <a:spcPct val="115000"/>
              </a:lnSpc>
              <a:spcBef>
                <a:spcPts val="1600"/>
              </a:spcBef>
              <a:spcAft>
                <a:spcPts val="0"/>
              </a:spcAft>
              <a:buSzPts val="1400"/>
              <a:buNone/>
              <a:defRPr/>
            </a:lvl7pPr>
            <a:lvl8pPr lvl="7" algn="l" rtl="0">
              <a:lnSpc>
                <a:spcPct val="115000"/>
              </a:lnSpc>
              <a:spcBef>
                <a:spcPts val="1600"/>
              </a:spcBef>
              <a:spcAft>
                <a:spcPts val="0"/>
              </a:spcAft>
              <a:buSzPts val="1400"/>
              <a:buNone/>
              <a:defRPr/>
            </a:lvl8pPr>
            <a:lvl9pPr lvl="8" algn="l" rtl="0">
              <a:lnSpc>
                <a:spcPct val="115000"/>
              </a:lnSpc>
              <a:spcBef>
                <a:spcPts val="1600"/>
              </a:spcBef>
              <a:spcAft>
                <a:spcPts val="1600"/>
              </a:spcAft>
              <a:buSzPts val="1400"/>
              <a:buNone/>
              <a:defRPr/>
            </a:lvl9pPr>
          </a:lstStyle>
          <a:p>
            <a:endParaRPr/>
          </a:p>
        </p:txBody>
      </p:sp>
      <p:sp>
        <p:nvSpPr>
          <p:cNvPr id="525" name="Google Shape;525;gb0e4b047f7_0_588"/>
          <p:cNvSpPr txBox="1">
            <a:spLocks noGrp="1"/>
          </p:cNvSpPr>
          <p:nvPr>
            <p:ph type="title" idx="6"/>
          </p:nvPr>
        </p:nvSpPr>
        <p:spPr>
          <a:xfrm>
            <a:off x="3172981" y="1957319"/>
            <a:ext cx="862500" cy="528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800"/>
              <a:buNone/>
              <a:defRPr sz="4500">
                <a:solidFill>
                  <a:schemeClr val="lt1"/>
                </a:solidFill>
              </a:defRPr>
            </a:lvl1pPr>
            <a:lvl2pPr lvl="1"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2pPr>
            <a:lvl3pPr lvl="2"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3pPr>
            <a:lvl4pPr lvl="3"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4pPr>
            <a:lvl5pPr lvl="4"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5pPr>
            <a:lvl6pPr lvl="5"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6pPr>
            <a:lvl7pPr lvl="6"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7pPr>
            <a:lvl8pPr lvl="7"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8pPr>
            <a:lvl9pPr lvl="8"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9pPr>
          </a:lstStyle>
          <a:p>
            <a:endParaRPr/>
          </a:p>
        </p:txBody>
      </p:sp>
      <p:sp>
        <p:nvSpPr>
          <p:cNvPr id="526" name="Google Shape;526;gb0e4b047f7_0_588"/>
          <p:cNvSpPr txBox="1">
            <a:spLocks noGrp="1"/>
          </p:cNvSpPr>
          <p:nvPr>
            <p:ph type="subTitle" idx="7"/>
          </p:nvPr>
        </p:nvSpPr>
        <p:spPr>
          <a:xfrm>
            <a:off x="4620950" y="3094428"/>
            <a:ext cx="1833000" cy="302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Font typeface="Fredoka One"/>
              <a:buNone/>
              <a:defRPr>
                <a:solidFill>
                  <a:schemeClr val="dk1"/>
                </a:solidFill>
                <a:latin typeface="Fredoka One"/>
                <a:ea typeface="Fredoka One"/>
                <a:cs typeface="Fredoka One"/>
                <a:sym typeface="Fredoka One"/>
              </a:defRPr>
            </a:lvl1pPr>
            <a:lvl2pPr lvl="1" algn="l" rtl="0">
              <a:lnSpc>
                <a:spcPct val="115000"/>
              </a:lnSpc>
              <a:spcBef>
                <a:spcPts val="1600"/>
              </a:spcBef>
              <a:spcAft>
                <a:spcPts val="0"/>
              </a:spcAft>
              <a:buSzPts val="1400"/>
              <a:buNone/>
              <a:defRPr/>
            </a:lvl2pPr>
            <a:lvl3pPr lvl="2" algn="l" rtl="0">
              <a:lnSpc>
                <a:spcPct val="115000"/>
              </a:lnSpc>
              <a:spcBef>
                <a:spcPts val="1600"/>
              </a:spcBef>
              <a:spcAft>
                <a:spcPts val="0"/>
              </a:spcAft>
              <a:buSzPts val="1400"/>
              <a:buNone/>
              <a:defRPr/>
            </a:lvl3pPr>
            <a:lvl4pPr lvl="3" algn="l" rtl="0">
              <a:lnSpc>
                <a:spcPct val="115000"/>
              </a:lnSpc>
              <a:spcBef>
                <a:spcPts val="1600"/>
              </a:spcBef>
              <a:spcAft>
                <a:spcPts val="0"/>
              </a:spcAft>
              <a:buSzPts val="1400"/>
              <a:buNone/>
              <a:defRPr/>
            </a:lvl4pPr>
            <a:lvl5pPr lvl="4" algn="l" rtl="0">
              <a:lnSpc>
                <a:spcPct val="115000"/>
              </a:lnSpc>
              <a:spcBef>
                <a:spcPts val="1600"/>
              </a:spcBef>
              <a:spcAft>
                <a:spcPts val="0"/>
              </a:spcAft>
              <a:buSzPts val="1400"/>
              <a:buNone/>
              <a:defRPr/>
            </a:lvl5pPr>
            <a:lvl6pPr lvl="5" algn="l" rtl="0">
              <a:lnSpc>
                <a:spcPct val="115000"/>
              </a:lnSpc>
              <a:spcBef>
                <a:spcPts val="1600"/>
              </a:spcBef>
              <a:spcAft>
                <a:spcPts val="0"/>
              </a:spcAft>
              <a:buSzPts val="1400"/>
              <a:buNone/>
              <a:defRPr/>
            </a:lvl6pPr>
            <a:lvl7pPr lvl="6" algn="l" rtl="0">
              <a:lnSpc>
                <a:spcPct val="115000"/>
              </a:lnSpc>
              <a:spcBef>
                <a:spcPts val="1600"/>
              </a:spcBef>
              <a:spcAft>
                <a:spcPts val="0"/>
              </a:spcAft>
              <a:buSzPts val="1400"/>
              <a:buNone/>
              <a:defRPr/>
            </a:lvl7pPr>
            <a:lvl8pPr lvl="7" algn="l" rtl="0">
              <a:lnSpc>
                <a:spcPct val="115000"/>
              </a:lnSpc>
              <a:spcBef>
                <a:spcPts val="1600"/>
              </a:spcBef>
              <a:spcAft>
                <a:spcPts val="0"/>
              </a:spcAft>
              <a:buSzPts val="1400"/>
              <a:buNone/>
              <a:defRPr/>
            </a:lvl8pPr>
            <a:lvl9pPr lvl="8" algn="l" rtl="0">
              <a:lnSpc>
                <a:spcPct val="115000"/>
              </a:lnSpc>
              <a:spcBef>
                <a:spcPts val="1600"/>
              </a:spcBef>
              <a:spcAft>
                <a:spcPts val="1600"/>
              </a:spcAft>
              <a:buSzPts val="1400"/>
              <a:buNone/>
              <a:defRPr/>
            </a:lvl9pPr>
          </a:lstStyle>
          <a:p>
            <a:endParaRPr/>
          </a:p>
        </p:txBody>
      </p:sp>
      <p:sp>
        <p:nvSpPr>
          <p:cNvPr id="527" name="Google Shape;527;gb0e4b047f7_0_588"/>
          <p:cNvSpPr txBox="1">
            <a:spLocks noGrp="1"/>
          </p:cNvSpPr>
          <p:nvPr>
            <p:ph type="subTitle" idx="8"/>
          </p:nvPr>
        </p:nvSpPr>
        <p:spPr>
          <a:xfrm>
            <a:off x="4623052" y="3560200"/>
            <a:ext cx="1828800" cy="5286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l" rtl="0">
              <a:lnSpc>
                <a:spcPct val="115000"/>
              </a:lnSpc>
              <a:spcBef>
                <a:spcPts val="0"/>
              </a:spcBef>
              <a:spcAft>
                <a:spcPts val="0"/>
              </a:spcAft>
              <a:buSzPts val="1400"/>
              <a:buNone/>
              <a:defRPr/>
            </a:lvl2pPr>
            <a:lvl3pPr lvl="2" algn="l" rtl="0">
              <a:lnSpc>
                <a:spcPct val="115000"/>
              </a:lnSpc>
              <a:spcBef>
                <a:spcPts val="1600"/>
              </a:spcBef>
              <a:spcAft>
                <a:spcPts val="0"/>
              </a:spcAft>
              <a:buSzPts val="1400"/>
              <a:buNone/>
              <a:defRPr/>
            </a:lvl3pPr>
            <a:lvl4pPr lvl="3" algn="l" rtl="0">
              <a:lnSpc>
                <a:spcPct val="115000"/>
              </a:lnSpc>
              <a:spcBef>
                <a:spcPts val="1600"/>
              </a:spcBef>
              <a:spcAft>
                <a:spcPts val="0"/>
              </a:spcAft>
              <a:buSzPts val="1400"/>
              <a:buNone/>
              <a:defRPr/>
            </a:lvl4pPr>
            <a:lvl5pPr lvl="4" algn="l" rtl="0">
              <a:lnSpc>
                <a:spcPct val="115000"/>
              </a:lnSpc>
              <a:spcBef>
                <a:spcPts val="1600"/>
              </a:spcBef>
              <a:spcAft>
                <a:spcPts val="0"/>
              </a:spcAft>
              <a:buSzPts val="1400"/>
              <a:buNone/>
              <a:defRPr/>
            </a:lvl5pPr>
            <a:lvl6pPr lvl="5" algn="l" rtl="0">
              <a:lnSpc>
                <a:spcPct val="115000"/>
              </a:lnSpc>
              <a:spcBef>
                <a:spcPts val="1600"/>
              </a:spcBef>
              <a:spcAft>
                <a:spcPts val="0"/>
              </a:spcAft>
              <a:buSzPts val="1400"/>
              <a:buNone/>
              <a:defRPr/>
            </a:lvl6pPr>
            <a:lvl7pPr lvl="6" algn="l" rtl="0">
              <a:lnSpc>
                <a:spcPct val="115000"/>
              </a:lnSpc>
              <a:spcBef>
                <a:spcPts val="1600"/>
              </a:spcBef>
              <a:spcAft>
                <a:spcPts val="0"/>
              </a:spcAft>
              <a:buSzPts val="1400"/>
              <a:buNone/>
              <a:defRPr/>
            </a:lvl7pPr>
            <a:lvl8pPr lvl="7" algn="l" rtl="0">
              <a:lnSpc>
                <a:spcPct val="115000"/>
              </a:lnSpc>
              <a:spcBef>
                <a:spcPts val="1600"/>
              </a:spcBef>
              <a:spcAft>
                <a:spcPts val="0"/>
              </a:spcAft>
              <a:buSzPts val="1400"/>
              <a:buNone/>
              <a:defRPr/>
            </a:lvl8pPr>
            <a:lvl9pPr lvl="8" algn="l" rtl="0">
              <a:lnSpc>
                <a:spcPct val="115000"/>
              </a:lnSpc>
              <a:spcBef>
                <a:spcPts val="1600"/>
              </a:spcBef>
              <a:spcAft>
                <a:spcPts val="1600"/>
              </a:spcAft>
              <a:buSzPts val="1400"/>
              <a:buNone/>
              <a:defRPr/>
            </a:lvl9pPr>
          </a:lstStyle>
          <a:p>
            <a:endParaRPr/>
          </a:p>
        </p:txBody>
      </p:sp>
      <p:sp>
        <p:nvSpPr>
          <p:cNvPr id="528" name="Google Shape;528;gb0e4b047f7_0_588"/>
          <p:cNvSpPr txBox="1">
            <a:spLocks noGrp="1"/>
          </p:cNvSpPr>
          <p:nvPr>
            <p:ph type="title" idx="9"/>
          </p:nvPr>
        </p:nvSpPr>
        <p:spPr>
          <a:xfrm>
            <a:off x="5106200" y="1957319"/>
            <a:ext cx="862500" cy="528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800"/>
              <a:buNone/>
              <a:defRPr sz="4500">
                <a:solidFill>
                  <a:schemeClr val="lt1"/>
                </a:solidFill>
              </a:defRPr>
            </a:lvl1pPr>
            <a:lvl2pPr lvl="1"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2pPr>
            <a:lvl3pPr lvl="2"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3pPr>
            <a:lvl4pPr lvl="3"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4pPr>
            <a:lvl5pPr lvl="4"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5pPr>
            <a:lvl6pPr lvl="5"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6pPr>
            <a:lvl7pPr lvl="6"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7pPr>
            <a:lvl8pPr lvl="7"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8pPr>
            <a:lvl9pPr lvl="8"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9pPr>
          </a:lstStyle>
          <a:p>
            <a:endParaRPr/>
          </a:p>
        </p:txBody>
      </p:sp>
      <p:sp>
        <p:nvSpPr>
          <p:cNvPr id="529" name="Google Shape;529;gb0e4b047f7_0_588"/>
          <p:cNvSpPr txBox="1">
            <a:spLocks noGrp="1"/>
          </p:cNvSpPr>
          <p:nvPr>
            <p:ph type="subTitle" idx="13"/>
          </p:nvPr>
        </p:nvSpPr>
        <p:spPr>
          <a:xfrm>
            <a:off x="6554725" y="3094428"/>
            <a:ext cx="1828800" cy="302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Font typeface="Fredoka One"/>
              <a:buNone/>
              <a:defRPr>
                <a:solidFill>
                  <a:schemeClr val="dk1"/>
                </a:solidFill>
                <a:latin typeface="Fredoka One"/>
                <a:ea typeface="Fredoka One"/>
                <a:cs typeface="Fredoka One"/>
                <a:sym typeface="Fredoka One"/>
              </a:defRPr>
            </a:lvl1pPr>
            <a:lvl2pPr lvl="1" algn="l" rtl="0">
              <a:lnSpc>
                <a:spcPct val="115000"/>
              </a:lnSpc>
              <a:spcBef>
                <a:spcPts val="1600"/>
              </a:spcBef>
              <a:spcAft>
                <a:spcPts val="0"/>
              </a:spcAft>
              <a:buSzPts val="1400"/>
              <a:buNone/>
              <a:defRPr/>
            </a:lvl2pPr>
            <a:lvl3pPr lvl="2" algn="l" rtl="0">
              <a:lnSpc>
                <a:spcPct val="115000"/>
              </a:lnSpc>
              <a:spcBef>
                <a:spcPts val="1600"/>
              </a:spcBef>
              <a:spcAft>
                <a:spcPts val="0"/>
              </a:spcAft>
              <a:buSzPts val="1400"/>
              <a:buNone/>
              <a:defRPr/>
            </a:lvl3pPr>
            <a:lvl4pPr lvl="3" algn="l" rtl="0">
              <a:lnSpc>
                <a:spcPct val="115000"/>
              </a:lnSpc>
              <a:spcBef>
                <a:spcPts val="1600"/>
              </a:spcBef>
              <a:spcAft>
                <a:spcPts val="0"/>
              </a:spcAft>
              <a:buSzPts val="1400"/>
              <a:buNone/>
              <a:defRPr/>
            </a:lvl4pPr>
            <a:lvl5pPr lvl="4" algn="l" rtl="0">
              <a:lnSpc>
                <a:spcPct val="115000"/>
              </a:lnSpc>
              <a:spcBef>
                <a:spcPts val="1600"/>
              </a:spcBef>
              <a:spcAft>
                <a:spcPts val="0"/>
              </a:spcAft>
              <a:buSzPts val="1400"/>
              <a:buNone/>
              <a:defRPr/>
            </a:lvl5pPr>
            <a:lvl6pPr lvl="5" algn="l" rtl="0">
              <a:lnSpc>
                <a:spcPct val="115000"/>
              </a:lnSpc>
              <a:spcBef>
                <a:spcPts val="1600"/>
              </a:spcBef>
              <a:spcAft>
                <a:spcPts val="0"/>
              </a:spcAft>
              <a:buSzPts val="1400"/>
              <a:buNone/>
              <a:defRPr/>
            </a:lvl6pPr>
            <a:lvl7pPr lvl="6" algn="l" rtl="0">
              <a:lnSpc>
                <a:spcPct val="115000"/>
              </a:lnSpc>
              <a:spcBef>
                <a:spcPts val="1600"/>
              </a:spcBef>
              <a:spcAft>
                <a:spcPts val="0"/>
              </a:spcAft>
              <a:buSzPts val="1400"/>
              <a:buNone/>
              <a:defRPr/>
            </a:lvl7pPr>
            <a:lvl8pPr lvl="7" algn="l" rtl="0">
              <a:lnSpc>
                <a:spcPct val="115000"/>
              </a:lnSpc>
              <a:spcBef>
                <a:spcPts val="1600"/>
              </a:spcBef>
              <a:spcAft>
                <a:spcPts val="0"/>
              </a:spcAft>
              <a:buSzPts val="1400"/>
              <a:buNone/>
              <a:defRPr/>
            </a:lvl8pPr>
            <a:lvl9pPr lvl="8" algn="l" rtl="0">
              <a:lnSpc>
                <a:spcPct val="115000"/>
              </a:lnSpc>
              <a:spcBef>
                <a:spcPts val="1600"/>
              </a:spcBef>
              <a:spcAft>
                <a:spcPts val="1600"/>
              </a:spcAft>
              <a:buSzPts val="1400"/>
              <a:buNone/>
              <a:defRPr/>
            </a:lvl9pPr>
          </a:lstStyle>
          <a:p>
            <a:endParaRPr/>
          </a:p>
        </p:txBody>
      </p:sp>
      <p:sp>
        <p:nvSpPr>
          <p:cNvPr id="530" name="Google Shape;530;gb0e4b047f7_0_588"/>
          <p:cNvSpPr txBox="1">
            <a:spLocks noGrp="1"/>
          </p:cNvSpPr>
          <p:nvPr>
            <p:ph type="subTitle" idx="14"/>
          </p:nvPr>
        </p:nvSpPr>
        <p:spPr>
          <a:xfrm>
            <a:off x="6554726" y="3560200"/>
            <a:ext cx="1828800" cy="5286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l" rtl="0">
              <a:lnSpc>
                <a:spcPct val="115000"/>
              </a:lnSpc>
              <a:spcBef>
                <a:spcPts val="0"/>
              </a:spcBef>
              <a:spcAft>
                <a:spcPts val="0"/>
              </a:spcAft>
              <a:buSzPts val="1400"/>
              <a:buNone/>
              <a:defRPr/>
            </a:lvl2pPr>
            <a:lvl3pPr lvl="2" algn="l" rtl="0">
              <a:lnSpc>
                <a:spcPct val="115000"/>
              </a:lnSpc>
              <a:spcBef>
                <a:spcPts val="1600"/>
              </a:spcBef>
              <a:spcAft>
                <a:spcPts val="0"/>
              </a:spcAft>
              <a:buSzPts val="1400"/>
              <a:buNone/>
              <a:defRPr/>
            </a:lvl3pPr>
            <a:lvl4pPr lvl="3" algn="l" rtl="0">
              <a:lnSpc>
                <a:spcPct val="115000"/>
              </a:lnSpc>
              <a:spcBef>
                <a:spcPts val="1600"/>
              </a:spcBef>
              <a:spcAft>
                <a:spcPts val="0"/>
              </a:spcAft>
              <a:buSzPts val="1400"/>
              <a:buNone/>
              <a:defRPr/>
            </a:lvl4pPr>
            <a:lvl5pPr lvl="4" algn="l" rtl="0">
              <a:lnSpc>
                <a:spcPct val="115000"/>
              </a:lnSpc>
              <a:spcBef>
                <a:spcPts val="1600"/>
              </a:spcBef>
              <a:spcAft>
                <a:spcPts val="0"/>
              </a:spcAft>
              <a:buSzPts val="1400"/>
              <a:buNone/>
              <a:defRPr/>
            </a:lvl5pPr>
            <a:lvl6pPr lvl="5" algn="l" rtl="0">
              <a:lnSpc>
                <a:spcPct val="115000"/>
              </a:lnSpc>
              <a:spcBef>
                <a:spcPts val="1600"/>
              </a:spcBef>
              <a:spcAft>
                <a:spcPts val="0"/>
              </a:spcAft>
              <a:buSzPts val="1400"/>
              <a:buNone/>
              <a:defRPr/>
            </a:lvl6pPr>
            <a:lvl7pPr lvl="6" algn="l" rtl="0">
              <a:lnSpc>
                <a:spcPct val="115000"/>
              </a:lnSpc>
              <a:spcBef>
                <a:spcPts val="1600"/>
              </a:spcBef>
              <a:spcAft>
                <a:spcPts val="0"/>
              </a:spcAft>
              <a:buSzPts val="1400"/>
              <a:buNone/>
              <a:defRPr/>
            </a:lvl7pPr>
            <a:lvl8pPr lvl="7" algn="l" rtl="0">
              <a:lnSpc>
                <a:spcPct val="115000"/>
              </a:lnSpc>
              <a:spcBef>
                <a:spcPts val="1600"/>
              </a:spcBef>
              <a:spcAft>
                <a:spcPts val="0"/>
              </a:spcAft>
              <a:buSzPts val="1400"/>
              <a:buNone/>
              <a:defRPr/>
            </a:lvl8pPr>
            <a:lvl9pPr lvl="8" algn="l" rtl="0">
              <a:lnSpc>
                <a:spcPct val="115000"/>
              </a:lnSpc>
              <a:spcBef>
                <a:spcPts val="1600"/>
              </a:spcBef>
              <a:spcAft>
                <a:spcPts val="1600"/>
              </a:spcAft>
              <a:buSzPts val="1400"/>
              <a:buNone/>
              <a:defRPr/>
            </a:lvl9pPr>
          </a:lstStyle>
          <a:p>
            <a:endParaRPr/>
          </a:p>
        </p:txBody>
      </p:sp>
      <p:sp>
        <p:nvSpPr>
          <p:cNvPr id="531" name="Google Shape;531;gb0e4b047f7_0_588"/>
          <p:cNvSpPr txBox="1">
            <a:spLocks noGrp="1"/>
          </p:cNvSpPr>
          <p:nvPr>
            <p:ph type="title" idx="15"/>
          </p:nvPr>
        </p:nvSpPr>
        <p:spPr>
          <a:xfrm>
            <a:off x="7037875" y="1957319"/>
            <a:ext cx="862500" cy="528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800"/>
              <a:buNone/>
              <a:defRPr sz="4500">
                <a:solidFill>
                  <a:schemeClr val="lt1"/>
                </a:solidFill>
              </a:defRPr>
            </a:lvl1pPr>
            <a:lvl2pPr lvl="1"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2pPr>
            <a:lvl3pPr lvl="2"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3pPr>
            <a:lvl4pPr lvl="3"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4pPr>
            <a:lvl5pPr lvl="4"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5pPr>
            <a:lvl6pPr lvl="5"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6pPr>
            <a:lvl7pPr lvl="6"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7pPr>
            <a:lvl8pPr lvl="7"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8pPr>
            <a:lvl9pPr lvl="8" algn="ctr" rtl="0">
              <a:lnSpc>
                <a:spcPct val="100000"/>
              </a:lnSpc>
              <a:spcBef>
                <a:spcPts val="0"/>
              </a:spcBef>
              <a:spcAft>
                <a:spcPts val="0"/>
              </a:spcAft>
              <a:buClr>
                <a:schemeClr val="lt1"/>
              </a:buClr>
              <a:buSzPts val="1800"/>
              <a:buFont typeface="Fredoka One"/>
              <a:buNone/>
              <a:defRPr sz="1800">
                <a:solidFill>
                  <a:schemeClr val="lt1"/>
                </a:solidFill>
                <a:latin typeface="Fredoka One"/>
                <a:ea typeface="Fredoka One"/>
                <a:cs typeface="Fredoka One"/>
                <a:sym typeface="Fredoka One"/>
              </a:defRPr>
            </a:lvl9pPr>
          </a:lstStyle>
          <a:p>
            <a:endParaRPr/>
          </a:p>
        </p:txBody>
      </p:sp>
      <p:grpSp>
        <p:nvGrpSpPr>
          <p:cNvPr id="532" name="Google Shape;532;gb0e4b047f7_0_588"/>
          <p:cNvGrpSpPr/>
          <p:nvPr/>
        </p:nvGrpSpPr>
        <p:grpSpPr>
          <a:xfrm>
            <a:off x="7429503" y="-9546"/>
            <a:ext cx="1724010" cy="1267222"/>
            <a:chOff x="7429503" y="-9546"/>
            <a:chExt cx="1724010" cy="1267222"/>
          </a:xfrm>
        </p:grpSpPr>
        <p:sp>
          <p:nvSpPr>
            <p:cNvPr id="533" name="Google Shape;533;gb0e4b047f7_0_588"/>
            <p:cNvSpPr/>
            <p:nvPr/>
          </p:nvSpPr>
          <p:spPr>
            <a:xfrm rot="10800000" flipH="1">
              <a:off x="7429503" y="-9546"/>
              <a:ext cx="1647810" cy="1267222"/>
            </a:xfrm>
            <a:custGeom>
              <a:avLst/>
              <a:gdLst/>
              <a:ahLst/>
              <a:cxnLst/>
              <a:rect l="l" t="t" r="r" b="b"/>
              <a:pathLst>
                <a:path w="21600" h="21492" extrusionOk="0">
                  <a:moveTo>
                    <a:pt x="21600" y="673"/>
                  </a:moveTo>
                  <a:cubicBezTo>
                    <a:pt x="21600" y="673"/>
                    <a:pt x="21600" y="673"/>
                    <a:pt x="21600" y="20101"/>
                  </a:cubicBezTo>
                  <a:lnTo>
                    <a:pt x="21600" y="21492"/>
                  </a:lnTo>
                  <a:lnTo>
                    <a:pt x="0" y="21492"/>
                  </a:lnTo>
                  <a:lnTo>
                    <a:pt x="0" y="20470"/>
                  </a:lnTo>
                  <a:lnTo>
                    <a:pt x="49" y="20352"/>
                  </a:lnTo>
                  <a:cubicBezTo>
                    <a:pt x="318" y="19776"/>
                    <a:pt x="697" y="19269"/>
                    <a:pt x="1149" y="18885"/>
                  </a:cubicBezTo>
                  <a:cubicBezTo>
                    <a:pt x="2434" y="17802"/>
                    <a:pt x="4139" y="17710"/>
                    <a:pt x="5564" y="16909"/>
                  </a:cubicBezTo>
                  <a:cubicBezTo>
                    <a:pt x="7575" y="15786"/>
                    <a:pt x="8838" y="13383"/>
                    <a:pt x="9743" y="10987"/>
                  </a:cubicBezTo>
                  <a:cubicBezTo>
                    <a:pt x="10654" y="8597"/>
                    <a:pt x="11352" y="6037"/>
                    <a:pt x="12738" y="3989"/>
                  </a:cubicBezTo>
                  <a:cubicBezTo>
                    <a:pt x="14029" y="2085"/>
                    <a:pt x="15884" y="726"/>
                    <a:pt x="17907" y="201"/>
                  </a:cubicBezTo>
                  <a:cubicBezTo>
                    <a:pt x="18890" y="-49"/>
                    <a:pt x="19935" y="-108"/>
                    <a:pt x="20885" y="273"/>
                  </a:cubicBezTo>
                  <a:cubicBezTo>
                    <a:pt x="21131" y="371"/>
                    <a:pt x="21371" y="509"/>
                    <a:pt x="21600" y="673"/>
                  </a:cubicBezTo>
                  <a:close/>
                </a:path>
              </a:pathLst>
            </a:custGeom>
            <a:solidFill>
              <a:schemeClr val="dk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Source Sans Pro"/>
                <a:buNone/>
              </a:pPr>
              <a:endParaRPr sz="1800" b="0" i="0" u="none" strike="noStrike" cap="none">
                <a:solidFill>
                  <a:srgbClr val="000000"/>
                </a:solidFill>
                <a:latin typeface="Source Sans Pro"/>
                <a:ea typeface="Source Sans Pro"/>
                <a:cs typeface="Source Sans Pro"/>
                <a:sym typeface="Source Sans Pro"/>
              </a:endParaRPr>
            </a:p>
          </p:txBody>
        </p:sp>
        <p:sp>
          <p:nvSpPr>
            <p:cNvPr id="534" name="Google Shape;534;gb0e4b047f7_0_588"/>
            <p:cNvSpPr/>
            <p:nvPr/>
          </p:nvSpPr>
          <p:spPr>
            <a:xfrm rot="10800000" flipH="1">
              <a:off x="7505703" y="-9546"/>
              <a:ext cx="1647810" cy="1267222"/>
            </a:xfrm>
            <a:custGeom>
              <a:avLst/>
              <a:gdLst/>
              <a:ahLst/>
              <a:cxnLst/>
              <a:rect l="l" t="t" r="r" b="b"/>
              <a:pathLst>
                <a:path w="21600" h="21492" extrusionOk="0">
                  <a:moveTo>
                    <a:pt x="21600" y="673"/>
                  </a:moveTo>
                  <a:cubicBezTo>
                    <a:pt x="21600" y="673"/>
                    <a:pt x="21600" y="673"/>
                    <a:pt x="21600" y="20101"/>
                  </a:cubicBezTo>
                  <a:lnTo>
                    <a:pt x="21600" y="21492"/>
                  </a:lnTo>
                  <a:lnTo>
                    <a:pt x="0" y="21492"/>
                  </a:lnTo>
                  <a:lnTo>
                    <a:pt x="0" y="20470"/>
                  </a:lnTo>
                  <a:lnTo>
                    <a:pt x="49" y="20352"/>
                  </a:lnTo>
                  <a:cubicBezTo>
                    <a:pt x="318" y="19776"/>
                    <a:pt x="697" y="19269"/>
                    <a:pt x="1149" y="18885"/>
                  </a:cubicBezTo>
                  <a:cubicBezTo>
                    <a:pt x="2434" y="17802"/>
                    <a:pt x="4139" y="17710"/>
                    <a:pt x="5564" y="16909"/>
                  </a:cubicBezTo>
                  <a:cubicBezTo>
                    <a:pt x="7575" y="15786"/>
                    <a:pt x="8838" y="13383"/>
                    <a:pt x="9743" y="10987"/>
                  </a:cubicBezTo>
                  <a:cubicBezTo>
                    <a:pt x="10654" y="8597"/>
                    <a:pt x="11352" y="6037"/>
                    <a:pt x="12738" y="3989"/>
                  </a:cubicBezTo>
                  <a:cubicBezTo>
                    <a:pt x="14029" y="2085"/>
                    <a:pt x="15884" y="726"/>
                    <a:pt x="17907" y="201"/>
                  </a:cubicBezTo>
                  <a:cubicBezTo>
                    <a:pt x="18890" y="-49"/>
                    <a:pt x="19935" y="-108"/>
                    <a:pt x="20885" y="273"/>
                  </a:cubicBezTo>
                  <a:cubicBezTo>
                    <a:pt x="21131" y="371"/>
                    <a:pt x="21371" y="509"/>
                    <a:pt x="21600" y="673"/>
                  </a:cubicBezTo>
                  <a:close/>
                </a:path>
              </a:pathLst>
            </a:custGeom>
            <a:gradFill>
              <a:gsLst>
                <a:gs pos="0">
                  <a:srgbClr val="33CCCC"/>
                </a:gs>
                <a:gs pos="100000">
                  <a:srgbClr val="0084B4"/>
                </a:gs>
              </a:gsLst>
              <a:lin ang="2698631" scaled="0"/>
            </a:gra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Source Sans Pro"/>
                <a:buNone/>
              </a:pPr>
              <a:endParaRPr sz="1800" b="0" i="0" u="none" strike="noStrike" cap="none">
                <a:solidFill>
                  <a:srgbClr val="000000"/>
                </a:solidFill>
                <a:latin typeface="Source Sans Pro"/>
                <a:ea typeface="Source Sans Pro"/>
                <a:cs typeface="Source Sans Pro"/>
                <a:sym typeface="Source Sans Pro"/>
              </a:endParaRPr>
            </a:p>
          </p:txBody>
        </p:sp>
      </p:grpSp>
      <p:grpSp>
        <p:nvGrpSpPr>
          <p:cNvPr id="535" name="Google Shape;535;gb0e4b047f7_0_588"/>
          <p:cNvGrpSpPr/>
          <p:nvPr/>
        </p:nvGrpSpPr>
        <p:grpSpPr>
          <a:xfrm>
            <a:off x="-9538" y="3885802"/>
            <a:ext cx="1724064" cy="1267222"/>
            <a:chOff x="-9538" y="3885802"/>
            <a:chExt cx="1724064" cy="1267222"/>
          </a:xfrm>
        </p:grpSpPr>
        <p:sp>
          <p:nvSpPr>
            <p:cNvPr id="536" name="Google Shape;536;gb0e4b047f7_0_588"/>
            <p:cNvSpPr/>
            <p:nvPr/>
          </p:nvSpPr>
          <p:spPr>
            <a:xfrm flipH="1">
              <a:off x="66662" y="3885802"/>
              <a:ext cx="1647864" cy="1267222"/>
            </a:xfrm>
            <a:custGeom>
              <a:avLst/>
              <a:gdLst/>
              <a:ahLst/>
              <a:cxnLst/>
              <a:rect l="l" t="t" r="r" b="b"/>
              <a:pathLst>
                <a:path w="21600" h="21492" extrusionOk="0">
                  <a:moveTo>
                    <a:pt x="21600" y="673"/>
                  </a:moveTo>
                  <a:cubicBezTo>
                    <a:pt x="21600" y="673"/>
                    <a:pt x="21600" y="673"/>
                    <a:pt x="21600" y="20101"/>
                  </a:cubicBezTo>
                  <a:lnTo>
                    <a:pt x="21600" y="21492"/>
                  </a:lnTo>
                  <a:lnTo>
                    <a:pt x="0" y="21492"/>
                  </a:lnTo>
                  <a:lnTo>
                    <a:pt x="0" y="20470"/>
                  </a:lnTo>
                  <a:lnTo>
                    <a:pt x="49" y="20352"/>
                  </a:lnTo>
                  <a:cubicBezTo>
                    <a:pt x="318" y="19776"/>
                    <a:pt x="697" y="19269"/>
                    <a:pt x="1149" y="18885"/>
                  </a:cubicBezTo>
                  <a:cubicBezTo>
                    <a:pt x="2434" y="17802"/>
                    <a:pt x="4139" y="17710"/>
                    <a:pt x="5564" y="16909"/>
                  </a:cubicBezTo>
                  <a:cubicBezTo>
                    <a:pt x="7575" y="15786"/>
                    <a:pt x="8838" y="13383"/>
                    <a:pt x="9743" y="10987"/>
                  </a:cubicBezTo>
                  <a:cubicBezTo>
                    <a:pt x="10654" y="8597"/>
                    <a:pt x="11352" y="6037"/>
                    <a:pt x="12738" y="3989"/>
                  </a:cubicBezTo>
                  <a:cubicBezTo>
                    <a:pt x="14029" y="2085"/>
                    <a:pt x="15884" y="726"/>
                    <a:pt x="17907" y="201"/>
                  </a:cubicBezTo>
                  <a:cubicBezTo>
                    <a:pt x="18890" y="-49"/>
                    <a:pt x="19935" y="-108"/>
                    <a:pt x="20885" y="273"/>
                  </a:cubicBezTo>
                  <a:cubicBezTo>
                    <a:pt x="21131" y="371"/>
                    <a:pt x="21371" y="509"/>
                    <a:pt x="21600" y="673"/>
                  </a:cubicBezTo>
                  <a:close/>
                </a:path>
              </a:pathLst>
            </a:custGeom>
            <a:solidFill>
              <a:schemeClr val="dk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Source Sans Pro"/>
                <a:buNone/>
              </a:pPr>
              <a:endParaRPr sz="1800" b="0" i="0" u="none" strike="noStrike" cap="none">
                <a:solidFill>
                  <a:srgbClr val="000000"/>
                </a:solidFill>
                <a:latin typeface="Source Sans Pro"/>
                <a:ea typeface="Source Sans Pro"/>
                <a:cs typeface="Source Sans Pro"/>
                <a:sym typeface="Source Sans Pro"/>
              </a:endParaRPr>
            </a:p>
          </p:txBody>
        </p:sp>
        <p:sp>
          <p:nvSpPr>
            <p:cNvPr id="537" name="Google Shape;537;gb0e4b047f7_0_588"/>
            <p:cNvSpPr/>
            <p:nvPr/>
          </p:nvSpPr>
          <p:spPr>
            <a:xfrm flipH="1">
              <a:off x="-9538" y="3885802"/>
              <a:ext cx="1647864" cy="1267222"/>
            </a:xfrm>
            <a:custGeom>
              <a:avLst/>
              <a:gdLst/>
              <a:ahLst/>
              <a:cxnLst/>
              <a:rect l="l" t="t" r="r" b="b"/>
              <a:pathLst>
                <a:path w="21600" h="21492" extrusionOk="0">
                  <a:moveTo>
                    <a:pt x="21600" y="673"/>
                  </a:moveTo>
                  <a:cubicBezTo>
                    <a:pt x="21600" y="673"/>
                    <a:pt x="21600" y="673"/>
                    <a:pt x="21600" y="20101"/>
                  </a:cubicBezTo>
                  <a:lnTo>
                    <a:pt x="21600" y="21492"/>
                  </a:lnTo>
                  <a:lnTo>
                    <a:pt x="0" y="21492"/>
                  </a:lnTo>
                  <a:lnTo>
                    <a:pt x="0" y="20470"/>
                  </a:lnTo>
                  <a:lnTo>
                    <a:pt x="49" y="20352"/>
                  </a:lnTo>
                  <a:cubicBezTo>
                    <a:pt x="318" y="19776"/>
                    <a:pt x="697" y="19269"/>
                    <a:pt x="1149" y="18885"/>
                  </a:cubicBezTo>
                  <a:cubicBezTo>
                    <a:pt x="2434" y="17802"/>
                    <a:pt x="4139" y="17710"/>
                    <a:pt x="5564" y="16909"/>
                  </a:cubicBezTo>
                  <a:cubicBezTo>
                    <a:pt x="7575" y="15786"/>
                    <a:pt x="8838" y="13383"/>
                    <a:pt x="9743" y="10987"/>
                  </a:cubicBezTo>
                  <a:cubicBezTo>
                    <a:pt x="10654" y="8597"/>
                    <a:pt x="11352" y="6037"/>
                    <a:pt x="12738" y="3989"/>
                  </a:cubicBezTo>
                  <a:cubicBezTo>
                    <a:pt x="14029" y="2085"/>
                    <a:pt x="15884" y="726"/>
                    <a:pt x="17907" y="201"/>
                  </a:cubicBezTo>
                  <a:cubicBezTo>
                    <a:pt x="18890" y="-49"/>
                    <a:pt x="19935" y="-108"/>
                    <a:pt x="20885" y="273"/>
                  </a:cubicBezTo>
                  <a:cubicBezTo>
                    <a:pt x="21131" y="371"/>
                    <a:pt x="21371" y="509"/>
                    <a:pt x="21600" y="673"/>
                  </a:cubicBezTo>
                  <a:close/>
                </a:path>
              </a:pathLst>
            </a:custGeom>
            <a:gradFill>
              <a:gsLst>
                <a:gs pos="0">
                  <a:srgbClr val="33CCCC"/>
                </a:gs>
                <a:gs pos="100000">
                  <a:srgbClr val="0084B4"/>
                </a:gs>
              </a:gsLst>
              <a:lin ang="2698631" scaled="0"/>
            </a:gra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Source Sans Pro"/>
                <a:buNone/>
              </a:pPr>
              <a:endParaRPr sz="1800" b="0" i="0" u="none" strike="noStrike" cap="none">
                <a:solidFill>
                  <a:srgbClr val="000000"/>
                </a:solidFill>
                <a:latin typeface="Source Sans Pro"/>
                <a:ea typeface="Source Sans Pro"/>
                <a:cs typeface="Source Sans Pro"/>
                <a:sym typeface="Source Sans Pro"/>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six columns">
  <p:cSld name="CUSTOM_2">
    <p:spTree>
      <p:nvGrpSpPr>
        <p:cNvPr id="1" name="Shape 538"/>
        <p:cNvGrpSpPr/>
        <p:nvPr/>
      </p:nvGrpSpPr>
      <p:grpSpPr>
        <a:xfrm>
          <a:off x="0" y="0"/>
          <a:ext cx="0" cy="0"/>
          <a:chOff x="0" y="0"/>
          <a:chExt cx="0" cy="0"/>
        </a:xfrm>
      </p:grpSpPr>
      <p:sp>
        <p:nvSpPr>
          <p:cNvPr id="539" name="Google Shape;539;gb0e4b047f7_0_613"/>
          <p:cNvSpPr/>
          <p:nvPr/>
        </p:nvSpPr>
        <p:spPr>
          <a:xfrm rot="-7200000" flipH="1">
            <a:off x="8106769" y="3510860"/>
            <a:ext cx="3131287" cy="3381546"/>
          </a:xfrm>
          <a:custGeom>
            <a:avLst/>
            <a:gdLst/>
            <a:ahLst/>
            <a:cxnLst/>
            <a:rect l="l" t="t" r="r" b="b"/>
            <a:pathLst>
              <a:path w="2541" h="2745" extrusionOk="0">
                <a:moveTo>
                  <a:pt x="2508" y="1609"/>
                </a:moveTo>
                <a:cubicBezTo>
                  <a:pt x="2504" y="1609"/>
                  <a:pt x="2500" y="1610"/>
                  <a:pt x="2497" y="1611"/>
                </a:cubicBezTo>
                <a:cubicBezTo>
                  <a:pt x="2375" y="1398"/>
                  <a:pt x="2375" y="1398"/>
                  <a:pt x="2375" y="1398"/>
                </a:cubicBezTo>
                <a:cubicBezTo>
                  <a:pt x="2381" y="1392"/>
                  <a:pt x="2386" y="1383"/>
                  <a:pt x="2386" y="1374"/>
                </a:cubicBezTo>
                <a:cubicBezTo>
                  <a:pt x="2386" y="1363"/>
                  <a:pt x="2381" y="1354"/>
                  <a:pt x="2374" y="1348"/>
                </a:cubicBezTo>
                <a:cubicBezTo>
                  <a:pt x="2496" y="1136"/>
                  <a:pt x="2496" y="1136"/>
                  <a:pt x="2496" y="1136"/>
                </a:cubicBezTo>
                <a:cubicBezTo>
                  <a:pt x="2500" y="1137"/>
                  <a:pt x="2504" y="1138"/>
                  <a:pt x="2508" y="1138"/>
                </a:cubicBezTo>
                <a:cubicBezTo>
                  <a:pt x="2526" y="1138"/>
                  <a:pt x="2541" y="1123"/>
                  <a:pt x="2541" y="1105"/>
                </a:cubicBezTo>
                <a:cubicBezTo>
                  <a:pt x="2541" y="1087"/>
                  <a:pt x="2526" y="1072"/>
                  <a:pt x="2508" y="1072"/>
                </a:cubicBezTo>
                <a:cubicBezTo>
                  <a:pt x="2489" y="1072"/>
                  <a:pt x="2475" y="1087"/>
                  <a:pt x="2475" y="1105"/>
                </a:cubicBezTo>
                <a:cubicBezTo>
                  <a:pt x="2475" y="1115"/>
                  <a:pt x="2479" y="1124"/>
                  <a:pt x="2486" y="1130"/>
                </a:cubicBezTo>
                <a:cubicBezTo>
                  <a:pt x="2363" y="1342"/>
                  <a:pt x="2363" y="1342"/>
                  <a:pt x="2363" y="1342"/>
                </a:cubicBezTo>
                <a:cubicBezTo>
                  <a:pt x="2360" y="1341"/>
                  <a:pt x="2356" y="1340"/>
                  <a:pt x="2352" y="1340"/>
                </a:cubicBezTo>
                <a:cubicBezTo>
                  <a:pt x="2336" y="1340"/>
                  <a:pt x="2323" y="1352"/>
                  <a:pt x="2320" y="1367"/>
                </a:cubicBezTo>
                <a:cubicBezTo>
                  <a:pt x="2077" y="1367"/>
                  <a:pt x="2077" y="1367"/>
                  <a:pt x="2077" y="1367"/>
                </a:cubicBezTo>
                <a:cubicBezTo>
                  <a:pt x="2073" y="1352"/>
                  <a:pt x="2060" y="1340"/>
                  <a:pt x="2044" y="1340"/>
                </a:cubicBezTo>
                <a:cubicBezTo>
                  <a:pt x="2040" y="1340"/>
                  <a:pt x="2037" y="1341"/>
                  <a:pt x="2033" y="1342"/>
                </a:cubicBezTo>
                <a:cubicBezTo>
                  <a:pt x="1911" y="1130"/>
                  <a:pt x="1911" y="1130"/>
                  <a:pt x="1911" y="1130"/>
                </a:cubicBezTo>
                <a:cubicBezTo>
                  <a:pt x="1918" y="1124"/>
                  <a:pt x="1922" y="1115"/>
                  <a:pt x="1922" y="1105"/>
                </a:cubicBezTo>
                <a:cubicBezTo>
                  <a:pt x="1922" y="1087"/>
                  <a:pt x="1907" y="1072"/>
                  <a:pt x="1889" y="1072"/>
                </a:cubicBezTo>
                <a:cubicBezTo>
                  <a:pt x="1873" y="1072"/>
                  <a:pt x="1859" y="1083"/>
                  <a:pt x="1856" y="1098"/>
                </a:cubicBezTo>
                <a:cubicBezTo>
                  <a:pt x="1613" y="1098"/>
                  <a:pt x="1613" y="1098"/>
                  <a:pt x="1613" y="1098"/>
                </a:cubicBezTo>
                <a:cubicBezTo>
                  <a:pt x="1610" y="1083"/>
                  <a:pt x="1596" y="1072"/>
                  <a:pt x="1580" y="1072"/>
                </a:cubicBezTo>
                <a:cubicBezTo>
                  <a:pt x="1576" y="1072"/>
                  <a:pt x="1572" y="1073"/>
                  <a:pt x="1569" y="1074"/>
                </a:cubicBezTo>
                <a:cubicBezTo>
                  <a:pt x="1447" y="864"/>
                  <a:pt x="1447" y="864"/>
                  <a:pt x="1447" y="864"/>
                </a:cubicBezTo>
                <a:cubicBezTo>
                  <a:pt x="1454" y="858"/>
                  <a:pt x="1458" y="849"/>
                  <a:pt x="1458" y="839"/>
                </a:cubicBezTo>
                <a:cubicBezTo>
                  <a:pt x="1458" y="829"/>
                  <a:pt x="1454" y="819"/>
                  <a:pt x="1446" y="813"/>
                </a:cubicBezTo>
                <a:cubicBezTo>
                  <a:pt x="1568" y="601"/>
                  <a:pt x="1568" y="601"/>
                  <a:pt x="1568" y="601"/>
                </a:cubicBezTo>
                <a:cubicBezTo>
                  <a:pt x="1572" y="603"/>
                  <a:pt x="1576" y="604"/>
                  <a:pt x="1580" y="604"/>
                </a:cubicBezTo>
                <a:cubicBezTo>
                  <a:pt x="1597" y="604"/>
                  <a:pt x="1611" y="592"/>
                  <a:pt x="1613" y="576"/>
                </a:cubicBezTo>
                <a:cubicBezTo>
                  <a:pt x="1856" y="576"/>
                  <a:pt x="1856" y="576"/>
                  <a:pt x="1856" y="576"/>
                </a:cubicBezTo>
                <a:cubicBezTo>
                  <a:pt x="1859" y="592"/>
                  <a:pt x="1872" y="604"/>
                  <a:pt x="1889" y="604"/>
                </a:cubicBezTo>
                <a:cubicBezTo>
                  <a:pt x="1893" y="604"/>
                  <a:pt x="1897" y="603"/>
                  <a:pt x="1901" y="601"/>
                </a:cubicBezTo>
                <a:cubicBezTo>
                  <a:pt x="2023" y="813"/>
                  <a:pt x="2023" y="813"/>
                  <a:pt x="2023" y="813"/>
                </a:cubicBezTo>
                <a:cubicBezTo>
                  <a:pt x="2016" y="819"/>
                  <a:pt x="2011" y="829"/>
                  <a:pt x="2011" y="839"/>
                </a:cubicBezTo>
                <a:cubicBezTo>
                  <a:pt x="2011" y="857"/>
                  <a:pt x="2026" y="872"/>
                  <a:pt x="2044" y="872"/>
                </a:cubicBezTo>
                <a:cubicBezTo>
                  <a:pt x="2063" y="872"/>
                  <a:pt x="2078" y="857"/>
                  <a:pt x="2078" y="839"/>
                </a:cubicBezTo>
                <a:cubicBezTo>
                  <a:pt x="2078" y="821"/>
                  <a:pt x="2063" y="806"/>
                  <a:pt x="2044" y="806"/>
                </a:cubicBezTo>
                <a:cubicBezTo>
                  <a:pt x="2040" y="806"/>
                  <a:pt x="2037" y="806"/>
                  <a:pt x="2034" y="807"/>
                </a:cubicBezTo>
                <a:cubicBezTo>
                  <a:pt x="1911" y="595"/>
                  <a:pt x="1911" y="595"/>
                  <a:pt x="1911" y="595"/>
                </a:cubicBezTo>
                <a:cubicBezTo>
                  <a:pt x="1918" y="589"/>
                  <a:pt x="1922" y="580"/>
                  <a:pt x="1922" y="570"/>
                </a:cubicBezTo>
                <a:cubicBezTo>
                  <a:pt x="1922" y="560"/>
                  <a:pt x="1917" y="551"/>
                  <a:pt x="1910" y="545"/>
                </a:cubicBezTo>
                <a:cubicBezTo>
                  <a:pt x="2032" y="333"/>
                  <a:pt x="2032" y="333"/>
                  <a:pt x="2032" y="333"/>
                </a:cubicBezTo>
                <a:cubicBezTo>
                  <a:pt x="2036" y="334"/>
                  <a:pt x="2040" y="335"/>
                  <a:pt x="2044" y="335"/>
                </a:cubicBezTo>
                <a:cubicBezTo>
                  <a:pt x="2063" y="335"/>
                  <a:pt x="2078" y="320"/>
                  <a:pt x="2078" y="302"/>
                </a:cubicBezTo>
                <a:cubicBezTo>
                  <a:pt x="2078" y="283"/>
                  <a:pt x="2063" y="268"/>
                  <a:pt x="2044" y="268"/>
                </a:cubicBezTo>
                <a:cubicBezTo>
                  <a:pt x="2026" y="268"/>
                  <a:pt x="2011" y="283"/>
                  <a:pt x="2011" y="302"/>
                </a:cubicBezTo>
                <a:cubicBezTo>
                  <a:pt x="2011" y="312"/>
                  <a:pt x="2015" y="320"/>
                  <a:pt x="2022" y="326"/>
                </a:cubicBezTo>
                <a:cubicBezTo>
                  <a:pt x="1899" y="539"/>
                  <a:pt x="1899" y="539"/>
                  <a:pt x="1899" y="539"/>
                </a:cubicBezTo>
                <a:cubicBezTo>
                  <a:pt x="1896" y="538"/>
                  <a:pt x="1893" y="537"/>
                  <a:pt x="1889" y="537"/>
                </a:cubicBezTo>
                <a:cubicBezTo>
                  <a:pt x="1873" y="537"/>
                  <a:pt x="1859" y="549"/>
                  <a:pt x="1856" y="564"/>
                </a:cubicBezTo>
                <a:cubicBezTo>
                  <a:pt x="1613" y="564"/>
                  <a:pt x="1613" y="564"/>
                  <a:pt x="1613" y="564"/>
                </a:cubicBezTo>
                <a:cubicBezTo>
                  <a:pt x="1610" y="549"/>
                  <a:pt x="1596" y="537"/>
                  <a:pt x="1580" y="537"/>
                </a:cubicBezTo>
                <a:cubicBezTo>
                  <a:pt x="1562" y="537"/>
                  <a:pt x="1547" y="552"/>
                  <a:pt x="1547" y="570"/>
                </a:cubicBezTo>
                <a:cubicBezTo>
                  <a:pt x="1547" y="580"/>
                  <a:pt x="1551" y="589"/>
                  <a:pt x="1558" y="595"/>
                </a:cubicBezTo>
                <a:cubicBezTo>
                  <a:pt x="1436" y="807"/>
                  <a:pt x="1436" y="807"/>
                  <a:pt x="1436" y="807"/>
                </a:cubicBezTo>
                <a:cubicBezTo>
                  <a:pt x="1432" y="806"/>
                  <a:pt x="1429" y="806"/>
                  <a:pt x="1425" y="806"/>
                </a:cubicBezTo>
                <a:cubicBezTo>
                  <a:pt x="1409" y="806"/>
                  <a:pt x="1395" y="817"/>
                  <a:pt x="1392" y="832"/>
                </a:cubicBezTo>
                <a:cubicBezTo>
                  <a:pt x="1149" y="832"/>
                  <a:pt x="1149" y="832"/>
                  <a:pt x="1149" y="832"/>
                </a:cubicBezTo>
                <a:cubicBezTo>
                  <a:pt x="1146" y="817"/>
                  <a:pt x="1133" y="806"/>
                  <a:pt x="1116" y="806"/>
                </a:cubicBezTo>
                <a:cubicBezTo>
                  <a:pt x="1098" y="806"/>
                  <a:pt x="1083" y="821"/>
                  <a:pt x="1083" y="839"/>
                </a:cubicBezTo>
                <a:cubicBezTo>
                  <a:pt x="1083" y="849"/>
                  <a:pt x="1087" y="858"/>
                  <a:pt x="1094" y="864"/>
                </a:cubicBezTo>
                <a:cubicBezTo>
                  <a:pt x="972" y="1076"/>
                  <a:pt x="972" y="1076"/>
                  <a:pt x="972" y="1076"/>
                </a:cubicBezTo>
                <a:cubicBezTo>
                  <a:pt x="968" y="1075"/>
                  <a:pt x="965" y="1074"/>
                  <a:pt x="961" y="1074"/>
                </a:cubicBezTo>
                <a:cubicBezTo>
                  <a:pt x="945" y="1074"/>
                  <a:pt x="932" y="1086"/>
                  <a:pt x="929" y="1101"/>
                </a:cubicBezTo>
                <a:cubicBezTo>
                  <a:pt x="685" y="1101"/>
                  <a:pt x="685" y="1101"/>
                  <a:pt x="685" y="1101"/>
                </a:cubicBezTo>
                <a:cubicBezTo>
                  <a:pt x="682" y="1086"/>
                  <a:pt x="669" y="1074"/>
                  <a:pt x="653" y="1074"/>
                </a:cubicBezTo>
                <a:cubicBezTo>
                  <a:pt x="649" y="1074"/>
                  <a:pt x="645" y="1075"/>
                  <a:pt x="641" y="1076"/>
                </a:cubicBezTo>
                <a:cubicBezTo>
                  <a:pt x="520" y="866"/>
                  <a:pt x="520" y="866"/>
                  <a:pt x="520" y="866"/>
                </a:cubicBezTo>
                <a:cubicBezTo>
                  <a:pt x="526" y="860"/>
                  <a:pt x="531" y="851"/>
                  <a:pt x="531" y="841"/>
                </a:cubicBezTo>
                <a:cubicBezTo>
                  <a:pt x="531" y="830"/>
                  <a:pt x="525" y="821"/>
                  <a:pt x="517" y="815"/>
                </a:cubicBezTo>
                <a:cubicBezTo>
                  <a:pt x="641" y="601"/>
                  <a:pt x="641" y="601"/>
                  <a:pt x="641" y="601"/>
                </a:cubicBezTo>
                <a:cubicBezTo>
                  <a:pt x="644" y="603"/>
                  <a:pt x="648" y="603"/>
                  <a:pt x="653" y="603"/>
                </a:cubicBezTo>
                <a:cubicBezTo>
                  <a:pt x="669" y="603"/>
                  <a:pt x="683" y="591"/>
                  <a:pt x="686" y="575"/>
                </a:cubicBezTo>
                <a:cubicBezTo>
                  <a:pt x="929" y="575"/>
                  <a:pt x="929" y="575"/>
                  <a:pt x="929" y="575"/>
                </a:cubicBezTo>
                <a:cubicBezTo>
                  <a:pt x="931" y="591"/>
                  <a:pt x="945" y="603"/>
                  <a:pt x="961" y="603"/>
                </a:cubicBezTo>
                <a:cubicBezTo>
                  <a:pt x="980" y="603"/>
                  <a:pt x="995" y="589"/>
                  <a:pt x="995" y="570"/>
                </a:cubicBezTo>
                <a:cubicBezTo>
                  <a:pt x="995" y="560"/>
                  <a:pt x="990" y="550"/>
                  <a:pt x="982" y="544"/>
                </a:cubicBezTo>
                <a:cubicBezTo>
                  <a:pt x="1105" y="333"/>
                  <a:pt x="1105" y="333"/>
                  <a:pt x="1105" y="333"/>
                </a:cubicBezTo>
                <a:cubicBezTo>
                  <a:pt x="1108" y="334"/>
                  <a:pt x="1113" y="335"/>
                  <a:pt x="1117" y="335"/>
                </a:cubicBezTo>
                <a:cubicBezTo>
                  <a:pt x="1135" y="335"/>
                  <a:pt x="1150" y="320"/>
                  <a:pt x="1150" y="302"/>
                </a:cubicBezTo>
                <a:cubicBezTo>
                  <a:pt x="1150" y="283"/>
                  <a:pt x="1135" y="268"/>
                  <a:pt x="1117" y="268"/>
                </a:cubicBezTo>
                <a:cubicBezTo>
                  <a:pt x="1113" y="268"/>
                  <a:pt x="1109" y="269"/>
                  <a:pt x="1106" y="270"/>
                </a:cubicBezTo>
                <a:cubicBezTo>
                  <a:pt x="983" y="58"/>
                  <a:pt x="983" y="58"/>
                  <a:pt x="983" y="58"/>
                </a:cubicBezTo>
                <a:cubicBezTo>
                  <a:pt x="990" y="52"/>
                  <a:pt x="995" y="43"/>
                  <a:pt x="995" y="33"/>
                </a:cubicBezTo>
                <a:cubicBezTo>
                  <a:pt x="995" y="15"/>
                  <a:pt x="980" y="0"/>
                  <a:pt x="961" y="0"/>
                </a:cubicBezTo>
                <a:cubicBezTo>
                  <a:pt x="943" y="0"/>
                  <a:pt x="928" y="15"/>
                  <a:pt x="928" y="33"/>
                </a:cubicBezTo>
                <a:cubicBezTo>
                  <a:pt x="928" y="51"/>
                  <a:pt x="943" y="66"/>
                  <a:pt x="961" y="66"/>
                </a:cubicBezTo>
                <a:cubicBezTo>
                  <a:pt x="966" y="66"/>
                  <a:pt x="970" y="66"/>
                  <a:pt x="973" y="64"/>
                </a:cubicBezTo>
                <a:cubicBezTo>
                  <a:pt x="1096" y="276"/>
                  <a:pt x="1096" y="276"/>
                  <a:pt x="1096" y="276"/>
                </a:cubicBezTo>
                <a:cubicBezTo>
                  <a:pt x="1088" y="282"/>
                  <a:pt x="1083" y="291"/>
                  <a:pt x="1083" y="302"/>
                </a:cubicBezTo>
                <a:cubicBezTo>
                  <a:pt x="1083" y="311"/>
                  <a:pt x="1088" y="320"/>
                  <a:pt x="1095" y="326"/>
                </a:cubicBezTo>
                <a:cubicBezTo>
                  <a:pt x="972" y="539"/>
                  <a:pt x="972" y="539"/>
                  <a:pt x="972" y="539"/>
                </a:cubicBezTo>
                <a:cubicBezTo>
                  <a:pt x="969" y="538"/>
                  <a:pt x="965" y="537"/>
                  <a:pt x="961" y="537"/>
                </a:cubicBezTo>
                <a:cubicBezTo>
                  <a:pt x="945" y="537"/>
                  <a:pt x="932" y="548"/>
                  <a:pt x="929" y="564"/>
                </a:cubicBezTo>
                <a:cubicBezTo>
                  <a:pt x="685" y="564"/>
                  <a:pt x="685" y="564"/>
                  <a:pt x="685" y="564"/>
                </a:cubicBezTo>
                <a:cubicBezTo>
                  <a:pt x="682" y="548"/>
                  <a:pt x="669" y="537"/>
                  <a:pt x="653" y="537"/>
                </a:cubicBezTo>
                <a:cubicBezTo>
                  <a:pt x="634" y="537"/>
                  <a:pt x="619" y="552"/>
                  <a:pt x="619" y="570"/>
                </a:cubicBezTo>
                <a:cubicBezTo>
                  <a:pt x="619" y="580"/>
                  <a:pt x="624" y="589"/>
                  <a:pt x="631" y="595"/>
                </a:cubicBezTo>
                <a:cubicBezTo>
                  <a:pt x="507" y="809"/>
                  <a:pt x="507" y="809"/>
                  <a:pt x="507" y="809"/>
                </a:cubicBezTo>
                <a:cubicBezTo>
                  <a:pt x="504" y="808"/>
                  <a:pt x="501" y="808"/>
                  <a:pt x="497" y="808"/>
                </a:cubicBezTo>
                <a:cubicBezTo>
                  <a:pt x="481" y="808"/>
                  <a:pt x="468" y="819"/>
                  <a:pt x="465" y="835"/>
                </a:cubicBezTo>
                <a:cubicBezTo>
                  <a:pt x="221" y="835"/>
                  <a:pt x="221" y="835"/>
                  <a:pt x="221" y="835"/>
                </a:cubicBezTo>
                <a:cubicBezTo>
                  <a:pt x="218" y="819"/>
                  <a:pt x="205" y="808"/>
                  <a:pt x="189" y="808"/>
                </a:cubicBezTo>
                <a:cubicBezTo>
                  <a:pt x="185" y="808"/>
                  <a:pt x="181" y="809"/>
                  <a:pt x="178" y="810"/>
                </a:cubicBezTo>
                <a:cubicBezTo>
                  <a:pt x="56" y="597"/>
                  <a:pt x="56" y="597"/>
                  <a:pt x="56" y="597"/>
                </a:cubicBezTo>
                <a:cubicBezTo>
                  <a:pt x="62" y="591"/>
                  <a:pt x="67" y="583"/>
                  <a:pt x="67" y="573"/>
                </a:cubicBezTo>
                <a:cubicBezTo>
                  <a:pt x="67" y="554"/>
                  <a:pt x="52" y="539"/>
                  <a:pt x="33" y="539"/>
                </a:cubicBezTo>
                <a:cubicBezTo>
                  <a:pt x="15" y="539"/>
                  <a:pt x="0" y="554"/>
                  <a:pt x="0" y="573"/>
                </a:cubicBezTo>
                <a:cubicBezTo>
                  <a:pt x="0" y="591"/>
                  <a:pt x="15" y="606"/>
                  <a:pt x="33" y="606"/>
                </a:cubicBezTo>
                <a:cubicBezTo>
                  <a:pt x="38" y="606"/>
                  <a:pt x="42" y="605"/>
                  <a:pt x="45" y="604"/>
                </a:cubicBezTo>
                <a:cubicBezTo>
                  <a:pt x="168" y="815"/>
                  <a:pt x="168" y="815"/>
                  <a:pt x="168" y="815"/>
                </a:cubicBezTo>
                <a:cubicBezTo>
                  <a:pt x="160" y="822"/>
                  <a:pt x="155" y="831"/>
                  <a:pt x="155" y="841"/>
                </a:cubicBezTo>
                <a:cubicBezTo>
                  <a:pt x="155" y="851"/>
                  <a:pt x="160" y="860"/>
                  <a:pt x="167" y="866"/>
                </a:cubicBezTo>
                <a:cubicBezTo>
                  <a:pt x="44" y="1078"/>
                  <a:pt x="44" y="1078"/>
                  <a:pt x="44" y="1078"/>
                </a:cubicBezTo>
                <a:cubicBezTo>
                  <a:pt x="41" y="1077"/>
                  <a:pt x="37" y="1076"/>
                  <a:pt x="34" y="1076"/>
                </a:cubicBezTo>
                <a:cubicBezTo>
                  <a:pt x="15" y="1076"/>
                  <a:pt x="0" y="1091"/>
                  <a:pt x="0" y="1110"/>
                </a:cubicBezTo>
                <a:cubicBezTo>
                  <a:pt x="0" y="1128"/>
                  <a:pt x="15" y="1143"/>
                  <a:pt x="34" y="1143"/>
                </a:cubicBezTo>
                <a:cubicBezTo>
                  <a:pt x="52" y="1143"/>
                  <a:pt x="67" y="1128"/>
                  <a:pt x="67" y="1110"/>
                </a:cubicBezTo>
                <a:cubicBezTo>
                  <a:pt x="67" y="1099"/>
                  <a:pt x="62" y="1090"/>
                  <a:pt x="55" y="1084"/>
                </a:cubicBezTo>
                <a:cubicBezTo>
                  <a:pt x="177" y="872"/>
                  <a:pt x="177" y="872"/>
                  <a:pt x="177" y="872"/>
                </a:cubicBezTo>
                <a:cubicBezTo>
                  <a:pt x="181" y="874"/>
                  <a:pt x="185" y="874"/>
                  <a:pt x="189" y="874"/>
                </a:cubicBezTo>
                <a:cubicBezTo>
                  <a:pt x="205" y="874"/>
                  <a:pt x="219" y="862"/>
                  <a:pt x="222" y="846"/>
                </a:cubicBezTo>
                <a:cubicBezTo>
                  <a:pt x="465" y="846"/>
                  <a:pt x="465" y="846"/>
                  <a:pt x="465" y="846"/>
                </a:cubicBezTo>
                <a:cubicBezTo>
                  <a:pt x="467" y="862"/>
                  <a:pt x="481" y="874"/>
                  <a:pt x="497" y="874"/>
                </a:cubicBezTo>
                <a:cubicBezTo>
                  <a:pt x="502" y="874"/>
                  <a:pt x="506" y="874"/>
                  <a:pt x="509" y="872"/>
                </a:cubicBezTo>
                <a:cubicBezTo>
                  <a:pt x="631" y="1082"/>
                  <a:pt x="631" y="1082"/>
                  <a:pt x="631" y="1082"/>
                </a:cubicBezTo>
                <a:cubicBezTo>
                  <a:pt x="624" y="1089"/>
                  <a:pt x="619" y="1097"/>
                  <a:pt x="619" y="1107"/>
                </a:cubicBezTo>
                <a:cubicBezTo>
                  <a:pt x="619" y="1117"/>
                  <a:pt x="624" y="1126"/>
                  <a:pt x="631" y="1132"/>
                </a:cubicBezTo>
                <a:cubicBezTo>
                  <a:pt x="508" y="1344"/>
                  <a:pt x="508" y="1344"/>
                  <a:pt x="508" y="1344"/>
                </a:cubicBezTo>
                <a:cubicBezTo>
                  <a:pt x="505" y="1343"/>
                  <a:pt x="501" y="1343"/>
                  <a:pt x="497" y="1343"/>
                </a:cubicBezTo>
                <a:cubicBezTo>
                  <a:pt x="481" y="1343"/>
                  <a:pt x="467" y="1355"/>
                  <a:pt x="465" y="1371"/>
                </a:cubicBezTo>
                <a:cubicBezTo>
                  <a:pt x="222" y="1371"/>
                  <a:pt x="222" y="1371"/>
                  <a:pt x="222" y="1371"/>
                </a:cubicBezTo>
                <a:cubicBezTo>
                  <a:pt x="219" y="1355"/>
                  <a:pt x="205" y="1343"/>
                  <a:pt x="189" y="1343"/>
                </a:cubicBezTo>
                <a:cubicBezTo>
                  <a:pt x="170" y="1343"/>
                  <a:pt x="155" y="1358"/>
                  <a:pt x="155" y="1376"/>
                </a:cubicBezTo>
                <a:cubicBezTo>
                  <a:pt x="155" y="1386"/>
                  <a:pt x="160" y="1395"/>
                  <a:pt x="167" y="1401"/>
                </a:cubicBezTo>
                <a:cubicBezTo>
                  <a:pt x="44" y="1613"/>
                  <a:pt x="44" y="1613"/>
                  <a:pt x="44" y="1613"/>
                </a:cubicBezTo>
                <a:cubicBezTo>
                  <a:pt x="41" y="1612"/>
                  <a:pt x="37" y="1611"/>
                  <a:pt x="33" y="1611"/>
                </a:cubicBezTo>
                <a:cubicBezTo>
                  <a:pt x="15" y="1611"/>
                  <a:pt x="0" y="1626"/>
                  <a:pt x="0" y="1645"/>
                </a:cubicBezTo>
                <a:cubicBezTo>
                  <a:pt x="0" y="1663"/>
                  <a:pt x="15" y="1678"/>
                  <a:pt x="33" y="1678"/>
                </a:cubicBezTo>
                <a:cubicBezTo>
                  <a:pt x="52" y="1678"/>
                  <a:pt x="67" y="1663"/>
                  <a:pt x="67" y="1645"/>
                </a:cubicBezTo>
                <a:cubicBezTo>
                  <a:pt x="67" y="1634"/>
                  <a:pt x="62" y="1625"/>
                  <a:pt x="54" y="1619"/>
                </a:cubicBezTo>
                <a:cubicBezTo>
                  <a:pt x="177" y="1407"/>
                  <a:pt x="177" y="1407"/>
                  <a:pt x="177" y="1407"/>
                </a:cubicBezTo>
                <a:cubicBezTo>
                  <a:pt x="180" y="1408"/>
                  <a:pt x="184" y="1409"/>
                  <a:pt x="189" y="1409"/>
                </a:cubicBezTo>
                <a:cubicBezTo>
                  <a:pt x="205" y="1409"/>
                  <a:pt x="218" y="1398"/>
                  <a:pt x="221" y="1383"/>
                </a:cubicBezTo>
                <a:cubicBezTo>
                  <a:pt x="465" y="1383"/>
                  <a:pt x="465" y="1383"/>
                  <a:pt x="465" y="1383"/>
                </a:cubicBezTo>
                <a:cubicBezTo>
                  <a:pt x="468" y="1398"/>
                  <a:pt x="481" y="1409"/>
                  <a:pt x="497" y="1409"/>
                </a:cubicBezTo>
                <a:cubicBezTo>
                  <a:pt x="502" y="1409"/>
                  <a:pt x="505" y="1408"/>
                  <a:pt x="509" y="1407"/>
                </a:cubicBezTo>
                <a:cubicBezTo>
                  <a:pt x="631" y="1618"/>
                  <a:pt x="631" y="1618"/>
                  <a:pt x="631" y="1618"/>
                </a:cubicBezTo>
                <a:cubicBezTo>
                  <a:pt x="624" y="1624"/>
                  <a:pt x="619" y="1632"/>
                  <a:pt x="619" y="1642"/>
                </a:cubicBezTo>
                <a:cubicBezTo>
                  <a:pt x="619" y="1661"/>
                  <a:pt x="634" y="1676"/>
                  <a:pt x="653" y="1676"/>
                </a:cubicBezTo>
                <a:cubicBezTo>
                  <a:pt x="669" y="1676"/>
                  <a:pt x="682" y="1664"/>
                  <a:pt x="685" y="1649"/>
                </a:cubicBezTo>
                <a:cubicBezTo>
                  <a:pt x="928" y="1649"/>
                  <a:pt x="928" y="1649"/>
                  <a:pt x="928" y="1649"/>
                </a:cubicBezTo>
                <a:cubicBezTo>
                  <a:pt x="932" y="1664"/>
                  <a:pt x="945" y="1675"/>
                  <a:pt x="961" y="1675"/>
                </a:cubicBezTo>
                <a:cubicBezTo>
                  <a:pt x="965" y="1675"/>
                  <a:pt x="969" y="1675"/>
                  <a:pt x="973" y="1673"/>
                </a:cubicBezTo>
                <a:cubicBezTo>
                  <a:pt x="1094" y="1884"/>
                  <a:pt x="1094" y="1884"/>
                  <a:pt x="1094" y="1884"/>
                </a:cubicBezTo>
                <a:cubicBezTo>
                  <a:pt x="1087" y="1890"/>
                  <a:pt x="1083" y="1899"/>
                  <a:pt x="1083" y="1909"/>
                </a:cubicBezTo>
                <a:cubicBezTo>
                  <a:pt x="1083" y="1927"/>
                  <a:pt x="1098" y="1942"/>
                  <a:pt x="1116" y="1942"/>
                </a:cubicBezTo>
                <a:cubicBezTo>
                  <a:pt x="1132" y="1942"/>
                  <a:pt x="1146" y="1930"/>
                  <a:pt x="1149" y="1915"/>
                </a:cubicBezTo>
                <a:cubicBezTo>
                  <a:pt x="1392" y="1915"/>
                  <a:pt x="1392" y="1915"/>
                  <a:pt x="1392" y="1915"/>
                </a:cubicBezTo>
                <a:cubicBezTo>
                  <a:pt x="1395" y="1930"/>
                  <a:pt x="1409" y="1942"/>
                  <a:pt x="1425" y="1942"/>
                </a:cubicBezTo>
                <a:cubicBezTo>
                  <a:pt x="1429" y="1942"/>
                  <a:pt x="1432" y="1941"/>
                  <a:pt x="1435" y="1940"/>
                </a:cubicBezTo>
                <a:cubicBezTo>
                  <a:pt x="1558" y="2152"/>
                  <a:pt x="1558" y="2152"/>
                  <a:pt x="1558" y="2152"/>
                </a:cubicBezTo>
                <a:cubicBezTo>
                  <a:pt x="1551" y="2158"/>
                  <a:pt x="1547" y="2167"/>
                  <a:pt x="1547" y="2177"/>
                </a:cubicBezTo>
                <a:cubicBezTo>
                  <a:pt x="1547" y="2187"/>
                  <a:pt x="1551" y="2196"/>
                  <a:pt x="1558" y="2202"/>
                </a:cubicBezTo>
                <a:cubicBezTo>
                  <a:pt x="1435" y="2414"/>
                  <a:pt x="1435" y="2414"/>
                  <a:pt x="1435" y="2414"/>
                </a:cubicBezTo>
                <a:cubicBezTo>
                  <a:pt x="1432" y="2413"/>
                  <a:pt x="1428" y="2412"/>
                  <a:pt x="1425" y="2412"/>
                </a:cubicBezTo>
                <a:cubicBezTo>
                  <a:pt x="1406" y="2412"/>
                  <a:pt x="1391" y="2427"/>
                  <a:pt x="1391" y="2445"/>
                </a:cubicBezTo>
                <a:cubicBezTo>
                  <a:pt x="1391" y="2464"/>
                  <a:pt x="1406" y="2479"/>
                  <a:pt x="1425" y="2479"/>
                </a:cubicBezTo>
                <a:cubicBezTo>
                  <a:pt x="1429" y="2479"/>
                  <a:pt x="1433" y="2478"/>
                  <a:pt x="1436" y="2477"/>
                </a:cubicBezTo>
                <a:cubicBezTo>
                  <a:pt x="1558" y="2687"/>
                  <a:pt x="1558" y="2687"/>
                  <a:pt x="1558" y="2687"/>
                </a:cubicBezTo>
                <a:cubicBezTo>
                  <a:pt x="1551" y="2693"/>
                  <a:pt x="1547" y="2702"/>
                  <a:pt x="1547" y="2712"/>
                </a:cubicBezTo>
                <a:cubicBezTo>
                  <a:pt x="1547" y="2730"/>
                  <a:pt x="1562" y="2745"/>
                  <a:pt x="1580" y="2745"/>
                </a:cubicBezTo>
                <a:cubicBezTo>
                  <a:pt x="1598" y="2745"/>
                  <a:pt x="1613" y="2730"/>
                  <a:pt x="1613" y="2712"/>
                </a:cubicBezTo>
                <a:cubicBezTo>
                  <a:pt x="1613" y="2693"/>
                  <a:pt x="1598" y="2678"/>
                  <a:pt x="1580" y="2678"/>
                </a:cubicBezTo>
                <a:cubicBezTo>
                  <a:pt x="1576" y="2678"/>
                  <a:pt x="1572" y="2679"/>
                  <a:pt x="1568" y="2681"/>
                </a:cubicBezTo>
                <a:cubicBezTo>
                  <a:pt x="1446" y="2470"/>
                  <a:pt x="1446" y="2470"/>
                  <a:pt x="1446" y="2470"/>
                </a:cubicBezTo>
                <a:cubicBezTo>
                  <a:pt x="1453" y="2464"/>
                  <a:pt x="1458" y="2455"/>
                  <a:pt x="1458" y="2445"/>
                </a:cubicBezTo>
                <a:cubicBezTo>
                  <a:pt x="1458" y="2435"/>
                  <a:pt x="1453" y="2426"/>
                  <a:pt x="1446" y="2420"/>
                </a:cubicBezTo>
                <a:cubicBezTo>
                  <a:pt x="1568" y="2208"/>
                  <a:pt x="1568" y="2208"/>
                  <a:pt x="1568" y="2208"/>
                </a:cubicBezTo>
                <a:cubicBezTo>
                  <a:pt x="1572" y="2209"/>
                  <a:pt x="1576" y="2210"/>
                  <a:pt x="1580" y="2210"/>
                </a:cubicBezTo>
                <a:cubicBezTo>
                  <a:pt x="1596" y="2210"/>
                  <a:pt x="1610" y="2198"/>
                  <a:pt x="1613" y="2182"/>
                </a:cubicBezTo>
                <a:cubicBezTo>
                  <a:pt x="1856" y="2182"/>
                  <a:pt x="1856" y="2182"/>
                  <a:pt x="1856" y="2182"/>
                </a:cubicBezTo>
                <a:cubicBezTo>
                  <a:pt x="1858" y="2198"/>
                  <a:pt x="1872" y="2210"/>
                  <a:pt x="1888" y="2210"/>
                </a:cubicBezTo>
                <a:cubicBezTo>
                  <a:pt x="1893" y="2210"/>
                  <a:pt x="1897" y="2209"/>
                  <a:pt x="1900" y="2208"/>
                </a:cubicBezTo>
                <a:cubicBezTo>
                  <a:pt x="2023" y="2420"/>
                  <a:pt x="2023" y="2420"/>
                  <a:pt x="2023" y="2420"/>
                </a:cubicBezTo>
                <a:cubicBezTo>
                  <a:pt x="2015" y="2426"/>
                  <a:pt x="2010" y="2435"/>
                  <a:pt x="2010" y="2445"/>
                </a:cubicBezTo>
                <a:cubicBezTo>
                  <a:pt x="2010" y="2464"/>
                  <a:pt x="2025" y="2479"/>
                  <a:pt x="2044" y="2479"/>
                </a:cubicBezTo>
                <a:cubicBezTo>
                  <a:pt x="2062" y="2479"/>
                  <a:pt x="2077" y="2464"/>
                  <a:pt x="2077" y="2445"/>
                </a:cubicBezTo>
                <a:cubicBezTo>
                  <a:pt x="2077" y="2427"/>
                  <a:pt x="2062" y="2412"/>
                  <a:pt x="2044" y="2412"/>
                </a:cubicBezTo>
                <a:cubicBezTo>
                  <a:pt x="2040" y="2412"/>
                  <a:pt x="2036" y="2413"/>
                  <a:pt x="2033" y="2414"/>
                </a:cubicBezTo>
                <a:cubicBezTo>
                  <a:pt x="1911" y="2202"/>
                  <a:pt x="1911" y="2202"/>
                  <a:pt x="1911" y="2202"/>
                </a:cubicBezTo>
                <a:cubicBezTo>
                  <a:pt x="1917" y="2196"/>
                  <a:pt x="1922" y="2187"/>
                  <a:pt x="1922" y="2177"/>
                </a:cubicBezTo>
                <a:cubicBezTo>
                  <a:pt x="1922" y="2167"/>
                  <a:pt x="1917" y="2158"/>
                  <a:pt x="1911" y="2152"/>
                </a:cubicBezTo>
                <a:cubicBezTo>
                  <a:pt x="2033" y="1940"/>
                  <a:pt x="2033" y="1940"/>
                  <a:pt x="2033" y="1940"/>
                </a:cubicBezTo>
                <a:cubicBezTo>
                  <a:pt x="2037" y="1941"/>
                  <a:pt x="2040" y="1942"/>
                  <a:pt x="2044" y="1942"/>
                </a:cubicBezTo>
                <a:cubicBezTo>
                  <a:pt x="2060" y="1942"/>
                  <a:pt x="2073" y="1930"/>
                  <a:pt x="2077" y="1915"/>
                </a:cubicBezTo>
                <a:cubicBezTo>
                  <a:pt x="2320" y="1915"/>
                  <a:pt x="2320" y="1915"/>
                  <a:pt x="2320" y="1915"/>
                </a:cubicBezTo>
                <a:cubicBezTo>
                  <a:pt x="2323" y="1930"/>
                  <a:pt x="2336" y="1942"/>
                  <a:pt x="2352" y="1942"/>
                </a:cubicBezTo>
                <a:cubicBezTo>
                  <a:pt x="2371" y="1942"/>
                  <a:pt x="2386" y="1927"/>
                  <a:pt x="2386" y="1909"/>
                </a:cubicBezTo>
                <a:cubicBezTo>
                  <a:pt x="2386" y="1890"/>
                  <a:pt x="2371" y="1875"/>
                  <a:pt x="2352" y="1875"/>
                </a:cubicBezTo>
                <a:cubicBezTo>
                  <a:pt x="2336" y="1875"/>
                  <a:pt x="2322" y="1887"/>
                  <a:pt x="2320" y="1903"/>
                </a:cubicBezTo>
                <a:cubicBezTo>
                  <a:pt x="2077" y="1903"/>
                  <a:pt x="2077" y="1903"/>
                  <a:pt x="2077" y="1903"/>
                </a:cubicBezTo>
                <a:cubicBezTo>
                  <a:pt x="2074" y="1887"/>
                  <a:pt x="2060" y="1875"/>
                  <a:pt x="2044" y="1875"/>
                </a:cubicBezTo>
                <a:cubicBezTo>
                  <a:pt x="2040" y="1875"/>
                  <a:pt x="2036" y="1876"/>
                  <a:pt x="2032" y="1877"/>
                </a:cubicBezTo>
                <a:cubicBezTo>
                  <a:pt x="1910" y="1667"/>
                  <a:pt x="1910" y="1667"/>
                  <a:pt x="1910" y="1667"/>
                </a:cubicBezTo>
                <a:cubicBezTo>
                  <a:pt x="1917" y="1661"/>
                  <a:pt x="1922" y="1652"/>
                  <a:pt x="1922" y="1642"/>
                </a:cubicBezTo>
                <a:cubicBezTo>
                  <a:pt x="1922" y="1632"/>
                  <a:pt x="1917" y="1623"/>
                  <a:pt x="1910" y="1616"/>
                </a:cubicBezTo>
                <a:cubicBezTo>
                  <a:pt x="2032" y="1405"/>
                  <a:pt x="2032" y="1405"/>
                  <a:pt x="2032" y="1405"/>
                </a:cubicBezTo>
                <a:cubicBezTo>
                  <a:pt x="2036" y="1406"/>
                  <a:pt x="2040" y="1407"/>
                  <a:pt x="2044" y="1407"/>
                </a:cubicBezTo>
                <a:cubicBezTo>
                  <a:pt x="2060" y="1407"/>
                  <a:pt x="2074" y="1395"/>
                  <a:pt x="2077" y="1379"/>
                </a:cubicBezTo>
                <a:cubicBezTo>
                  <a:pt x="2320" y="1379"/>
                  <a:pt x="2320" y="1379"/>
                  <a:pt x="2320" y="1379"/>
                </a:cubicBezTo>
                <a:cubicBezTo>
                  <a:pt x="2322" y="1395"/>
                  <a:pt x="2336" y="1407"/>
                  <a:pt x="2352" y="1407"/>
                </a:cubicBezTo>
                <a:cubicBezTo>
                  <a:pt x="2357" y="1407"/>
                  <a:pt x="2361" y="1406"/>
                  <a:pt x="2364" y="1405"/>
                </a:cubicBezTo>
                <a:cubicBezTo>
                  <a:pt x="2487" y="1616"/>
                  <a:pt x="2487" y="1616"/>
                  <a:pt x="2487" y="1616"/>
                </a:cubicBezTo>
                <a:cubicBezTo>
                  <a:pt x="2479" y="1623"/>
                  <a:pt x="2474" y="1632"/>
                  <a:pt x="2474" y="1642"/>
                </a:cubicBezTo>
                <a:cubicBezTo>
                  <a:pt x="2474" y="1661"/>
                  <a:pt x="2489" y="1675"/>
                  <a:pt x="2508" y="1675"/>
                </a:cubicBezTo>
                <a:cubicBezTo>
                  <a:pt x="2526" y="1675"/>
                  <a:pt x="2541" y="1661"/>
                  <a:pt x="2541" y="1642"/>
                </a:cubicBezTo>
                <a:cubicBezTo>
                  <a:pt x="2541" y="1624"/>
                  <a:pt x="2526" y="1609"/>
                  <a:pt x="2508" y="1609"/>
                </a:cubicBezTo>
                <a:close/>
                <a:moveTo>
                  <a:pt x="1104" y="870"/>
                </a:moveTo>
                <a:cubicBezTo>
                  <a:pt x="1108" y="871"/>
                  <a:pt x="1112" y="872"/>
                  <a:pt x="1116" y="872"/>
                </a:cubicBezTo>
                <a:cubicBezTo>
                  <a:pt x="1133" y="872"/>
                  <a:pt x="1147" y="860"/>
                  <a:pt x="1149" y="844"/>
                </a:cubicBezTo>
                <a:cubicBezTo>
                  <a:pt x="1392" y="844"/>
                  <a:pt x="1392" y="844"/>
                  <a:pt x="1392" y="844"/>
                </a:cubicBezTo>
                <a:cubicBezTo>
                  <a:pt x="1395" y="860"/>
                  <a:pt x="1408" y="872"/>
                  <a:pt x="1425" y="872"/>
                </a:cubicBezTo>
                <a:cubicBezTo>
                  <a:pt x="1429" y="872"/>
                  <a:pt x="1433" y="871"/>
                  <a:pt x="1437" y="870"/>
                </a:cubicBezTo>
                <a:cubicBezTo>
                  <a:pt x="1558" y="1080"/>
                  <a:pt x="1558" y="1080"/>
                  <a:pt x="1558" y="1080"/>
                </a:cubicBezTo>
                <a:cubicBezTo>
                  <a:pt x="1551" y="1086"/>
                  <a:pt x="1547" y="1095"/>
                  <a:pt x="1547" y="1105"/>
                </a:cubicBezTo>
                <a:cubicBezTo>
                  <a:pt x="1547" y="1115"/>
                  <a:pt x="1551" y="1124"/>
                  <a:pt x="1558" y="1130"/>
                </a:cubicBezTo>
                <a:cubicBezTo>
                  <a:pt x="1435" y="1342"/>
                  <a:pt x="1435" y="1342"/>
                  <a:pt x="1435" y="1342"/>
                </a:cubicBezTo>
                <a:cubicBezTo>
                  <a:pt x="1432" y="1341"/>
                  <a:pt x="1429" y="1340"/>
                  <a:pt x="1425" y="1340"/>
                </a:cubicBezTo>
                <a:cubicBezTo>
                  <a:pt x="1409" y="1340"/>
                  <a:pt x="1395" y="1352"/>
                  <a:pt x="1392" y="1367"/>
                </a:cubicBezTo>
                <a:cubicBezTo>
                  <a:pt x="1149" y="1367"/>
                  <a:pt x="1149" y="1367"/>
                  <a:pt x="1149" y="1367"/>
                </a:cubicBezTo>
                <a:cubicBezTo>
                  <a:pt x="1146" y="1352"/>
                  <a:pt x="1132" y="1340"/>
                  <a:pt x="1116" y="1340"/>
                </a:cubicBezTo>
                <a:cubicBezTo>
                  <a:pt x="1112" y="1340"/>
                  <a:pt x="1108" y="1341"/>
                  <a:pt x="1104" y="1343"/>
                </a:cubicBezTo>
                <a:cubicBezTo>
                  <a:pt x="983" y="1133"/>
                  <a:pt x="983" y="1133"/>
                  <a:pt x="983" y="1133"/>
                </a:cubicBezTo>
                <a:cubicBezTo>
                  <a:pt x="990" y="1126"/>
                  <a:pt x="995" y="1117"/>
                  <a:pt x="995" y="1107"/>
                </a:cubicBezTo>
                <a:cubicBezTo>
                  <a:pt x="995" y="1097"/>
                  <a:pt x="990" y="1088"/>
                  <a:pt x="982" y="1082"/>
                </a:cubicBezTo>
                <a:lnTo>
                  <a:pt x="1104" y="870"/>
                </a:lnTo>
                <a:close/>
                <a:moveTo>
                  <a:pt x="519" y="1401"/>
                </a:moveTo>
                <a:cubicBezTo>
                  <a:pt x="526" y="1395"/>
                  <a:pt x="531" y="1386"/>
                  <a:pt x="531" y="1376"/>
                </a:cubicBezTo>
                <a:cubicBezTo>
                  <a:pt x="531" y="1366"/>
                  <a:pt x="526" y="1356"/>
                  <a:pt x="518" y="1350"/>
                </a:cubicBezTo>
                <a:cubicBezTo>
                  <a:pt x="641" y="1138"/>
                  <a:pt x="641" y="1138"/>
                  <a:pt x="641" y="1138"/>
                </a:cubicBezTo>
                <a:cubicBezTo>
                  <a:pt x="644" y="1140"/>
                  <a:pt x="648" y="1141"/>
                  <a:pt x="653" y="1141"/>
                </a:cubicBezTo>
                <a:cubicBezTo>
                  <a:pt x="669" y="1141"/>
                  <a:pt x="683" y="1129"/>
                  <a:pt x="686" y="1113"/>
                </a:cubicBezTo>
                <a:cubicBezTo>
                  <a:pt x="928" y="1113"/>
                  <a:pt x="928" y="1113"/>
                  <a:pt x="928" y="1113"/>
                </a:cubicBezTo>
                <a:cubicBezTo>
                  <a:pt x="931" y="1129"/>
                  <a:pt x="945" y="1141"/>
                  <a:pt x="961" y="1141"/>
                </a:cubicBezTo>
                <a:cubicBezTo>
                  <a:pt x="965" y="1141"/>
                  <a:pt x="969" y="1140"/>
                  <a:pt x="973" y="1139"/>
                </a:cubicBezTo>
                <a:cubicBezTo>
                  <a:pt x="1094" y="1349"/>
                  <a:pt x="1094" y="1349"/>
                  <a:pt x="1094" y="1349"/>
                </a:cubicBezTo>
                <a:cubicBezTo>
                  <a:pt x="1087" y="1355"/>
                  <a:pt x="1083" y="1364"/>
                  <a:pt x="1083" y="1374"/>
                </a:cubicBezTo>
                <a:cubicBezTo>
                  <a:pt x="1083" y="1383"/>
                  <a:pt x="1087" y="1392"/>
                  <a:pt x="1094" y="1398"/>
                </a:cubicBezTo>
                <a:cubicBezTo>
                  <a:pt x="972" y="1611"/>
                  <a:pt x="972" y="1611"/>
                  <a:pt x="972" y="1611"/>
                </a:cubicBezTo>
                <a:cubicBezTo>
                  <a:pt x="968" y="1610"/>
                  <a:pt x="965" y="1609"/>
                  <a:pt x="961" y="1609"/>
                </a:cubicBezTo>
                <a:cubicBezTo>
                  <a:pt x="944" y="1609"/>
                  <a:pt x="931" y="1621"/>
                  <a:pt x="928" y="1637"/>
                </a:cubicBezTo>
                <a:cubicBezTo>
                  <a:pt x="686" y="1637"/>
                  <a:pt x="686" y="1637"/>
                  <a:pt x="686" y="1637"/>
                </a:cubicBezTo>
                <a:cubicBezTo>
                  <a:pt x="683" y="1621"/>
                  <a:pt x="669" y="1609"/>
                  <a:pt x="653" y="1609"/>
                </a:cubicBezTo>
                <a:cubicBezTo>
                  <a:pt x="648" y="1609"/>
                  <a:pt x="644" y="1610"/>
                  <a:pt x="641" y="1611"/>
                </a:cubicBezTo>
                <a:lnTo>
                  <a:pt x="519" y="1401"/>
                </a:lnTo>
                <a:close/>
                <a:moveTo>
                  <a:pt x="983" y="1667"/>
                </a:moveTo>
                <a:cubicBezTo>
                  <a:pt x="990" y="1661"/>
                  <a:pt x="994" y="1652"/>
                  <a:pt x="994" y="1642"/>
                </a:cubicBezTo>
                <a:cubicBezTo>
                  <a:pt x="994" y="1632"/>
                  <a:pt x="989" y="1623"/>
                  <a:pt x="982" y="1616"/>
                </a:cubicBezTo>
                <a:cubicBezTo>
                  <a:pt x="1104" y="1405"/>
                  <a:pt x="1104" y="1405"/>
                  <a:pt x="1104" y="1405"/>
                </a:cubicBezTo>
                <a:cubicBezTo>
                  <a:pt x="1108" y="1406"/>
                  <a:pt x="1112" y="1407"/>
                  <a:pt x="1116" y="1407"/>
                </a:cubicBezTo>
                <a:cubicBezTo>
                  <a:pt x="1133" y="1407"/>
                  <a:pt x="1147" y="1395"/>
                  <a:pt x="1149" y="1379"/>
                </a:cubicBezTo>
                <a:cubicBezTo>
                  <a:pt x="1392" y="1379"/>
                  <a:pt x="1392" y="1379"/>
                  <a:pt x="1392" y="1379"/>
                </a:cubicBezTo>
                <a:cubicBezTo>
                  <a:pt x="1394" y="1395"/>
                  <a:pt x="1408" y="1407"/>
                  <a:pt x="1425" y="1407"/>
                </a:cubicBezTo>
                <a:cubicBezTo>
                  <a:pt x="1429" y="1407"/>
                  <a:pt x="1433" y="1406"/>
                  <a:pt x="1437" y="1405"/>
                </a:cubicBezTo>
                <a:cubicBezTo>
                  <a:pt x="1559" y="1616"/>
                  <a:pt x="1559" y="1616"/>
                  <a:pt x="1559" y="1616"/>
                </a:cubicBezTo>
                <a:cubicBezTo>
                  <a:pt x="1552" y="1623"/>
                  <a:pt x="1547" y="1632"/>
                  <a:pt x="1547" y="1642"/>
                </a:cubicBezTo>
                <a:cubicBezTo>
                  <a:pt x="1547" y="1652"/>
                  <a:pt x="1551" y="1661"/>
                  <a:pt x="1558" y="1667"/>
                </a:cubicBezTo>
                <a:cubicBezTo>
                  <a:pt x="1436" y="1877"/>
                  <a:pt x="1436" y="1877"/>
                  <a:pt x="1436" y="1877"/>
                </a:cubicBezTo>
                <a:cubicBezTo>
                  <a:pt x="1433" y="1876"/>
                  <a:pt x="1429" y="1875"/>
                  <a:pt x="1425" y="1875"/>
                </a:cubicBezTo>
                <a:cubicBezTo>
                  <a:pt x="1408" y="1875"/>
                  <a:pt x="1394" y="1887"/>
                  <a:pt x="1392" y="1903"/>
                </a:cubicBezTo>
                <a:cubicBezTo>
                  <a:pt x="1149" y="1903"/>
                  <a:pt x="1149" y="1903"/>
                  <a:pt x="1149" y="1903"/>
                </a:cubicBezTo>
                <a:cubicBezTo>
                  <a:pt x="1147" y="1887"/>
                  <a:pt x="1133" y="1875"/>
                  <a:pt x="1116" y="1875"/>
                </a:cubicBezTo>
                <a:cubicBezTo>
                  <a:pt x="1112" y="1875"/>
                  <a:pt x="1108" y="1876"/>
                  <a:pt x="1104" y="1877"/>
                </a:cubicBezTo>
                <a:lnTo>
                  <a:pt x="983" y="1667"/>
                </a:lnTo>
                <a:close/>
                <a:moveTo>
                  <a:pt x="2022" y="1884"/>
                </a:moveTo>
                <a:cubicBezTo>
                  <a:pt x="2015" y="1890"/>
                  <a:pt x="2011" y="1899"/>
                  <a:pt x="2011" y="1909"/>
                </a:cubicBezTo>
                <a:cubicBezTo>
                  <a:pt x="2011" y="1919"/>
                  <a:pt x="2015" y="1928"/>
                  <a:pt x="2023" y="1934"/>
                </a:cubicBezTo>
                <a:cubicBezTo>
                  <a:pt x="1901" y="2146"/>
                  <a:pt x="1901" y="2146"/>
                  <a:pt x="1901" y="2146"/>
                </a:cubicBezTo>
                <a:cubicBezTo>
                  <a:pt x="1897" y="2144"/>
                  <a:pt x="1893" y="2144"/>
                  <a:pt x="1888" y="2144"/>
                </a:cubicBezTo>
                <a:cubicBezTo>
                  <a:pt x="1872" y="2144"/>
                  <a:pt x="1859" y="2155"/>
                  <a:pt x="1856" y="2170"/>
                </a:cubicBezTo>
                <a:cubicBezTo>
                  <a:pt x="1613" y="2170"/>
                  <a:pt x="1613" y="2170"/>
                  <a:pt x="1613" y="2170"/>
                </a:cubicBezTo>
                <a:cubicBezTo>
                  <a:pt x="1609" y="2155"/>
                  <a:pt x="1596" y="2144"/>
                  <a:pt x="1580" y="2144"/>
                </a:cubicBezTo>
                <a:cubicBezTo>
                  <a:pt x="1576" y="2144"/>
                  <a:pt x="1572" y="2144"/>
                  <a:pt x="1568" y="2146"/>
                </a:cubicBezTo>
                <a:cubicBezTo>
                  <a:pt x="1446" y="1934"/>
                  <a:pt x="1446" y="1934"/>
                  <a:pt x="1446" y="1934"/>
                </a:cubicBezTo>
                <a:cubicBezTo>
                  <a:pt x="1453" y="1928"/>
                  <a:pt x="1458" y="1919"/>
                  <a:pt x="1458" y="1909"/>
                </a:cubicBezTo>
                <a:cubicBezTo>
                  <a:pt x="1458" y="1899"/>
                  <a:pt x="1454" y="1890"/>
                  <a:pt x="1447" y="1883"/>
                </a:cubicBezTo>
                <a:cubicBezTo>
                  <a:pt x="1568" y="1673"/>
                  <a:pt x="1568" y="1673"/>
                  <a:pt x="1568" y="1673"/>
                </a:cubicBezTo>
                <a:cubicBezTo>
                  <a:pt x="1572" y="1675"/>
                  <a:pt x="1576" y="1675"/>
                  <a:pt x="1580" y="1675"/>
                </a:cubicBezTo>
                <a:cubicBezTo>
                  <a:pt x="1597" y="1675"/>
                  <a:pt x="1611" y="1663"/>
                  <a:pt x="1613" y="1647"/>
                </a:cubicBezTo>
                <a:cubicBezTo>
                  <a:pt x="1856" y="1647"/>
                  <a:pt x="1856" y="1647"/>
                  <a:pt x="1856" y="1647"/>
                </a:cubicBezTo>
                <a:cubicBezTo>
                  <a:pt x="1858" y="1663"/>
                  <a:pt x="1872" y="1675"/>
                  <a:pt x="1889" y="1675"/>
                </a:cubicBezTo>
                <a:cubicBezTo>
                  <a:pt x="1893" y="1675"/>
                  <a:pt x="1897" y="1675"/>
                  <a:pt x="1900" y="1673"/>
                </a:cubicBezTo>
                <a:lnTo>
                  <a:pt x="2022" y="1884"/>
                </a:lnTo>
                <a:close/>
                <a:moveTo>
                  <a:pt x="1899" y="1611"/>
                </a:moveTo>
                <a:cubicBezTo>
                  <a:pt x="1896" y="1610"/>
                  <a:pt x="1892" y="1609"/>
                  <a:pt x="1889" y="1609"/>
                </a:cubicBezTo>
                <a:cubicBezTo>
                  <a:pt x="1872" y="1609"/>
                  <a:pt x="1859" y="1620"/>
                  <a:pt x="1856" y="1635"/>
                </a:cubicBezTo>
                <a:cubicBezTo>
                  <a:pt x="1613" y="1635"/>
                  <a:pt x="1613" y="1635"/>
                  <a:pt x="1613" y="1635"/>
                </a:cubicBezTo>
                <a:cubicBezTo>
                  <a:pt x="1610" y="1620"/>
                  <a:pt x="1596" y="1609"/>
                  <a:pt x="1580" y="1609"/>
                </a:cubicBezTo>
                <a:cubicBezTo>
                  <a:pt x="1576" y="1609"/>
                  <a:pt x="1573" y="1610"/>
                  <a:pt x="1570" y="1611"/>
                </a:cubicBezTo>
                <a:cubicBezTo>
                  <a:pt x="1447" y="1398"/>
                  <a:pt x="1447" y="1398"/>
                  <a:pt x="1447" y="1398"/>
                </a:cubicBezTo>
                <a:cubicBezTo>
                  <a:pt x="1454" y="1392"/>
                  <a:pt x="1458" y="1383"/>
                  <a:pt x="1458" y="1374"/>
                </a:cubicBezTo>
                <a:cubicBezTo>
                  <a:pt x="1458" y="1363"/>
                  <a:pt x="1453" y="1354"/>
                  <a:pt x="1446" y="1348"/>
                </a:cubicBezTo>
                <a:cubicBezTo>
                  <a:pt x="1568" y="1136"/>
                  <a:pt x="1568" y="1136"/>
                  <a:pt x="1568" y="1136"/>
                </a:cubicBezTo>
                <a:cubicBezTo>
                  <a:pt x="1572" y="1138"/>
                  <a:pt x="1576" y="1139"/>
                  <a:pt x="1580" y="1139"/>
                </a:cubicBezTo>
                <a:cubicBezTo>
                  <a:pt x="1597" y="1139"/>
                  <a:pt x="1611" y="1126"/>
                  <a:pt x="1613" y="1110"/>
                </a:cubicBezTo>
                <a:cubicBezTo>
                  <a:pt x="1856" y="1110"/>
                  <a:pt x="1856" y="1110"/>
                  <a:pt x="1856" y="1110"/>
                </a:cubicBezTo>
                <a:cubicBezTo>
                  <a:pt x="1858" y="1126"/>
                  <a:pt x="1872" y="1139"/>
                  <a:pt x="1889" y="1139"/>
                </a:cubicBezTo>
                <a:cubicBezTo>
                  <a:pt x="1893" y="1139"/>
                  <a:pt x="1897" y="1138"/>
                  <a:pt x="1901" y="1136"/>
                </a:cubicBezTo>
                <a:cubicBezTo>
                  <a:pt x="2023" y="1348"/>
                  <a:pt x="2023" y="1348"/>
                  <a:pt x="2023" y="1348"/>
                </a:cubicBezTo>
                <a:cubicBezTo>
                  <a:pt x="2015" y="1354"/>
                  <a:pt x="2011" y="1363"/>
                  <a:pt x="2011" y="1374"/>
                </a:cubicBezTo>
                <a:cubicBezTo>
                  <a:pt x="2011" y="1383"/>
                  <a:pt x="2015" y="1392"/>
                  <a:pt x="2022" y="1398"/>
                </a:cubicBezTo>
                <a:lnTo>
                  <a:pt x="1899" y="1611"/>
                </a:lnTo>
                <a:close/>
              </a:path>
            </a:pathLst>
          </a:custGeom>
          <a:solidFill>
            <a:srgbClr val="3F434D">
              <a:alpha val="706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Source Sans Pro Light"/>
              <a:ea typeface="Source Sans Pro Light"/>
              <a:cs typeface="Source Sans Pro Light"/>
              <a:sym typeface="Source Sans Pro Light"/>
            </a:endParaRPr>
          </a:p>
        </p:txBody>
      </p:sp>
      <p:sp>
        <p:nvSpPr>
          <p:cNvPr id="540" name="Google Shape;540;gb0e4b047f7_0_613"/>
          <p:cNvSpPr txBox="1">
            <a:spLocks noGrp="1"/>
          </p:cNvSpPr>
          <p:nvPr>
            <p:ph type="title"/>
          </p:nvPr>
        </p:nvSpPr>
        <p:spPr>
          <a:xfrm>
            <a:off x="713225" y="539500"/>
            <a:ext cx="7717500" cy="4782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500"/>
              <a:buNone/>
              <a:defRPr/>
            </a:lvl1pPr>
            <a:lvl2pPr lvl="1" algn="l" rtl="0">
              <a:lnSpc>
                <a:spcPct val="100000"/>
              </a:lnSpc>
              <a:spcBef>
                <a:spcPts val="0"/>
              </a:spcBef>
              <a:spcAft>
                <a:spcPts val="0"/>
              </a:spcAft>
              <a:buSzPts val="2500"/>
              <a:buNone/>
              <a:defRPr/>
            </a:lvl2pPr>
            <a:lvl3pPr lvl="2" algn="l" rtl="0">
              <a:lnSpc>
                <a:spcPct val="100000"/>
              </a:lnSpc>
              <a:spcBef>
                <a:spcPts val="0"/>
              </a:spcBef>
              <a:spcAft>
                <a:spcPts val="0"/>
              </a:spcAft>
              <a:buSzPts val="2500"/>
              <a:buNone/>
              <a:defRPr/>
            </a:lvl3pPr>
            <a:lvl4pPr lvl="3" algn="l" rtl="0">
              <a:lnSpc>
                <a:spcPct val="100000"/>
              </a:lnSpc>
              <a:spcBef>
                <a:spcPts val="0"/>
              </a:spcBef>
              <a:spcAft>
                <a:spcPts val="0"/>
              </a:spcAft>
              <a:buSzPts val="2500"/>
              <a:buNone/>
              <a:defRPr/>
            </a:lvl4pPr>
            <a:lvl5pPr lvl="4" algn="l" rtl="0">
              <a:lnSpc>
                <a:spcPct val="100000"/>
              </a:lnSpc>
              <a:spcBef>
                <a:spcPts val="0"/>
              </a:spcBef>
              <a:spcAft>
                <a:spcPts val="0"/>
              </a:spcAft>
              <a:buSzPts val="2500"/>
              <a:buNone/>
              <a:defRPr/>
            </a:lvl5pPr>
            <a:lvl6pPr lvl="5" algn="l" rtl="0">
              <a:lnSpc>
                <a:spcPct val="100000"/>
              </a:lnSpc>
              <a:spcBef>
                <a:spcPts val="0"/>
              </a:spcBef>
              <a:spcAft>
                <a:spcPts val="0"/>
              </a:spcAft>
              <a:buSzPts val="2500"/>
              <a:buNone/>
              <a:defRPr/>
            </a:lvl6pPr>
            <a:lvl7pPr lvl="6" algn="l" rtl="0">
              <a:lnSpc>
                <a:spcPct val="100000"/>
              </a:lnSpc>
              <a:spcBef>
                <a:spcPts val="0"/>
              </a:spcBef>
              <a:spcAft>
                <a:spcPts val="0"/>
              </a:spcAft>
              <a:buSzPts val="2500"/>
              <a:buNone/>
              <a:defRPr/>
            </a:lvl7pPr>
            <a:lvl8pPr lvl="7" algn="l" rtl="0">
              <a:lnSpc>
                <a:spcPct val="100000"/>
              </a:lnSpc>
              <a:spcBef>
                <a:spcPts val="0"/>
              </a:spcBef>
              <a:spcAft>
                <a:spcPts val="0"/>
              </a:spcAft>
              <a:buSzPts val="2500"/>
              <a:buNone/>
              <a:defRPr/>
            </a:lvl8pPr>
            <a:lvl9pPr lvl="8" algn="l" rtl="0">
              <a:lnSpc>
                <a:spcPct val="100000"/>
              </a:lnSpc>
              <a:spcBef>
                <a:spcPts val="0"/>
              </a:spcBef>
              <a:spcAft>
                <a:spcPts val="0"/>
              </a:spcAft>
              <a:buSzPts val="2500"/>
              <a:buNone/>
              <a:defRPr/>
            </a:lvl9pPr>
          </a:lstStyle>
          <a:p>
            <a:endParaRPr/>
          </a:p>
        </p:txBody>
      </p:sp>
      <p:sp>
        <p:nvSpPr>
          <p:cNvPr id="541" name="Google Shape;541;gb0e4b047f7_0_613"/>
          <p:cNvSpPr/>
          <p:nvPr/>
        </p:nvSpPr>
        <p:spPr>
          <a:xfrm rot="-7200000" flipH="1">
            <a:off x="-3099481" y="-2784715"/>
            <a:ext cx="3131287" cy="3381546"/>
          </a:xfrm>
          <a:custGeom>
            <a:avLst/>
            <a:gdLst/>
            <a:ahLst/>
            <a:cxnLst/>
            <a:rect l="l" t="t" r="r" b="b"/>
            <a:pathLst>
              <a:path w="2541" h="2745" extrusionOk="0">
                <a:moveTo>
                  <a:pt x="2508" y="1609"/>
                </a:moveTo>
                <a:cubicBezTo>
                  <a:pt x="2504" y="1609"/>
                  <a:pt x="2500" y="1610"/>
                  <a:pt x="2497" y="1611"/>
                </a:cubicBezTo>
                <a:cubicBezTo>
                  <a:pt x="2375" y="1398"/>
                  <a:pt x="2375" y="1398"/>
                  <a:pt x="2375" y="1398"/>
                </a:cubicBezTo>
                <a:cubicBezTo>
                  <a:pt x="2381" y="1392"/>
                  <a:pt x="2386" y="1383"/>
                  <a:pt x="2386" y="1374"/>
                </a:cubicBezTo>
                <a:cubicBezTo>
                  <a:pt x="2386" y="1363"/>
                  <a:pt x="2381" y="1354"/>
                  <a:pt x="2374" y="1348"/>
                </a:cubicBezTo>
                <a:cubicBezTo>
                  <a:pt x="2496" y="1136"/>
                  <a:pt x="2496" y="1136"/>
                  <a:pt x="2496" y="1136"/>
                </a:cubicBezTo>
                <a:cubicBezTo>
                  <a:pt x="2500" y="1137"/>
                  <a:pt x="2504" y="1138"/>
                  <a:pt x="2508" y="1138"/>
                </a:cubicBezTo>
                <a:cubicBezTo>
                  <a:pt x="2526" y="1138"/>
                  <a:pt x="2541" y="1123"/>
                  <a:pt x="2541" y="1105"/>
                </a:cubicBezTo>
                <a:cubicBezTo>
                  <a:pt x="2541" y="1087"/>
                  <a:pt x="2526" y="1072"/>
                  <a:pt x="2508" y="1072"/>
                </a:cubicBezTo>
                <a:cubicBezTo>
                  <a:pt x="2489" y="1072"/>
                  <a:pt x="2475" y="1087"/>
                  <a:pt x="2475" y="1105"/>
                </a:cubicBezTo>
                <a:cubicBezTo>
                  <a:pt x="2475" y="1115"/>
                  <a:pt x="2479" y="1124"/>
                  <a:pt x="2486" y="1130"/>
                </a:cubicBezTo>
                <a:cubicBezTo>
                  <a:pt x="2363" y="1342"/>
                  <a:pt x="2363" y="1342"/>
                  <a:pt x="2363" y="1342"/>
                </a:cubicBezTo>
                <a:cubicBezTo>
                  <a:pt x="2360" y="1341"/>
                  <a:pt x="2356" y="1340"/>
                  <a:pt x="2352" y="1340"/>
                </a:cubicBezTo>
                <a:cubicBezTo>
                  <a:pt x="2336" y="1340"/>
                  <a:pt x="2323" y="1352"/>
                  <a:pt x="2320" y="1367"/>
                </a:cubicBezTo>
                <a:cubicBezTo>
                  <a:pt x="2077" y="1367"/>
                  <a:pt x="2077" y="1367"/>
                  <a:pt x="2077" y="1367"/>
                </a:cubicBezTo>
                <a:cubicBezTo>
                  <a:pt x="2073" y="1352"/>
                  <a:pt x="2060" y="1340"/>
                  <a:pt x="2044" y="1340"/>
                </a:cubicBezTo>
                <a:cubicBezTo>
                  <a:pt x="2040" y="1340"/>
                  <a:pt x="2037" y="1341"/>
                  <a:pt x="2033" y="1342"/>
                </a:cubicBezTo>
                <a:cubicBezTo>
                  <a:pt x="1911" y="1130"/>
                  <a:pt x="1911" y="1130"/>
                  <a:pt x="1911" y="1130"/>
                </a:cubicBezTo>
                <a:cubicBezTo>
                  <a:pt x="1918" y="1124"/>
                  <a:pt x="1922" y="1115"/>
                  <a:pt x="1922" y="1105"/>
                </a:cubicBezTo>
                <a:cubicBezTo>
                  <a:pt x="1922" y="1087"/>
                  <a:pt x="1907" y="1072"/>
                  <a:pt x="1889" y="1072"/>
                </a:cubicBezTo>
                <a:cubicBezTo>
                  <a:pt x="1873" y="1072"/>
                  <a:pt x="1859" y="1083"/>
                  <a:pt x="1856" y="1098"/>
                </a:cubicBezTo>
                <a:cubicBezTo>
                  <a:pt x="1613" y="1098"/>
                  <a:pt x="1613" y="1098"/>
                  <a:pt x="1613" y="1098"/>
                </a:cubicBezTo>
                <a:cubicBezTo>
                  <a:pt x="1610" y="1083"/>
                  <a:pt x="1596" y="1072"/>
                  <a:pt x="1580" y="1072"/>
                </a:cubicBezTo>
                <a:cubicBezTo>
                  <a:pt x="1576" y="1072"/>
                  <a:pt x="1572" y="1073"/>
                  <a:pt x="1569" y="1074"/>
                </a:cubicBezTo>
                <a:cubicBezTo>
                  <a:pt x="1447" y="864"/>
                  <a:pt x="1447" y="864"/>
                  <a:pt x="1447" y="864"/>
                </a:cubicBezTo>
                <a:cubicBezTo>
                  <a:pt x="1454" y="858"/>
                  <a:pt x="1458" y="849"/>
                  <a:pt x="1458" y="839"/>
                </a:cubicBezTo>
                <a:cubicBezTo>
                  <a:pt x="1458" y="829"/>
                  <a:pt x="1454" y="819"/>
                  <a:pt x="1446" y="813"/>
                </a:cubicBezTo>
                <a:cubicBezTo>
                  <a:pt x="1568" y="601"/>
                  <a:pt x="1568" y="601"/>
                  <a:pt x="1568" y="601"/>
                </a:cubicBezTo>
                <a:cubicBezTo>
                  <a:pt x="1572" y="603"/>
                  <a:pt x="1576" y="604"/>
                  <a:pt x="1580" y="604"/>
                </a:cubicBezTo>
                <a:cubicBezTo>
                  <a:pt x="1597" y="604"/>
                  <a:pt x="1611" y="592"/>
                  <a:pt x="1613" y="576"/>
                </a:cubicBezTo>
                <a:cubicBezTo>
                  <a:pt x="1856" y="576"/>
                  <a:pt x="1856" y="576"/>
                  <a:pt x="1856" y="576"/>
                </a:cubicBezTo>
                <a:cubicBezTo>
                  <a:pt x="1859" y="592"/>
                  <a:pt x="1872" y="604"/>
                  <a:pt x="1889" y="604"/>
                </a:cubicBezTo>
                <a:cubicBezTo>
                  <a:pt x="1893" y="604"/>
                  <a:pt x="1897" y="603"/>
                  <a:pt x="1901" y="601"/>
                </a:cubicBezTo>
                <a:cubicBezTo>
                  <a:pt x="2023" y="813"/>
                  <a:pt x="2023" y="813"/>
                  <a:pt x="2023" y="813"/>
                </a:cubicBezTo>
                <a:cubicBezTo>
                  <a:pt x="2016" y="819"/>
                  <a:pt x="2011" y="829"/>
                  <a:pt x="2011" y="839"/>
                </a:cubicBezTo>
                <a:cubicBezTo>
                  <a:pt x="2011" y="857"/>
                  <a:pt x="2026" y="872"/>
                  <a:pt x="2044" y="872"/>
                </a:cubicBezTo>
                <a:cubicBezTo>
                  <a:pt x="2063" y="872"/>
                  <a:pt x="2078" y="857"/>
                  <a:pt x="2078" y="839"/>
                </a:cubicBezTo>
                <a:cubicBezTo>
                  <a:pt x="2078" y="821"/>
                  <a:pt x="2063" y="806"/>
                  <a:pt x="2044" y="806"/>
                </a:cubicBezTo>
                <a:cubicBezTo>
                  <a:pt x="2040" y="806"/>
                  <a:pt x="2037" y="806"/>
                  <a:pt x="2034" y="807"/>
                </a:cubicBezTo>
                <a:cubicBezTo>
                  <a:pt x="1911" y="595"/>
                  <a:pt x="1911" y="595"/>
                  <a:pt x="1911" y="595"/>
                </a:cubicBezTo>
                <a:cubicBezTo>
                  <a:pt x="1918" y="589"/>
                  <a:pt x="1922" y="580"/>
                  <a:pt x="1922" y="570"/>
                </a:cubicBezTo>
                <a:cubicBezTo>
                  <a:pt x="1922" y="560"/>
                  <a:pt x="1917" y="551"/>
                  <a:pt x="1910" y="545"/>
                </a:cubicBezTo>
                <a:cubicBezTo>
                  <a:pt x="2032" y="333"/>
                  <a:pt x="2032" y="333"/>
                  <a:pt x="2032" y="333"/>
                </a:cubicBezTo>
                <a:cubicBezTo>
                  <a:pt x="2036" y="334"/>
                  <a:pt x="2040" y="335"/>
                  <a:pt x="2044" y="335"/>
                </a:cubicBezTo>
                <a:cubicBezTo>
                  <a:pt x="2063" y="335"/>
                  <a:pt x="2078" y="320"/>
                  <a:pt x="2078" y="302"/>
                </a:cubicBezTo>
                <a:cubicBezTo>
                  <a:pt x="2078" y="283"/>
                  <a:pt x="2063" y="268"/>
                  <a:pt x="2044" y="268"/>
                </a:cubicBezTo>
                <a:cubicBezTo>
                  <a:pt x="2026" y="268"/>
                  <a:pt x="2011" y="283"/>
                  <a:pt x="2011" y="302"/>
                </a:cubicBezTo>
                <a:cubicBezTo>
                  <a:pt x="2011" y="312"/>
                  <a:pt x="2015" y="320"/>
                  <a:pt x="2022" y="326"/>
                </a:cubicBezTo>
                <a:cubicBezTo>
                  <a:pt x="1899" y="539"/>
                  <a:pt x="1899" y="539"/>
                  <a:pt x="1899" y="539"/>
                </a:cubicBezTo>
                <a:cubicBezTo>
                  <a:pt x="1896" y="538"/>
                  <a:pt x="1893" y="537"/>
                  <a:pt x="1889" y="537"/>
                </a:cubicBezTo>
                <a:cubicBezTo>
                  <a:pt x="1873" y="537"/>
                  <a:pt x="1859" y="549"/>
                  <a:pt x="1856" y="564"/>
                </a:cubicBezTo>
                <a:cubicBezTo>
                  <a:pt x="1613" y="564"/>
                  <a:pt x="1613" y="564"/>
                  <a:pt x="1613" y="564"/>
                </a:cubicBezTo>
                <a:cubicBezTo>
                  <a:pt x="1610" y="549"/>
                  <a:pt x="1596" y="537"/>
                  <a:pt x="1580" y="537"/>
                </a:cubicBezTo>
                <a:cubicBezTo>
                  <a:pt x="1562" y="537"/>
                  <a:pt x="1547" y="552"/>
                  <a:pt x="1547" y="570"/>
                </a:cubicBezTo>
                <a:cubicBezTo>
                  <a:pt x="1547" y="580"/>
                  <a:pt x="1551" y="589"/>
                  <a:pt x="1558" y="595"/>
                </a:cubicBezTo>
                <a:cubicBezTo>
                  <a:pt x="1436" y="807"/>
                  <a:pt x="1436" y="807"/>
                  <a:pt x="1436" y="807"/>
                </a:cubicBezTo>
                <a:cubicBezTo>
                  <a:pt x="1432" y="806"/>
                  <a:pt x="1429" y="806"/>
                  <a:pt x="1425" y="806"/>
                </a:cubicBezTo>
                <a:cubicBezTo>
                  <a:pt x="1409" y="806"/>
                  <a:pt x="1395" y="817"/>
                  <a:pt x="1392" y="832"/>
                </a:cubicBezTo>
                <a:cubicBezTo>
                  <a:pt x="1149" y="832"/>
                  <a:pt x="1149" y="832"/>
                  <a:pt x="1149" y="832"/>
                </a:cubicBezTo>
                <a:cubicBezTo>
                  <a:pt x="1146" y="817"/>
                  <a:pt x="1133" y="806"/>
                  <a:pt x="1116" y="806"/>
                </a:cubicBezTo>
                <a:cubicBezTo>
                  <a:pt x="1098" y="806"/>
                  <a:pt x="1083" y="821"/>
                  <a:pt x="1083" y="839"/>
                </a:cubicBezTo>
                <a:cubicBezTo>
                  <a:pt x="1083" y="849"/>
                  <a:pt x="1087" y="858"/>
                  <a:pt x="1094" y="864"/>
                </a:cubicBezTo>
                <a:cubicBezTo>
                  <a:pt x="972" y="1076"/>
                  <a:pt x="972" y="1076"/>
                  <a:pt x="972" y="1076"/>
                </a:cubicBezTo>
                <a:cubicBezTo>
                  <a:pt x="968" y="1075"/>
                  <a:pt x="965" y="1074"/>
                  <a:pt x="961" y="1074"/>
                </a:cubicBezTo>
                <a:cubicBezTo>
                  <a:pt x="945" y="1074"/>
                  <a:pt x="932" y="1086"/>
                  <a:pt x="929" y="1101"/>
                </a:cubicBezTo>
                <a:cubicBezTo>
                  <a:pt x="685" y="1101"/>
                  <a:pt x="685" y="1101"/>
                  <a:pt x="685" y="1101"/>
                </a:cubicBezTo>
                <a:cubicBezTo>
                  <a:pt x="682" y="1086"/>
                  <a:pt x="669" y="1074"/>
                  <a:pt x="653" y="1074"/>
                </a:cubicBezTo>
                <a:cubicBezTo>
                  <a:pt x="649" y="1074"/>
                  <a:pt x="645" y="1075"/>
                  <a:pt x="641" y="1076"/>
                </a:cubicBezTo>
                <a:cubicBezTo>
                  <a:pt x="520" y="866"/>
                  <a:pt x="520" y="866"/>
                  <a:pt x="520" y="866"/>
                </a:cubicBezTo>
                <a:cubicBezTo>
                  <a:pt x="526" y="860"/>
                  <a:pt x="531" y="851"/>
                  <a:pt x="531" y="841"/>
                </a:cubicBezTo>
                <a:cubicBezTo>
                  <a:pt x="531" y="830"/>
                  <a:pt x="525" y="821"/>
                  <a:pt x="517" y="815"/>
                </a:cubicBezTo>
                <a:cubicBezTo>
                  <a:pt x="641" y="601"/>
                  <a:pt x="641" y="601"/>
                  <a:pt x="641" y="601"/>
                </a:cubicBezTo>
                <a:cubicBezTo>
                  <a:pt x="644" y="603"/>
                  <a:pt x="648" y="603"/>
                  <a:pt x="653" y="603"/>
                </a:cubicBezTo>
                <a:cubicBezTo>
                  <a:pt x="669" y="603"/>
                  <a:pt x="683" y="591"/>
                  <a:pt x="686" y="575"/>
                </a:cubicBezTo>
                <a:cubicBezTo>
                  <a:pt x="929" y="575"/>
                  <a:pt x="929" y="575"/>
                  <a:pt x="929" y="575"/>
                </a:cubicBezTo>
                <a:cubicBezTo>
                  <a:pt x="931" y="591"/>
                  <a:pt x="945" y="603"/>
                  <a:pt x="961" y="603"/>
                </a:cubicBezTo>
                <a:cubicBezTo>
                  <a:pt x="980" y="603"/>
                  <a:pt x="995" y="589"/>
                  <a:pt x="995" y="570"/>
                </a:cubicBezTo>
                <a:cubicBezTo>
                  <a:pt x="995" y="560"/>
                  <a:pt x="990" y="550"/>
                  <a:pt x="982" y="544"/>
                </a:cubicBezTo>
                <a:cubicBezTo>
                  <a:pt x="1105" y="333"/>
                  <a:pt x="1105" y="333"/>
                  <a:pt x="1105" y="333"/>
                </a:cubicBezTo>
                <a:cubicBezTo>
                  <a:pt x="1108" y="334"/>
                  <a:pt x="1113" y="335"/>
                  <a:pt x="1117" y="335"/>
                </a:cubicBezTo>
                <a:cubicBezTo>
                  <a:pt x="1135" y="335"/>
                  <a:pt x="1150" y="320"/>
                  <a:pt x="1150" y="302"/>
                </a:cubicBezTo>
                <a:cubicBezTo>
                  <a:pt x="1150" y="283"/>
                  <a:pt x="1135" y="268"/>
                  <a:pt x="1117" y="268"/>
                </a:cubicBezTo>
                <a:cubicBezTo>
                  <a:pt x="1113" y="268"/>
                  <a:pt x="1109" y="269"/>
                  <a:pt x="1106" y="270"/>
                </a:cubicBezTo>
                <a:cubicBezTo>
                  <a:pt x="983" y="58"/>
                  <a:pt x="983" y="58"/>
                  <a:pt x="983" y="58"/>
                </a:cubicBezTo>
                <a:cubicBezTo>
                  <a:pt x="990" y="52"/>
                  <a:pt x="995" y="43"/>
                  <a:pt x="995" y="33"/>
                </a:cubicBezTo>
                <a:cubicBezTo>
                  <a:pt x="995" y="15"/>
                  <a:pt x="980" y="0"/>
                  <a:pt x="961" y="0"/>
                </a:cubicBezTo>
                <a:cubicBezTo>
                  <a:pt x="943" y="0"/>
                  <a:pt x="928" y="15"/>
                  <a:pt x="928" y="33"/>
                </a:cubicBezTo>
                <a:cubicBezTo>
                  <a:pt x="928" y="51"/>
                  <a:pt x="943" y="66"/>
                  <a:pt x="961" y="66"/>
                </a:cubicBezTo>
                <a:cubicBezTo>
                  <a:pt x="966" y="66"/>
                  <a:pt x="970" y="66"/>
                  <a:pt x="973" y="64"/>
                </a:cubicBezTo>
                <a:cubicBezTo>
                  <a:pt x="1096" y="276"/>
                  <a:pt x="1096" y="276"/>
                  <a:pt x="1096" y="276"/>
                </a:cubicBezTo>
                <a:cubicBezTo>
                  <a:pt x="1088" y="282"/>
                  <a:pt x="1083" y="291"/>
                  <a:pt x="1083" y="302"/>
                </a:cubicBezTo>
                <a:cubicBezTo>
                  <a:pt x="1083" y="311"/>
                  <a:pt x="1088" y="320"/>
                  <a:pt x="1095" y="326"/>
                </a:cubicBezTo>
                <a:cubicBezTo>
                  <a:pt x="972" y="539"/>
                  <a:pt x="972" y="539"/>
                  <a:pt x="972" y="539"/>
                </a:cubicBezTo>
                <a:cubicBezTo>
                  <a:pt x="969" y="538"/>
                  <a:pt x="965" y="537"/>
                  <a:pt x="961" y="537"/>
                </a:cubicBezTo>
                <a:cubicBezTo>
                  <a:pt x="945" y="537"/>
                  <a:pt x="932" y="548"/>
                  <a:pt x="929" y="564"/>
                </a:cubicBezTo>
                <a:cubicBezTo>
                  <a:pt x="685" y="564"/>
                  <a:pt x="685" y="564"/>
                  <a:pt x="685" y="564"/>
                </a:cubicBezTo>
                <a:cubicBezTo>
                  <a:pt x="682" y="548"/>
                  <a:pt x="669" y="537"/>
                  <a:pt x="653" y="537"/>
                </a:cubicBezTo>
                <a:cubicBezTo>
                  <a:pt x="634" y="537"/>
                  <a:pt x="619" y="552"/>
                  <a:pt x="619" y="570"/>
                </a:cubicBezTo>
                <a:cubicBezTo>
                  <a:pt x="619" y="580"/>
                  <a:pt x="624" y="589"/>
                  <a:pt x="631" y="595"/>
                </a:cubicBezTo>
                <a:cubicBezTo>
                  <a:pt x="507" y="809"/>
                  <a:pt x="507" y="809"/>
                  <a:pt x="507" y="809"/>
                </a:cubicBezTo>
                <a:cubicBezTo>
                  <a:pt x="504" y="808"/>
                  <a:pt x="501" y="808"/>
                  <a:pt x="497" y="808"/>
                </a:cubicBezTo>
                <a:cubicBezTo>
                  <a:pt x="481" y="808"/>
                  <a:pt x="468" y="819"/>
                  <a:pt x="465" y="835"/>
                </a:cubicBezTo>
                <a:cubicBezTo>
                  <a:pt x="221" y="835"/>
                  <a:pt x="221" y="835"/>
                  <a:pt x="221" y="835"/>
                </a:cubicBezTo>
                <a:cubicBezTo>
                  <a:pt x="218" y="819"/>
                  <a:pt x="205" y="808"/>
                  <a:pt x="189" y="808"/>
                </a:cubicBezTo>
                <a:cubicBezTo>
                  <a:pt x="185" y="808"/>
                  <a:pt x="181" y="809"/>
                  <a:pt x="178" y="810"/>
                </a:cubicBezTo>
                <a:cubicBezTo>
                  <a:pt x="56" y="597"/>
                  <a:pt x="56" y="597"/>
                  <a:pt x="56" y="597"/>
                </a:cubicBezTo>
                <a:cubicBezTo>
                  <a:pt x="62" y="591"/>
                  <a:pt x="67" y="583"/>
                  <a:pt x="67" y="573"/>
                </a:cubicBezTo>
                <a:cubicBezTo>
                  <a:pt x="67" y="554"/>
                  <a:pt x="52" y="539"/>
                  <a:pt x="33" y="539"/>
                </a:cubicBezTo>
                <a:cubicBezTo>
                  <a:pt x="15" y="539"/>
                  <a:pt x="0" y="554"/>
                  <a:pt x="0" y="573"/>
                </a:cubicBezTo>
                <a:cubicBezTo>
                  <a:pt x="0" y="591"/>
                  <a:pt x="15" y="606"/>
                  <a:pt x="33" y="606"/>
                </a:cubicBezTo>
                <a:cubicBezTo>
                  <a:pt x="38" y="606"/>
                  <a:pt x="42" y="605"/>
                  <a:pt x="45" y="604"/>
                </a:cubicBezTo>
                <a:cubicBezTo>
                  <a:pt x="168" y="815"/>
                  <a:pt x="168" y="815"/>
                  <a:pt x="168" y="815"/>
                </a:cubicBezTo>
                <a:cubicBezTo>
                  <a:pt x="160" y="822"/>
                  <a:pt x="155" y="831"/>
                  <a:pt x="155" y="841"/>
                </a:cubicBezTo>
                <a:cubicBezTo>
                  <a:pt x="155" y="851"/>
                  <a:pt x="160" y="860"/>
                  <a:pt x="167" y="866"/>
                </a:cubicBezTo>
                <a:cubicBezTo>
                  <a:pt x="44" y="1078"/>
                  <a:pt x="44" y="1078"/>
                  <a:pt x="44" y="1078"/>
                </a:cubicBezTo>
                <a:cubicBezTo>
                  <a:pt x="41" y="1077"/>
                  <a:pt x="37" y="1076"/>
                  <a:pt x="34" y="1076"/>
                </a:cubicBezTo>
                <a:cubicBezTo>
                  <a:pt x="15" y="1076"/>
                  <a:pt x="0" y="1091"/>
                  <a:pt x="0" y="1110"/>
                </a:cubicBezTo>
                <a:cubicBezTo>
                  <a:pt x="0" y="1128"/>
                  <a:pt x="15" y="1143"/>
                  <a:pt x="34" y="1143"/>
                </a:cubicBezTo>
                <a:cubicBezTo>
                  <a:pt x="52" y="1143"/>
                  <a:pt x="67" y="1128"/>
                  <a:pt x="67" y="1110"/>
                </a:cubicBezTo>
                <a:cubicBezTo>
                  <a:pt x="67" y="1099"/>
                  <a:pt x="62" y="1090"/>
                  <a:pt x="55" y="1084"/>
                </a:cubicBezTo>
                <a:cubicBezTo>
                  <a:pt x="177" y="872"/>
                  <a:pt x="177" y="872"/>
                  <a:pt x="177" y="872"/>
                </a:cubicBezTo>
                <a:cubicBezTo>
                  <a:pt x="181" y="874"/>
                  <a:pt x="185" y="874"/>
                  <a:pt x="189" y="874"/>
                </a:cubicBezTo>
                <a:cubicBezTo>
                  <a:pt x="205" y="874"/>
                  <a:pt x="219" y="862"/>
                  <a:pt x="222" y="846"/>
                </a:cubicBezTo>
                <a:cubicBezTo>
                  <a:pt x="465" y="846"/>
                  <a:pt x="465" y="846"/>
                  <a:pt x="465" y="846"/>
                </a:cubicBezTo>
                <a:cubicBezTo>
                  <a:pt x="467" y="862"/>
                  <a:pt x="481" y="874"/>
                  <a:pt x="497" y="874"/>
                </a:cubicBezTo>
                <a:cubicBezTo>
                  <a:pt x="502" y="874"/>
                  <a:pt x="506" y="874"/>
                  <a:pt x="509" y="872"/>
                </a:cubicBezTo>
                <a:cubicBezTo>
                  <a:pt x="631" y="1082"/>
                  <a:pt x="631" y="1082"/>
                  <a:pt x="631" y="1082"/>
                </a:cubicBezTo>
                <a:cubicBezTo>
                  <a:pt x="624" y="1089"/>
                  <a:pt x="619" y="1097"/>
                  <a:pt x="619" y="1107"/>
                </a:cubicBezTo>
                <a:cubicBezTo>
                  <a:pt x="619" y="1117"/>
                  <a:pt x="624" y="1126"/>
                  <a:pt x="631" y="1132"/>
                </a:cubicBezTo>
                <a:cubicBezTo>
                  <a:pt x="508" y="1344"/>
                  <a:pt x="508" y="1344"/>
                  <a:pt x="508" y="1344"/>
                </a:cubicBezTo>
                <a:cubicBezTo>
                  <a:pt x="505" y="1343"/>
                  <a:pt x="501" y="1343"/>
                  <a:pt x="497" y="1343"/>
                </a:cubicBezTo>
                <a:cubicBezTo>
                  <a:pt x="481" y="1343"/>
                  <a:pt x="467" y="1355"/>
                  <a:pt x="465" y="1371"/>
                </a:cubicBezTo>
                <a:cubicBezTo>
                  <a:pt x="222" y="1371"/>
                  <a:pt x="222" y="1371"/>
                  <a:pt x="222" y="1371"/>
                </a:cubicBezTo>
                <a:cubicBezTo>
                  <a:pt x="219" y="1355"/>
                  <a:pt x="205" y="1343"/>
                  <a:pt x="189" y="1343"/>
                </a:cubicBezTo>
                <a:cubicBezTo>
                  <a:pt x="170" y="1343"/>
                  <a:pt x="155" y="1358"/>
                  <a:pt x="155" y="1376"/>
                </a:cubicBezTo>
                <a:cubicBezTo>
                  <a:pt x="155" y="1386"/>
                  <a:pt x="160" y="1395"/>
                  <a:pt x="167" y="1401"/>
                </a:cubicBezTo>
                <a:cubicBezTo>
                  <a:pt x="44" y="1613"/>
                  <a:pt x="44" y="1613"/>
                  <a:pt x="44" y="1613"/>
                </a:cubicBezTo>
                <a:cubicBezTo>
                  <a:pt x="41" y="1612"/>
                  <a:pt x="37" y="1611"/>
                  <a:pt x="33" y="1611"/>
                </a:cubicBezTo>
                <a:cubicBezTo>
                  <a:pt x="15" y="1611"/>
                  <a:pt x="0" y="1626"/>
                  <a:pt x="0" y="1645"/>
                </a:cubicBezTo>
                <a:cubicBezTo>
                  <a:pt x="0" y="1663"/>
                  <a:pt x="15" y="1678"/>
                  <a:pt x="33" y="1678"/>
                </a:cubicBezTo>
                <a:cubicBezTo>
                  <a:pt x="52" y="1678"/>
                  <a:pt x="67" y="1663"/>
                  <a:pt x="67" y="1645"/>
                </a:cubicBezTo>
                <a:cubicBezTo>
                  <a:pt x="67" y="1634"/>
                  <a:pt x="62" y="1625"/>
                  <a:pt x="54" y="1619"/>
                </a:cubicBezTo>
                <a:cubicBezTo>
                  <a:pt x="177" y="1407"/>
                  <a:pt x="177" y="1407"/>
                  <a:pt x="177" y="1407"/>
                </a:cubicBezTo>
                <a:cubicBezTo>
                  <a:pt x="180" y="1408"/>
                  <a:pt x="184" y="1409"/>
                  <a:pt x="189" y="1409"/>
                </a:cubicBezTo>
                <a:cubicBezTo>
                  <a:pt x="205" y="1409"/>
                  <a:pt x="218" y="1398"/>
                  <a:pt x="221" y="1383"/>
                </a:cubicBezTo>
                <a:cubicBezTo>
                  <a:pt x="465" y="1383"/>
                  <a:pt x="465" y="1383"/>
                  <a:pt x="465" y="1383"/>
                </a:cubicBezTo>
                <a:cubicBezTo>
                  <a:pt x="468" y="1398"/>
                  <a:pt x="481" y="1409"/>
                  <a:pt x="497" y="1409"/>
                </a:cubicBezTo>
                <a:cubicBezTo>
                  <a:pt x="502" y="1409"/>
                  <a:pt x="505" y="1408"/>
                  <a:pt x="509" y="1407"/>
                </a:cubicBezTo>
                <a:cubicBezTo>
                  <a:pt x="631" y="1618"/>
                  <a:pt x="631" y="1618"/>
                  <a:pt x="631" y="1618"/>
                </a:cubicBezTo>
                <a:cubicBezTo>
                  <a:pt x="624" y="1624"/>
                  <a:pt x="619" y="1632"/>
                  <a:pt x="619" y="1642"/>
                </a:cubicBezTo>
                <a:cubicBezTo>
                  <a:pt x="619" y="1661"/>
                  <a:pt x="634" y="1676"/>
                  <a:pt x="653" y="1676"/>
                </a:cubicBezTo>
                <a:cubicBezTo>
                  <a:pt x="669" y="1676"/>
                  <a:pt x="682" y="1664"/>
                  <a:pt x="685" y="1649"/>
                </a:cubicBezTo>
                <a:cubicBezTo>
                  <a:pt x="928" y="1649"/>
                  <a:pt x="928" y="1649"/>
                  <a:pt x="928" y="1649"/>
                </a:cubicBezTo>
                <a:cubicBezTo>
                  <a:pt x="932" y="1664"/>
                  <a:pt x="945" y="1675"/>
                  <a:pt x="961" y="1675"/>
                </a:cubicBezTo>
                <a:cubicBezTo>
                  <a:pt x="965" y="1675"/>
                  <a:pt x="969" y="1675"/>
                  <a:pt x="973" y="1673"/>
                </a:cubicBezTo>
                <a:cubicBezTo>
                  <a:pt x="1094" y="1884"/>
                  <a:pt x="1094" y="1884"/>
                  <a:pt x="1094" y="1884"/>
                </a:cubicBezTo>
                <a:cubicBezTo>
                  <a:pt x="1087" y="1890"/>
                  <a:pt x="1083" y="1899"/>
                  <a:pt x="1083" y="1909"/>
                </a:cubicBezTo>
                <a:cubicBezTo>
                  <a:pt x="1083" y="1927"/>
                  <a:pt x="1098" y="1942"/>
                  <a:pt x="1116" y="1942"/>
                </a:cubicBezTo>
                <a:cubicBezTo>
                  <a:pt x="1132" y="1942"/>
                  <a:pt x="1146" y="1930"/>
                  <a:pt x="1149" y="1915"/>
                </a:cubicBezTo>
                <a:cubicBezTo>
                  <a:pt x="1392" y="1915"/>
                  <a:pt x="1392" y="1915"/>
                  <a:pt x="1392" y="1915"/>
                </a:cubicBezTo>
                <a:cubicBezTo>
                  <a:pt x="1395" y="1930"/>
                  <a:pt x="1409" y="1942"/>
                  <a:pt x="1425" y="1942"/>
                </a:cubicBezTo>
                <a:cubicBezTo>
                  <a:pt x="1429" y="1942"/>
                  <a:pt x="1432" y="1941"/>
                  <a:pt x="1435" y="1940"/>
                </a:cubicBezTo>
                <a:cubicBezTo>
                  <a:pt x="1558" y="2152"/>
                  <a:pt x="1558" y="2152"/>
                  <a:pt x="1558" y="2152"/>
                </a:cubicBezTo>
                <a:cubicBezTo>
                  <a:pt x="1551" y="2158"/>
                  <a:pt x="1547" y="2167"/>
                  <a:pt x="1547" y="2177"/>
                </a:cubicBezTo>
                <a:cubicBezTo>
                  <a:pt x="1547" y="2187"/>
                  <a:pt x="1551" y="2196"/>
                  <a:pt x="1558" y="2202"/>
                </a:cubicBezTo>
                <a:cubicBezTo>
                  <a:pt x="1435" y="2414"/>
                  <a:pt x="1435" y="2414"/>
                  <a:pt x="1435" y="2414"/>
                </a:cubicBezTo>
                <a:cubicBezTo>
                  <a:pt x="1432" y="2413"/>
                  <a:pt x="1428" y="2412"/>
                  <a:pt x="1425" y="2412"/>
                </a:cubicBezTo>
                <a:cubicBezTo>
                  <a:pt x="1406" y="2412"/>
                  <a:pt x="1391" y="2427"/>
                  <a:pt x="1391" y="2445"/>
                </a:cubicBezTo>
                <a:cubicBezTo>
                  <a:pt x="1391" y="2464"/>
                  <a:pt x="1406" y="2479"/>
                  <a:pt x="1425" y="2479"/>
                </a:cubicBezTo>
                <a:cubicBezTo>
                  <a:pt x="1429" y="2479"/>
                  <a:pt x="1433" y="2478"/>
                  <a:pt x="1436" y="2477"/>
                </a:cubicBezTo>
                <a:cubicBezTo>
                  <a:pt x="1558" y="2687"/>
                  <a:pt x="1558" y="2687"/>
                  <a:pt x="1558" y="2687"/>
                </a:cubicBezTo>
                <a:cubicBezTo>
                  <a:pt x="1551" y="2693"/>
                  <a:pt x="1547" y="2702"/>
                  <a:pt x="1547" y="2712"/>
                </a:cubicBezTo>
                <a:cubicBezTo>
                  <a:pt x="1547" y="2730"/>
                  <a:pt x="1562" y="2745"/>
                  <a:pt x="1580" y="2745"/>
                </a:cubicBezTo>
                <a:cubicBezTo>
                  <a:pt x="1598" y="2745"/>
                  <a:pt x="1613" y="2730"/>
                  <a:pt x="1613" y="2712"/>
                </a:cubicBezTo>
                <a:cubicBezTo>
                  <a:pt x="1613" y="2693"/>
                  <a:pt x="1598" y="2678"/>
                  <a:pt x="1580" y="2678"/>
                </a:cubicBezTo>
                <a:cubicBezTo>
                  <a:pt x="1576" y="2678"/>
                  <a:pt x="1572" y="2679"/>
                  <a:pt x="1568" y="2681"/>
                </a:cubicBezTo>
                <a:cubicBezTo>
                  <a:pt x="1446" y="2470"/>
                  <a:pt x="1446" y="2470"/>
                  <a:pt x="1446" y="2470"/>
                </a:cubicBezTo>
                <a:cubicBezTo>
                  <a:pt x="1453" y="2464"/>
                  <a:pt x="1458" y="2455"/>
                  <a:pt x="1458" y="2445"/>
                </a:cubicBezTo>
                <a:cubicBezTo>
                  <a:pt x="1458" y="2435"/>
                  <a:pt x="1453" y="2426"/>
                  <a:pt x="1446" y="2420"/>
                </a:cubicBezTo>
                <a:cubicBezTo>
                  <a:pt x="1568" y="2208"/>
                  <a:pt x="1568" y="2208"/>
                  <a:pt x="1568" y="2208"/>
                </a:cubicBezTo>
                <a:cubicBezTo>
                  <a:pt x="1572" y="2209"/>
                  <a:pt x="1576" y="2210"/>
                  <a:pt x="1580" y="2210"/>
                </a:cubicBezTo>
                <a:cubicBezTo>
                  <a:pt x="1596" y="2210"/>
                  <a:pt x="1610" y="2198"/>
                  <a:pt x="1613" y="2182"/>
                </a:cubicBezTo>
                <a:cubicBezTo>
                  <a:pt x="1856" y="2182"/>
                  <a:pt x="1856" y="2182"/>
                  <a:pt x="1856" y="2182"/>
                </a:cubicBezTo>
                <a:cubicBezTo>
                  <a:pt x="1858" y="2198"/>
                  <a:pt x="1872" y="2210"/>
                  <a:pt x="1888" y="2210"/>
                </a:cubicBezTo>
                <a:cubicBezTo>
                  <a:pt x="1893" y="2210"/>
                  <a:pt x="1897" y="2209"/>
                  <a:pt x="1900" y="2208"/>
                </a:cubicBezTo>
                <a:cubicBezTo>
                  <a:pt x="2023" y="2420"/>
                  <a:pt x="2023" y="2420"/>
                  <a:pt x="2023" y="2420"/>
                </a:cubicBezTo>
                <a:cubicBezTo>
                  <a:pt x="2015" y="2426"/>
                  <a:pt x="2010" y="2435"/>
                  <a:pt x="2010" y="2445"/>
                </a:cubicBezTo>
                <a:cubicBezTo>
                  <a:pt x="2010" y="2464"/>
                  <a:pt x="2025" y="2479"/>
                  <a:pt x="2044" y="2479"/>
                </a:cubicBezTo>
                <a:cubicBezTo>
                  <a:pt x="2062" y="2479"/>
                  <a:pt x="2077" y="2464"/>
                  <a:pt x="2077" y="2445"/>
                </a:cubicBezTo>
                <a:cubicBezTo>
                  <a:pt x="2077" y="2427"/>
                  <a:pt x="2062" y="2412"/>
                  <a:pt x="2044" y="2412"/>
                </a:cubicBezTo>
                <a:cubicBezTo>
                  <a:pt x="2040" y="2412"/>
                  <a:pt x="2036" y="2413"/>
                  <a:pt x="2033" y="2414"/>
                </a:cubicBezTo>
                <a:cubicBezTo>
                  <a:pt x="1911" y="2202"/>
                  <a:pt x="1911" y="2202"/>
                  <a:pt x="1911" y="2202"/>
                </a:cubicBezTo>
                <a:cubicBezTo>
                  <a:pt x="1917" y="2196"/>
                  <a:pt x="1922" y="2187"/>
                  <a:pt x="1922" y="2177"/>
                </a:cubicBezTo>
                <a:cubicBezTo>
                  <a:pt x="1922" y="2167"/>
                  <a:pt x="1917" y="2158"/>
                  <a:pt x="1911" y="2152"/>
                </a:cubicBezTo>
                <a:cubicBezTo>
                  <a:pt x="2033" y="1940"/>
                  <a:pt x="2033" y="1940"/>
                  <a:pt x="2033" y="1940"/>
                </a:cubicBezTo>
                <a:cubicBezTo>
                  <a:pt x="2037" y="1941"/>
                  <a:pt x="2040" y="1942"/>
                  <a:pt x="2044" y="1942"/>
                </a:cubicBezTo>
                <a:cubicBezTo>
                  <a:pt x="2060" y="1942"/>
                  <a:pt x="2073" y="1930"/>
                  <a:pt x="2077" y="1915"/>
                </a:cubicBezTo>
                <a:cubicBezTo>
                  <a:pt x="2320" y="1915"/>
                  <a:pt x="2320" y="1915"/>
                  <a:pt x="2320" y="1915"/>
                </a:cubicBezTo>
                <a:cubicBezTo>
                  <a:pt x="2323" y="1930"/>
                  <a:pt x="2336" y="1942"/>
                  <a:pt x="2352" y="1942"/>
                </a:cubicBezTo>
                <a:cubicBezTo>
                  <a:pt x="2371" y="1942"/>
                  <a:pt x="2386" y="1927"/>
                  <a:pt x="2386" y="1909"/>
                </a:cubicBezTo>
                <a:cubicBezTo>
                  <a:pt x="2386" y="1890"/>
                  <a:pt x="2371" y="1875"/>
                  <a:pt x="2352" y="1875"/>
                </a:cubicBezTo>
                <a:cubicBezTo>
                  <a:pt x="2336" y="1875"/>
                  <a:pt x="2322" y="1887"/>
                  <a:pt x="2320" y="1903"/>
                </a:cubicBezTo>
                <a:cubicBezTo>
                  <a:pt x="2077" y="1903"/>
                  <a:pt x="2077" y="1903"/>
                  <a:pt x="2077" y="1903"/>
                </a:cubicBezTo>
                <a:cubicBezTo>
                  <a:pt x="2074" y="1887"/>
                  <a:pt x="2060" y="1875"/>
                  <a:pt x="2044" y="1875"/>
                </a:cubicBezTo>
                <a:cubicBezTo>
                  <a:pt x="2040" y="1875"/>
                  <a:pt x="2036" y="1876"/>
                  <a:pt x="2032" y="1877"/>
                </a:cubicBezTo>
                <a:cubicBezTo>
                  <a:pt x="1910" y="1667"/>
                  <a:pt x="1910" y="1667"/>
                  <a:pt x="1910" y="1667"/>
                </a:cubicBezTo>
                <a:cubicBezTo>
                  <a:pt x="1917" y="1661"/>
                  <a:pt x="1922" y="1652"/>
                  <a:pt x="1922" y="1642"/>
                </a:cubicBezTo>
                <a:cubicBezTo>
                  <a:pt x="1922" y="1632"/>
                  <a:pt x="1917" y="1623"/>
                  <a:pt x="1910" y="1616"/>
                </a:cubicBezTo>
                <a:cubicBezTo>
                  <a:pt x="2032" y="1405"/>
                  <a:pt x="2032" y="1405"/>
                  <a:pt x="2032" y="1405"/>
                </a:cubicBezTo>
                <a:cubicBezTo>
                  <a:pt x="2036" y="1406"/>
                  <a:pt x="2040" y="1407"/>
                  <a:pt x="2044" y="1407"/>
                </a:cubicBezTo>
                <a:cubicBezTo>
                  <a:pt x="2060" y="1407"/>
                  <a:pt x="2074" y="1395"/>
                  <a:pt x="2077" y="1379"/>
                </a:cubicBezTo>
                <a:cubicBezTo>
                  <a:pt x="2320" y="1379"/>
                  <a:pt x="2320" y="1379"/>
                  <a:pt x="2320" y="1379"/>
                </a:cubicBezTo>
                <a:cubicBezTo>
                  <a:pt x="2322" y="1395"/>
                  <a:pt x="2336" y="1407"/>
                  <a:pt x="2352" y="1407"/>
                </a:cubicBezTo>
                <a:cubicBezTo>
                  <a:pt x="2357" y="1407"/>
                  <a:pt x="2361" y="1406"/>
                  <a:pt x="2364" y="1405"/>
                </a:cubicBezTo>
                <a:cubicBezTo>
                  <a:pt x="2487" y="1616"/>
                  <a:pt x="2487" y="1616"/>
                  <a:pt x="2487" y="1616"/>
                </a:cubicBezTo>
                <a:cubicBezTo>
                  <a:pt x="2479" y="1623"/>
                  <a:pt x="2474" y="1632"/>
                  <a:pt x="2474" y="1642"/>
                </a:cubicBezTo>
                <a:cubicBezTo>
                  <a:pt x="2474" y="1661"/>
                  <a:pt x="2489" y="1675"/>
                  <a:pt x="2508" y="1675"/>
                </a:cubicBezTo>
                <a:cubicBezTo>
                  <a:pt x="2526" y="1675"/>
                  <a:pt x="2541" y="1661"/>
                  <a:pt x="2541" y="1642"/>
                </a:cubicBezTo>
                <a:cubicBezTo>
                  <a:pt x="2541" y="1624"/>
                  <a:pt x="2526" y="1609"/>
                  <a:pt x="2508" y="1609"/>
                </a:cubicBezTo>
                <a:close/>
                <a:moveTo>
                  <a:pt x="1104" y="870"/>
                </a:moveTo>
                <a:cubicBezTo>
                  <a:pt x="1108" y="871"/>
                  <a:pt x="1112" y="872"/>
                  <a:pt x="1116" y="872"/>
                </a:cubicBezTo>
                <a:cubicBezTo>
                  <a:pt x="1133" y="872"/>
                  <a:pt x="1147" y="860"/>
                  <a:pt x="1149" y="844"/>
                </a:cubicBezTo>
                <a:cubicBezTo>
                  <a:pt x="1392" y="844"/>
                  <a:pt x="1392" y="844"/>
                  <a:pt x="1392" y="844"/>
                </a:cubicBezTo>
                <a:cubicBezTo>
                  <a:pt x="1395" y="860"/>
                  <a:pt x="1408" y="872"/>
                  <a:pt x="1425" y="872"/>
                </a:cubicBezTo>
                <a:cubicBezTo>
                  <a:pt x="1429" y="872"/>
                  <a:pt x="1433" y="871"/>
                  <a:pt x="1437" y="870"/>
                </a:cubicBezTo>
                <a:cubicBezTo>
                  <a:pt x="1558" y="1080"/>
                  <a:pt x="1558" y="1080"/>
                  <a:pt x="1558" y="1080"/>
                </a:cubicBezTo>
                <a:cubicBezTo>
                  <a:pt x="1551" y="1086"/>
                  <a:pt x="1547" y="1095"/>
                  <a:pt x="1547" y="1105"/>
                </a:cubicBezTo>
                <a:cubicBezTo>
                  <a:pt x="1547" y="1115"/>
                  <a:pt x="1551" y="1124"/>
                  <a:pt x="1558" y="1130"/>
                </a:cubicBezTo>
                <a:cubicBezTo>
                  <a:pt x="1435" y="1342"/>
                  <a:pt x="1435" y="1342"/>
                  <a:pt x="1435" y="1342"/>
                </a:cubicBezTo>
                <a:cubicBezTo>
                  <a:pt x="1432" y="1341"/>
                  <a:pt x="1429" y="1340"/>
                  <a:pt x="1425" y="1340"/>
                </a:cubicBezTo>
                <a:cubicBezTo>
                  <a:pt x="1409" y="1340"/>
                  <a:pt x="1395" y="1352"/>
                  <a:pt x="1392" y="1367"/>
                </a:cubicBezTo>
                <a:cubicBezTo>
                  <a:pt x="1149" y="1367"/>
                  <a:pt x="1149" y="1367"/>
                  <a:pt x="1149" y="1367"/>
                </a:cubicBezTo>
                <a:cubicBezTo>
                  <a:pt x="1146" y="1352"/>
                  <a:pt x="1132" y="1340"/>
                  <a:pt x="1116" y="1340"/>
                </a:cubicBezTo>
                <a:cubicBezTo>
                  <a:pt x="1112" y="1340"/>
                  <a:pt x="1108" y="1341"/>
                  <a:pt x="1104" y="1343"/>
                </a:cubicBezTo>
                <a:cubicBezTo>
                  <a:pt x="983" y="1133"/>
                  <a:pt x="983" y="1133"/>
                  <a:pt x="983" y="1133"/>
                </a:cubicBezTo>
                <a:cubicBezTo>
                  <a:pt x="990" y="1126"/>
                  <a:pt x="995" y="1117"/>
                  <a:pt x="995" y="1107"/>
                </a:cubicBezTo>
                <a:cubicBezTo>
                  <a:pt x="995" y="1097"/>
                  <a:pt x="990" y="1088"/>
                  <a:pt x="982" y="1082"/>
                </a:cubicBezTo>
                <a:lnTo>
                  <a:pt x="1104" y="870"/>
                </a:lnTo>
                <a:close/>
                <a:moveTo>
                  <a:pt x="519" y="1401"/>
                </a:moveTo>
                <a:cubicBezTo>
                  <a:pt x="526" y="1395"/>
                  <a:pt x="531" y="1386"/>
                  <a:pt x="531" y="1376"/>
                </a:cubicBezTo>
                <a:cubicBezTo>
                  <a:pt x="531" y="1366"/>
                  <a:pt x="526" y="1356"/>
                  <a:pt x="518" y="1350"/>
                </a:cubicBezTo>
                <a:cubicBezTo>
                  <a:pt x="641" y="1138"/>
                  <a:pt x="641" y="1138"/>
                  <a:pt x="641" y="1138"/>
                </a:cubicBezTo>
                <a:cubicBezTo>
                  <a:pt x="644" y="1140"/>
                  <a:pt x="648" y="1141"/>
                  <a:pt x="653" y="1141"/>
                </a:cubicBezTo>
                <a:cubicBezTo>
                  <a:pt x="669" y="1141"/>
                  <a:pt x="683" y="1129"/>
                  <a:pt x="686" y="1113"/>
                </a:cubicBezTo>
                <a:cubicBezTo>
                  <a:pt x="928" y="1113"/>
                  <a:pt x="928" y="1113"/>
                  <a:pt x="928" y="1113"/>
                </a:cubicBezTo>
                <a:cubicBezTo>
                  <a:pt x="931" y="1129"/>
                  <a:pt x="945" y="1141"/>
                  <a:pt x="961" y="1141"/>
                </a:cubicBezTo>
                <a:cubicBezTo>
                  <a:pt x="965" y="1141"/>
                  <a:pt x="969" y="1140"/>
                  <a:pt x="973" y="1139"/>
                </a:cubicBezTo>
                <a:cubicBezTo>
                  <a:pt x="1094" y="1349"/>
                  <a:pt x="1094" y="1349"/>
                  <a:pt x="1094" y="1349"/>
                </a:cubicBezTo>
                <a:cubicBezTo>
                  <a:pt x="1087" y="1355"/>
                  <a:pt x="1083" y="1364"/>
                  <a:pt x="1083" y="1374"/>
                </a:cubicBezTo>
                <a:cubicBezTo>
                  <a:pt x="1083" y="1383"/>
                  <a:pt x="1087" y="1392"/>
                  <a:pt x="1094" y="1398"/>
                </a:cubicBezTo>
                <a:cubicBezTo>
                  <a:pt x="972" y="1611"/>
                  <a:pt x="972" y="1611"/>
                  <a:pt x="972" y="1611"/>
                </a:cubicBezTo>
                <a:cubicBezTo>
                  <a:pt x="968" y="1610"/>
                  <a:pt x="965" y="1609"/>
                  <a:pt x="961" y="1609"/>
                </a:cubicBezTo>
                <a:cubicBezTo>
                  <a:pt x="944" y="1609"/>
                  <a:pt x="931" y="1621"/>
                  <a:pt x="928" y="1637"/>
                </a:cubicBezTo>
                <a:cubicBezTo>
                  <a:pt x="686" y="1637"/>
                  <a:pt x="686" y="1637"/>
                  <a:pt x="686" y="1637"/>
                </a:cubicBezTo>
                <a:cubicBezTo>
                  <a:pt x="683" y="1621"/>
                  <a:pt x="669" y="1609"/>
                  <a:pt x="653" y="1609"/>
                </a:cubicBezTo>
                <a:cubicBezTo>
                  <a:pt x="648" y="1609"/>
                  <a:pt x="644" y="1610"/>
                  <a:pt x="641" y="1611"/>
                </a:cubicBezTo>
                <a:lnTo>
                  <a:pt x="519" y="1401"/>
                </a:lnTo>
                <a:close/>
                <a:moveTo>
                  <a:pt x="983" y="1667"/>
                </a:moveTo>
                <a:cubicBezTo>
                  <a:pt x="990" y="1661"/>
                  <a:pt x="994" y="1652"/>
                  <a:pt x="994" y="1642"/>
                </a:cubicBezTo>
                <a:cubicBezTo>
                  <a:pt x="994" y="1632"/>
                  <a:pt x="989" y="1623"/>
                  <a:pt x="982" y="1616"/>
                </a:cubicBezTo>
                <a:cubicBezTo>
                  <a:pt x="1104" y="1405"/>
                  <a:pt x="1104" y="1405"/>
                  <a:pt x="1104" y="1405"/>
                </a:cubicBezTo>
                <a:cubicBezTo>
                  <a:pt x="1108" y="1406"/>
                  <a:pt x="1112" y="1407"/>
                  <a:pt x="1116" y="1407"/>
                </a:cubicBezTo>
                <a:cubicBezTo>
                  <a:pt x="1133" y="1407"/>
                  <a:pt x="1147" y="1395"/>
                  <a:pt x="1149" y="1379"/>
                </a:cubicBezTo>
                <a:cubicBezTo>
                  <a:pt x="1392" y="1379"/>
                  <a:pt x="1392" y="1379"/>
                  <a:pt x="1392" y="1379"/>
                </a:cubicBezTo>
                <a:cubicBezTo>
                  <a:pt x="1394" y="1395"/>
                  <a:pt x="1408" y="1407"/>
                  <a:pt x="1425" y="1407"/>
                </a:cubicBezTo>
                <a:cubicBezTo>
                  <a:pt x="1429" y="1407"/>
                  <a:pt x="1433" y="1406"/>
                  <a:pt x="1437" y="1405"/>
                </a:cubicBezTo>
                <a:cubicBezTo>
                  <a:pt x="1559" y="1616"/>
                  <a:pt x="1559" y="1616"/>
                  <a:pt x="1559" y="1616"/>
                </a:cubicBezTo>
                <a:cubicBezTo>
                  <a:pt x="1552" y="1623"/>
                  <a:pt x="1547" y="1632"/>
                  <a:pt x="1547" y="1642"/>
                </a:cubicBezTo>
                <a:cubicBezTo>
                  <a:pt x="1547" y="1652"/>
                  <a:pt x="1551" y="1661"/>
                  <a:pt x="1558" y="1667"/>
                </a:cubicBezTo>
                <a:cubicBezTo>
                  <a:pt x="1436" y="1877"/>
                  <a:pt x="1436" y="1877"/>
                  <a:pt x="1436" y="1877"/>
                </a:cubicBezTo>
                <a:cubicBezTo>
                  <a:pt x="1433" y="1876"/>
                  <a:pt x="1429" y="1875"/>
                  <a:pt x="1425" y="1875"/>
                </a:cubicBezTo>
                <a:cubicBezTo>
                  <a:pt x="1408" y="1875"/>
                  <a:pt x="1394" y="1887"/>
                  <a:pt x="1392" y="1903"/>
                </a:cubicBezTo>
                <a:cubicBezTo>
                  <a:pt x="1149" y="1903"/>
                  <a:pt x="1149" y="1903"/>
                  <a:pt x="1149" y="1903"/>
                </a:cubicBezTo>
                <a:cubicBezTo>
                  <a:pt x="1147" y="1887"/>
                  <a:pt x="1133" y="1875"/>
                  <a:pt x="1116" y="1875"/>
                </a:cubicBezTo>
                <a:cubicBezTo>
                  <a:pt x="1112" y="1875"/>
                  <a:pt x="1108" y="1876"/>
                  <a:pt x="1104" y="1877"/>
                </a:cubicBezTo>
                <a:lnTo>
                  <a:pt x="983" y="1667"/>
                </a:lnTo>
                <a:close/>
                <a:moveTo>
                  <a:pt x="2022" y="1884"/>
                </a:moveTo>
                <a:cubicBezTo>
                  <a:pt x="2015" y="1890"/>
                  <a:pt x="2011" y="1899"/>
                  <a:pt x="2011" y="1909"/>
                </a:cubicBezTo>
                <a:cubicBezTo>
                  <a:pt x="2011" y="1919"/>
                  <a:pt x="2015" y="1928"/>
                  <a:pt x="2023" y="1934"/>
                </a:cubicBezTo>
                <a:cubicBezTo>
                  <a:pt x="1901" y="2146"/>
                  <a:pt x="1901" y="2146"/>
                  <a:pt x="1901" y="2146"/>
                </a:cubicBezTo>
                <a:cubicBezTo>
                  <a:pt x="1897" y="2144"/>
                  <a:pt x="1893" y="2144"/>
                  <a:pt x="1888" y="2144"/>
                </a:cubicBezTo>
                <a:cubicBezTo>
                  <a:pt x="1872" y="2144"/>
                  <a:pt x="1859" y="2155"/>
                  <a:pt x="1856" y="2170"/>
                </a:cubicBezTo>
                <a:cubicBezTo>
                  <a:pt x="1613" y="2170"/>
                  <a:pt x="1613" y="2170"/>
                  <a:pt x="1613" y="2170"/>
                </a:cubicBezTo>
                <a:cubicBezTo>
                  <a:pt x="1609" y="2155"/>
                  <a:pt x="1596" y="2144"/>
                  <a:pt x="1580" y="2144"/>
                </a:cubicBezTo>
                <a:cubicBezTo>
                  <a:pt x="1576" y="2144"/>
                  <a:pt x="1572" y="2144"/>
                  <a:pt x="1568" y="2146"/>
                </a:cubicBezTo>
                <a:cubicBezTo>
                  <a:pt x="1446" y="1934"/>
                  <a:pt x="1446" y="1934"/>
                  <a:pt x="1446" y="1934"/>
                </a:cubicBezTo>
                <a:cubicBezTo>
                  <a:pt x="1453" y="1928"/>
                  <a:pt x="1458" y="1919"/>
                  <a:pt x="1458" y="1909"/>
                </a:cubicBezTo>
                <a:cubicBezTo>
                  <a:pt x="1458" y="1899"/>
                  <a:pt x="1454" y="1890"/>
                  <a:pt x="1447" y="1883"/>
                </a:cubicBezTo>
                <a:cubicBezTo>
                  <a:pt x="1568" y="1673"/>
                  <a:pt x="1568" y="1673"/>
                  <a:pt x="1568" y="1673"/>
                </a:cubicBezTo>
                <a:cubicBezTo>
                  <a:pt x="1572" y="1675"/>
                  <a:pt x="1576" y="1675"/>
                  <a:pt x="1580" y="1675"/>
                </a:cubicBezTo>
                <a:cubicBezTo>
                  <a:pt x="1597" y="1675"/>
                  <a:pt x="1611" y="1663"/>
                  <a:pt x="1613" y="1647"/>
                </a:cubicBezTo>
                <a:cubicBezTo>
                  <a:pt x="1856" y="1647"/>
                  <a:pt x="1856" y="1647"/>
                  <a:pt x="1856" y="1647"/>
                </a:cubicBezTo>
                <a:cubicBezTo>
                  <a:pt x="1858" y="1663"/>
                  <a:pt x="1872" y="1675"/>
                  <a:pt x="1889" y="1675"/>
                </a:cubicBezTo>
                <a:cubicBezTo>
                  <a:pt x="1893" y="1675"/>
                  <a:pt x="1897" y="1675"/>
                  <a:pt x="1900" y="1673"/>
                </a:cubicBezTo>
                <a:lnTo>
                  <a:pt x="2022" y="1884"/>
                </a:lnTo>
                <a:close/>
                <a:moveTo>
                  <a:pt x="1899" y="1611"/>
                </a:moveTo>
                <a:cubicBezTo>
                  <a:pt x="1896" y="1610"/>
                  <a:pt x="1892" y="1609"/>
                  <a:pt x="1889" y="1609"/>
                </a:cubicBezTo>
                <a:cubicBezTo>
                  <a:pt x="1872" y="1609"/>
                  <a:pt x="1859" y="1620"/>
                  <a:pt x="1856" y="1635"/>
                </a:cubicBezTo>
                <a:cubicBezTo>
                  <a:pt x="1613" y="1635"/>
                  <a:pt x="1613" y="1635"/>
                  <a:pt x="1613" y="1635"/>
                </a:cubicBezTo>
                <a:cubicBezTo>
                  <a:pt x="1610" y="1620"/>
                  <a:pt x="1596" y="1609"/>
                  <a:pt x="1580" y="1609"/>
                </a:cubicBezTo>
                <a:cubicBezTo>
                  <a:pt x="1576" y="1609"/>
                  <a:pt x="1573" y="1610"/>
                  <a:pt x="1570" y="1611"/>
                </a:cubicBezTo>
                <a:cubicBezTo>
                  <a:pt x="1447" y="1398"/>
                  <a:pt x="1447" y="1398"/>
                  <a:pt x="1447" y="1398"/>
                </a:cubicBezTo>
                <a:cubicBezTo>
                  <a:pt x="1454" y="1392"/>
                  <a:pt x="1458" y="1383"/>
                  <a:pt x="1458" y="1374"/>
                </a:cubicBezTo>
                <a:cubicBezTo>
                  <a:pt x="1458" y="1363"/>
                  <a:pt x="1453" y="1354"/>
                  <a:pt x="1446" y="1348"/>
                </a:cubicBezTo>
                <a:cubicBezTo>
                  <a:pt x="1568" y="1136"/>
                  <a:pt x="1568" y="1136"/>
                  <a:pt x="1568" y="1136"/>
                </a:cubicBezTo>
                <a:cubicBezTo>
                  <a:pt x="1572" y="1138"/>
                  <a:pt x="1576" y="1139"/>
                  <a:pt x="1580" y="1139"/>
                </a:cubicBezTo>
                <a:cubicBezTo>
                  <a:pt x="1597" y="1139"/>
                  <a:pt x="1611" y="1126"/>
                  <a:pt x="1613" y="1110"/>
                </a:cubicBezTo>
                <a:cubicBezTo>
                  <a:pt x="1856" y="1110"/>
                  <a:pt x="1856" y="1110"/>
                  <a:pt x="1856" y="1110"/>
                </a:cubicBezTo>
                <a:cubicBezTo>
                  <a:pt x="1858" y="1126"/>
                  <a:pt x="1872" y="1139"/>
                  <a:pt x="1889" y="1139"/>
                </a:cubicBezTo>
                <a:cubicBezTo>
                  <a:pt x="1893" y="1139"/>
                  <a:pt x="1897" y="1138"/>
                  <a:pt x="1901" y="1136"/>
                </a:cubicBezTo>
                <a:cubicBezTo>
                  <a:pt x="2023" y="1348"/>
                  <a:pt x="2023" y="1348"/>
                  <a:pt x="2023" y="1348"/>
                </a:cubicBezTo>
                <a:cubicBezTo>
                  <a:pt x="2015" y="1354"/>
                  <a:pt x="2011" y="1363"/>
                  <a:pt x="2011" y="1374"/>
                </a:cubicBezTo>
                <a:cubicBezTo>
                  <a:pt x="2011" y="1383"/>
                  <a:pt x="2015" y="1392"/>
                  <a:pt x="2022" y="1398"/>
                </a:cubicBezTo>
                <a:lnTo>
                  <a:pt x="1899" y="1611"/>
                </a:lnTo>
                <a:close/>
              </a:path>
            </a:pathLst>
          </a:custGeom>
          <a:solidFill>
            <a:srgbClr val="3F434D">
              <a:alpha val="706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Source Sans Pro Light"/>
              <a:ea typeface="Source Sans Pro Light"/>
              <a:cs typeface="Source Sans Pro Light"/>
              <a:sym typeface="Source Sans Pro Light"/>
            </a:endParaRPr>
          </a:p>
        </p:txBody>
      </p:sp>
      <p:grpSp>
        <p:nvGrpSpPr>
          <p:cNvPr id="542" name="Google Shape;542;gb0e4b047f7_0_613"/>
          <p:cNvGrpSpPr/>
          <p:nvPr/>
        </p:nvGrpSpPr>
        <p:grpSpPr>
          <a:xfrm flipH="1">
            <a:off x="-13220" y="886047"/>
            <a:ext cx="2029619" cy="335562"/>
            <a:chOff x="1474881" y="3308553"/>
            <a:chExt cx="3226226" cy="533400"/>
          </a:xfrm>
        </p:grpSpPr>
        <p:sp>
          <p:nvSpPr>
            <p:cNvPr id="543" name="Google Shape;543;gb0e4b047f7_0_613"/>
            <p:cNvSpPr/>
            <p:nvPr/>
          </p:nvSpPr>
          <p:spPr>
            <a:xfrm>
              <a:off x="3794645" y="3308553"/>
              <a:ext cx="906462" cy="533400"/>
            </a:xfrm>
            <a:custGeom>
              <a:avLst/>
              <a:gdLst/>
              <a:ahLst/>
              <a:cxnLst/>
              <a:rect l="l" t="t" r="r" b="b"/>
              <a:pathLst>
                <a:path w="348" h="203" extrusionOk="0">
                  <a:moveTo>
                    <a:pt x="340" y="127"/>
                  </a:moveTo>
                  <a:cubicBezTo>
                    <a:pt x="214" y="127"/>
                    <a:pt x="214" y="127"/>
                    <a:pt x="214" y="127"/>
                  </a:cubicBezTo>
                  <a:cubicBezTo>
                    <a:pt x="211" y="127"/>
                    <a:pt x="207" y="127"/>
                    <a:pt x="207" y="129"/>
                  </a:cubicBezTo>
                  <a:cubicBezTo>
                    <a:pt x="202" y="146"/>
                    <a:pt x="202" y="146"/>
                    <a:pt x="202" y="146"/>
                  </a:cubicBezTo>
                  <a:cubicBezTo>
                    <a:pt x="177" y="7"/>
                    <a:pt x="177" y="7"/>
                    <a:pt x="177" y="7"/>
                  </a:cubicBezTo>
                  <a:cubicBezTo>
                    <a:pt x="176" y="3"/>
                    <a:pt x="173" y="1"/>
                    <a:pt x="169" y="0"/>
                  </a:cubicBezTo>
                  <a:cubicBezTo>
                    <a:pt x="165" y="0"/>
                    <a:pt x="162" y="3"/>
                    <a:pt x="161" y="7"/>
                  </a:cubicBezTo>
                  <a:cubicBezTo>
                    <a:pt x="126" y="149"/>
                    <a:pt x="126" y="149"/>
                    <a:pt x="126" y="149"/>
                  </a:cubicBezTo>
                  <a:cubicBezTo>
                    <a:pt x="104" y="62"/>
                    <a:pt x="104" y="62"/>
                    <a:pt x="104" y="62"/>
                  </a:cubicBezTo>
                  <a:cubicBezTo>
                    <a:pt x="103" y="59"/>
                    <a:pt x="100" y="57"/>
                    <a:pt x="97" y="57"/>
                  </a:cubicBezTo>
                  <a:cubicBezTo>
                    <a:pt x="94" y="57"/>
                    <a:pt x="90" y="61"/>
                    <a:pt x="89" y="64"/>
                  </a:cubicBezTo>
                  <a:cubicBezTo>
                    <a:pt x="66" y="127"/>
                    <a:pt x="66" y="127"/>
                    <a:pt x="66" y="127"/>
                  </a:cubicBezTo>
                  <a:cubicBezTo>
                    <a:pt x="0" y="127"/>
                    <a:pt x="0" y="127"/>
                    <a:pt x="0" y="127"/>
                  </a:cubicBezTo>
                  <a:cubicBezTo>
                    <a:pt x="0" y="143"/>
                    <a:pt x="0" y="143"/>
                    <a:pt x="0" y="143"/>
                  </a:cubicBezTo>
                  <a:cubicBezTo>
                    <a:pt x="72" y="143"/>
                    <a:pt x="72" y="143"/>
                    <a:pt x="72" y="143"/>
                  </a:cubicBezTo>
                  <a:cubicBezTo>
                    <a:pt x="75" y="143"/>
                    <a:pt x="78" y="137"/>
                    <a:pt x="79" y="134"/>
                  </a:cubicBezTo>
                  <a:cubicBezTo>
                    <a:pt x="95" y="90"/>
                    <a:pt x="95" y="90"/>
                    <a:pt x="95" y="90"/>
                  </a:cubicBezTo>
                  <a:cubicBezTo>
                    <a:pt x="118" y="186"/>
                    <a:pt x="118" y="186"/>
                    <a:pt x="118" y="186"/>
                  </a:cubicBezTo>
                  <a:cubicBezTo>
                    <a:pt x="119" y="190"/>
                    <a:pt x="122" y="195"/>
                    <a:pt x="126" y="195"/>
                  </a:cubicBezTo>
                  <a:cubicBezTo>
                    <a:pt x="126" y="195"/>
                    <a:pt x="126" y="195"/>
                    <a:pt x="126" y="195"/>
                  </a:cubicBezTo>
                  <a:cubicBezTo>
                    <a:pt x="130" y="195"/>
                    <a:pt x="133" y="191"/>
                    <a:pt x="134" y="188"/>
                  </a:cubicBezTo>
                  <a:cubicBezTo>
                    <a:pt x="168" y="49"/>
                    <a:pt x="168" y="49"/>
                    <a:pt x="168" y="49"/>
                  </a:cubicBezTo>
                  <a:cubicBezTo>
                    <a:pt x="193" y="191"/>
                    <a:pt x="193" y="191"/>
                    <a:pt x="193" y="191"/>
                  </a:cubicBezTo>
                  <a:cubicBezTo>
                    <a:pt x="193" y="194"/>
                    <a:pt x="196" y="203"/>
                    <a:pt x="200" y="203"/>
                  </a:cubicBezTo>
                  <a:cubicBezTo>
                    <a:pt x="200" y="203"/>
                    <a:pt x="200" y="203"/>
                    <a:pt x="200" y="203"/>
                  </a:cubicBezTo>
                  <a:cubicBezTo>
                    <a:pt x="204" y="203"/>
                    <a:pt x="207" y="199"/>
                    <a:pt x="208" y="196"/>
                  </a:cubicBezTo>
                  <a:cubicBezTo>
                    <a:pt x="221" y="143"/>
                    <a:pt x="221" y="143"/>
                    <a:pt x="221" y="143"/>
                  </a:cubicBezTo>
                  <a:cubicBezTo>
                    <a:pt x="340" y="143"/>
                    <a:pt x="340" y="143"/>
                    <a:pt x="340" y="143"/>
                  </a:cubicBezTo>
                  <a:cubicBezTo>
                    <a:pt x="344" y="143"/>
                    <a:pt x="348" y="139"/>
                    <a:pt x="348" y="135"/>
                  </a:cubicBezTo>
                  <a:cubicBezTo>
                    <a:pt x="348" y="131"/>
                    <a:pt x="344" y="127"/>
                    <a:pt x="340" y="12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Source Sans Pro Light"/>
                <a:ea typeface="Source Sans Pro Light"/>
                <a:cs typeface="Source Sans Pro Light"/>
                <a:sym typeface="Source Sans Pro Light"/>
              </a:endParaRPr>
            </a:p>
          </p:txBody>
        </p:sp>
        <p:sp>
          <p:nvSpPr>
            <p:cNvPr id="544" name="Google Shape;544;gb0e4b047f7_0_613"/>
            <p:cNvSpPr/>
            <p:nvPr/>
          </p:nvSpPr>
          <p:spPr>
            <a:xfrm>
              <a:off x="1474881" y="3641928"/>
              <a:ext cx="2412000" cy="429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Source Sans Pro Light"/>
                <a:ea typeface="Source Sans Pro Light"/>
                <a:cs typeface="Source Sans Pro Light"/>
                <a:sym typeface="Source Sans Pro Light"/>
              </a:endParaRPr>
            </a:p>
          </p:txBody>
        </p:sp>
      </p:grpSp>
      <p:sp>
        <p:nvSpPr>
          <p:cNvPr id="545" name="Google Shape;545;gb0e4b047f7_0_613"/>
          <p:cNvSpPr txBox="1">
            <a:spLocks noGrp="1"/>
          </p:cNvSpPr>
          <p:nvPr>
            <p:ph type="subTitle" idx="1"/>
          </p:nvPr>
        </p:nvSpPr>
        <p:spPr>
          <a:xfrm>
            <a:off x="1266125" y="2364292"/>
            <a:ext cx="1466700" cy="4755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200"/>
              <a:buFont typeface="Fredoka One"/>
              <a:buNone/>
              <a:defRPr sz="1400"/>
            </a:lvl1pPr>
            <a:lvl2pPr lvl="1" algn="l" rtl="0">
              <a:lnSpc>
                <a:spcPct val="115000"/>
              </a:lnSpc>
              <a:spcBef>
                <a:spcPts val="0"/>
              </a:spcBef>
              <a:spcAft>
                <a:spcPts val="0"/>
              </a:spcAft>
              <a:buSzPts val="1200"/>
              <a:buNone/>
              <a:defRPr sz="1200"/>
            </a:lvl2pPr>
            <a:lvl3pPr lvl="2" algn="l" rtl="0">
              <a:lnSpc>
                <a:spcPct val="115000"/>
              </a:lnSpc>
              <a:spcBef>
                <a:spcPts val="1600"/>
              </a:spcBef>
              <a:spcAft>
                <a:spcPts val="0"/>
              </a:spcAft>
              <a:buSzPts val="1200"/>
              <a:buNone/>
              <a:defRPr sz="1200"/>
            </a:lvl3pPr>
            <a:lvl4pPr lvl="3" algn="l" rtl="0">
              <a:lnSpc>
                <a:spcPct val="115000"/>
              </a:lnSpc>
              <a:spcBef>
                <a:spcPts val="1600"/>
              </a:spcBef>
              <a:spcAft>
                <a:spcPts val="0"/>
              </a:spcAft>
              <a:buSzPts val="1200"/>
              <a:buNone/>
              <a:defRPr sz="1200"/>
            </a:lvl4pPr>
            <a:lvl5pPr lvl="4" algn="l" rtl="0">
              <a:lnSpc>
                <a:spcPct val="115000"/>
              </a:lnSpc>
              <a:spcBef>
                <a:spcPts val="1600"/>
              </a:spcBef>
              <a:spcAft>
                <a:spcPts val="0"/>
              </a:spcAft>
              <a:buSzPts val="1200"/>
              <a:buNone/>
              <a:defRPr sz="1200"/>
            </a:lvl5pPr>
            <a:lvl6pPr lvl="5" algn="l" rtl="0">
              <a:lnSpc>
                <a:spcPct val="115000"/>
              </a:lnSpc>
              <a:spcBef>
                <a:spcPts val="1600"/>
              </a:spcBef>
              <a:spcAft>
                <a:spcPts val="0"/>
              </a:spcAft>
              <a:buSzPts val="1200"/>
              <a:buNone/>
              <a:defRPr sz="1200"/>
            </a:lvl6pPr>
            <a:lvl7pPr lvl="6" algn="l" rtl="0">
              <a:lnSpc>
                <a:spcPct val="115000"/>
              </a:lnSpc>
              <a:spcBef>
                <a:spcPts val="1600"/>
              </a:spcBef>
              <a:spcAft>
                <a:spcPts val="0"/>
              </a:spcAft>
              <a:buSzPts val="1200"/>
              <a:buNone/>
              <a:defRPr sz="1200"/>
            </a:lvl7pPr>
            <a:lvl8pPr lvl="7" algn="l" rtl="0">
              <a:lnSpc>
                <a:spcPct val="115000"/>
              </a:lnSpc>
              <a:spcBef>
                <a:spcPts val="1600"/>
              </a:spcBef>
              <a:spcAft>
                <a:spcPts val="0"/>
              </a:spcAft>
              <a:buSzPts val="1200"/>
              <a:buNone/>
              <a:defRPr sz="1200"/>
            </a:lvl8pPr>
            <a:lvl9pPr lvl="8" algn="l" rtl="0">
              <a:lnSpc>
                <a:spcPct val="115000"/>
              </a:lnSpc>
              <a:spcBef>
                <a:spcPts val="1600"/>
              </a:spcBef>
              <a:spcAft>
                <a:spcPts val="1600"/>
              </a:spcAft>
              <a:buSzPts val="1200"/>
              <a:buNone/>
              <a:defRPr sz="1200"/>
            </a:lvl9pPr>
          </a:lstStyle>
          <a:p>
            <a:endParaRPr/>
          </a:p>
        </p:txBody>
      </p:sp>
      <p:sp>
        <p:nvSpPr>
          <p:cNvPr id="546" name="Google Shape;546;gb0e4b047f7_0_613"/>
          <p:cNvSpPr txBox="1">
            <a:spLocks noGrp="1"/>
          </p:cNvSpPr>
          <p:nvPr>
            <p:ph type="subTitle" idx="2"/>
          </p:nvPr>
        </p:nvSpPr>
        <p:spPr>
          <a:xfrm>
            <a:off x="1266125" y="1901712"/>
            <a:ext cx="1466700" cy="3357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Fredoka One"/>
              <a:buNone/>
              <a:defRPr>
                <a:solidFill>
                  <a:schemeClr val="dk1"/>
                </a:solidFill>
                <a:latin typeface="Fredoka One"/>
                <a:ea typeface="Fredoka One"/>
                <a:cs typeface="Fredoka One"/>
                <a:sym typeface="Fredoka One"/>
              </a:defRPr>
            </a:lvl1pPr>
            <a:lvl2pPr lvl="1" algn="l" rtl="0">
              <a:lnSpc>
                <a:spcPct val="115000"/>
              </a:lnSpc>
              <a:spcBef>
                <a:spcPts val="0"/>
              </a:spcBef>
              <a:spcAft>
                <a:spcPts val="0"/>
              </a:spcAft>
              <a:buSzPts val="1400"/>
              <a:buNone/>
              <a:defRPr/>
            </a:lvl2pPr>
            <a:lvl3pPr lvl="2" algn="l" rtl="0">
              <a:lnSpc>
                <a:spcPct val="115000"/>
              </a:lnSpc>
              <a:spcBef>
                <a:spcPts val="1600"/>
              </a:spcBef>
              <a:spcAft>
                <a:spcPts val="0"/>
              </a:spcAft>
              <a:buSzPts val="1400"/>
              <a:buNone/>
              <a:defRPr/>
            </a:lvl3pPr>
            <a:lvl4pPr lvl="3" algn="l" rtl="0">
              <a:lnSpc>
                <a:spcPct val="115000"/>
              </a:lnSpc>
              <a:spcBef>
                <a:spcPts val="1600"/>
              </a:spcBef>
              <a:spcAft>
                <a:spcPts val="0"/>
              </a:spcAft>
              <a:buSzPts val="1400"/>
              <a:buNone/>
              <a:defRPr/>
            </a:lvl4pPr>
            <a:lvl5pPr lvl="4" algn="l" rtl="0">
              <a:lnSpc>
                <a:spcPct val="115000"/>
              </a:lnSpc>
              <a:spcBef>
                <a:spcPts val="1600"/>
              </a:spcBef>
              <a:spcAft>
                <a:spcPts val="0"/>
              </a:spcAft>
              <a:buSzPts val="1400"/>
              <a:buNone/>
              <a:defRPr/>
            </a:lvl5pPr>
            <a:lvl6pPr lvl="5" algn="l" rtl="0">
              <a:lnSpc>
                <a:spcPct val="115000"/>
              </a:lnSpc>
              <a:spcBef>
                <a:spcPts val="1600"/>
              </a:spcBef>
              <a:spcAft>
                <a:spcPts val="0"/>
              </a:spcAft>
              <a:buSzPts val="1400"/>
              <a:buNone/>
              <a:defRPr/>
            </a:lvl6pPr>
            <a:lvl7pPr lvl="6" algn="l" rtl="0">
              <a:lnSpc>
                <a:spcPct val="115000"/>
              </a:lnSpc>
              <a:spcBef>
                <a:spcPts val="1600"/>
              </a:spcBef>
              <a:spcAft>
                <a:spcPts val="0"/>
              </a:spcAft>
              <a:buSzPts val="1400"/>
              <a:buNone/>
              <a:defRPr/>
            </a:lvl7pPr>
            <a:lvl8pPr lvl="7" algn="l" rtl="0">
              <a:lnSpc>
                <a:spcPct val="115000"/>
              </a:lnSpc>
              <a:spcBef>
                <a:spcPts val="1600"/>
              </a:spcBef>
              <a:spcAft>
                <a:spcPts val="0"/>
              </a:spcAft>
              <a:buSzPts val="1400"/>
              <a:buNone/>
              <a:defRPr/>
            </a:lvl8pPr>
            <a:lvl9pPr lvl="8" algn="l" rtl="0">
              <a:lnSpc>
                <a:spcPct val="115000"/>
              </a:lnSpc>
              <a:spcBef>
                <a:spcPts val="1600"/>
              </a:spcBef>
              <a:spcAft>
                <a:spcPts val="1600"/>
              </a:spcAft>
              <a:buSzPts val="1400"/>
              <a:buNone/>
              <a:defRPr/>
            </a:lvl9pPr>
          </a:lstStyle>
          <a:p>
            <a:endParaRPr/>
          </a:p>
        </p:txBody>
      </p:sp>
      <p:sp>
        <p:nvSpPr>
          <p:cNvPr id="547" name="Google Shape;547;gb0e4b047f7_0_613"/>
          <p:cNvSpPr txBox="1">
            <a:spLocks noGrp="1"/>
          </p:cNvSpPr>
          <p:nvPr>
            <p:ph type="subTitle" idx="3"/>
          </p:nvPr>
        </p:nvSpPr>
        <p:spPr>
          <a:xfrm>
            <a:off x="3838625" y="2364292"/>
            <a:ext cx="1466700" cy="4755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200"/>
              <a:buFont typeface="Fredoka One"/>
              <a:buNone/>
              <a:defRPr sz="1400"/>
            </a:lvl1pPr>
            <a:lvl2pPr lvl="1" algn="l" rtl="0">
              <a:lnSpc>
                <a:spcPct val="115000"/>
              </a:lnSpc>
              <a:spcBef>
                <a:spcPts val="0"/>
              </a:spcBef>
              <a:spcAft>
                <a:spcPts val="0"/>
              </a:spcAft>
              <a:buSzPts val="1200"/>
              <a:buNone/>
              <a:defRPr sz="1200"/>
            </a:lvl2pPr>
            <a:lvl3pPr lvl="2" algn="l" rtl="0">
              <a:lnSpc>
                <a:spcPct val="115000"/>
              </a:lnSpc>
              <a:spcBef>
                <a:spcPts val="1600"/>
              </a:spcBef>
              <a:spcAft>
                <a:spcPts val="0"/>
              </a:spcAft>
              <a:buSzPts val="1200"/>
              <a:buNone/>
              <a:defRPr sz="1200"/>
            </a:lvl3pPr>
            <a:lvl4pPr lvl="3" algn="l" rtl="0">
              <a:lnSpc>
                <a:spcPct val="115000"/>
              </a:lnSpc>
              <a:spcBef>
                <a:spcPts val="1600"/>
              </a:spcBef>
              <a:spcAft>
                <a:spcPts val="0"/>
              </a:spcAft>
              <a:buSzPts val="1200"/>
              <a:buNone/>
              <a:defRPr sz="1200"/>
            </a:lvl4pPr>
            <a:lvl5pPr lvl="4" algn="l" rtl="0">
              <a:lnSpc>
                <a:spcPct val="115000"/>
              </a:lnSpc>
              <a:spcBef>
                <a:spcPts val="1600"/>
              </a:spcBef>
              <a:spcAft>
                <a:spcPts val="0"/>
              </a:spcAft>
              <a:buSzPts val="1200"/>
              <a:buNone/>
              <a:defRPr sz="1200"/>
            </a:lvl5pPr>
            <a:lvl6pPr lvl="5" algn="l" rtl="0">
              <a:lnSpc>
                <a:spcPct val="115000"/>
              </a:lnSpc>
              <a:spcBef>
                <a:spcPts val="1600"/>
              </a:spcBef>
              <a:spcAft>
                <a:spcPts val="0"/>
              </a:spcAft>
              <a:buSzPts val="1200"/>
              <a:buNone/>
              <a:defRPr sz="1200"/>
            </a:lvl6pPr>
            <a:lvl7pPr lvl="6" algn="l" rtl="0">
              <a:lnSpc>
                <a:spcPct val="115000"/>
              </a:lnSpc>
              <a:spcBef>
                <a:spcPts val="1600"/>
              </a:spcBef>
              <a:spcAft>
                <a:spcPts val="0"/>
              </a:spcAft>
              <a:buSzPts val="1200"/>
              <a:buNone/>
              <a:defRPr sz="1200"/>
            </a:lvl7pPr>
            <a:lvl8pPr lvl="7" algn="l" rtl="0">
              <a:lnSpc>
                <a:spcPct val="115000"/>
              </a:lnSpc>
              <a:spcBef>
                <a:spcPts val="1600"/>
              </a:spcBef>
              <a:spcAft>
                <a:spcPts val="0"/>
              </a:spcAft>
              <a:buSzPts val="1200"/>
              <a:buNone/>
              <a:defRPr sz="1200"/>
            </a:lvl8pPr>
            <a:lvl9pPr lvl="8" algn="l" rtl="0">
              <a:lnSpc>
                <a:spcPct val="115000"/>
              </a:lnSpc>
              <a:spcBef>
                <a:spcPts val="1600"/>
              </a:spcBef>
              <a:spcAft>
                <a:spcPts val="1600"/>
              </a:spcAft>
              <a:buSzPts val="1200"/>
              <a:buNone/>
              <a:defRPr sz="1200"/>
            </a:lvl9pPr>
          </a:lstStyle>
          <a:p>
            <a:endParaRPr/>
          </a:p>
        </p:txBody>
      </p:sp>
      <p:sp>
        <p:nvSpPr>
          <p:cNvPr id="548" name="Google Shape;548;gb0e4b047f7_0_613"/>
          <p:cNvSpPr txBox="1">
            <a:spLocks noGrp="1"/>
          </p:cNvSpPr>
          <p:nvPr>
            <p:ph type="subTitle" idx="4"/>
          </p:nvPr>
        </p:nvSpPr>
        <p:spPr>
          <a:xfrm>
            <a:off x="3838625" y="1901712"/>
            <a:ext cx="1466700" cy="3357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Fredoka One"/>
              <a:buNone/>
              <a:defRPr>
                <a:solidFill>
                  <a:schemeClr val="dk1"/>
                </a:solidFill>
                <a:latin typeface="Fredoka One"/>
                <a:ea typeface="Fredoka One"/>
                <a:cs typeface="Fredoka One"/>
                <a:sym typeface="Fredoka One"/>
              </a:defRPr>
            </a:lvl1pPr>
            <a:lvl2pPr lvl="1" algn="l" rtl="0">
              <a:lnSpc>
                <a:spcPct val="115000"/>
              </a:lnSpc>
              <a:spcBef>
                <a:spcPts val="1600"/>
              </a:spcBef>
              <a:spcAft>
                <a:spcPts val="0"/>
              </a:spcAft>
              <a:buSzPts val="1400"/>
              <a:buNone/>
              <a:defRPr/>
            </a:lvl2pPr>
            <a:lvl3pPr lvl="2" algn="l" rtl="0">
              <a:lnSpc>
                <a:spcPct val="115000"/>
              </a:lnSpc>
              <a:spcBef>
                <a:spcPts val="1600"/>
              </a:spcBef>
              <a:spcAft>
                <a:spcPts val="0"/>
              </a:spcAft>
              <a:buSzPts val="1400"/>
              <a:buNone/>
              <a:defRPr/>
            </a:lvl3pPr>
            <a:lvl4pPr lvl="3" algn="l" rtl="0">
              <a:lnSpc>
                <a:spcPct val="115000"/>
              </a:lnSpc>
              <a:spcBef>
                <a:spcPts val="1600"/>
              </a:spcBef>
              <a:spcAft>
                <a:spcPts val="0"/>
              </a:spcAft>
              <a:buSzPts val="1400"/>
              <a:buNone/>
              <a:defRPr/>
            </a:lvl4pPr>
            <a:lvl5pPr lvl="4" algn="l" rtl="0">
              <a:lnSpc>
                <a:spcPct val="115000"/>
              </a:lnSpc>
              <a:spcBef>
                <a:spcPts val="1600"/>
              </a:spcBef>
              <a:spcAft>
                <a:spcPts val="0"/>
              </a:spcAft>
              <a:buSzPts val="1400"/>
              <a:buNone/>
              <a:defRPr/>
            </a:lvl5pPr>
            <a:lvl6pPr lvl="5" algn="l" rtl="0">
              <a:lnSpc>
                <a:spcPct val="115000"/>
              </a:lnSpc>
              <a:spcBef>
                <a:spcPts val="1600"/>
              </a:spcBef>
              <a:spcAft>
                <a:spcPts val="0"/>
              </a:spcAft>
              <a:buSzPts val="1400"/>
              <a:buNone/>
              <a:defRPr/>
            </a:lvl6pPr>
            <a:lvl7pPr lvl="6" algn="l" rtl="0">
              <a:lnSpc>
                <a:spcPct val="115000"/>
              </a:lnSpc>
              <a:spcBef>
                <a:spcPts val="1600"/>
              </a:spcBef>
              <a:spcAft>
                <a:spcPts val="0"/>
              </a:spcAft>
              <a:buSzPts val="1400"/>
              <a:buNone/>
              <a:defRPr/>
            </a:lvl7pPr>
            <a:lvl8pPr lvl="7" algn="l" rtl="0">
              <a:lnSpc>
                <a:spcPct val="115000"/>
              </a:lnSpc>
              <a:spcBef>
                <a:spcPts val="1600"/>
              </a:spcBef>
              <a:spcAft>
                <a:spcPts val="0"/>
              </a:spcAft>
              <a:buSzPts val="1400"/>
              <a:buNone/>
              <a:defRPr/>
            </a:lvl8pPr>
            <a:lvl9pPr lvl="8" algn="l" rtl="0">
              <a:lnSpc>
                <a:spcPct val="115000"/>
              </a:lnSpc>
              <a:spcBef>
                <a:spcPts val="1600"/>
              </a:spcBef>
              <a:spcAft>
                <a:spcPts val="1600"/>
              </a:spcAft>
              <a:buSzPts val="1400"/>
              <a:buNone/>
              <a:defRPr/>
            </a:lvl9pPr>
          </a:lstStyle>
          <a:p>
            <a:endParaRPr/>
          </a:p>
        </p:txBody>
      </p:sp>
      <p:sp>
        <p:nvSpPr>
          <p:cNvPr id="549" name="Google Shape;549;gb0e4b047f7_0_613"/>
          <p:cNvSpPr txBox="1">
            <a:spLocks noGrp="1"/>
          </p:cNvSpPr>
          <p:nvPr>
            <p:ph type="subTitle" idx="5"/>
          </p:nvPr>
        </p:nvSpPr>
        <p:spPr>
          <a:xfrm>
            <a:off x="6411125" y="2364292"/>
            <a:ext cx="1466700" cy="4755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200"/>
              <a:buFont typeface="Fredoka One"/>
              <a:buNone/>
              <a:defRPr sz="1400"/>
            </a:lvl1pPr>
            <a:lvl2pPr lvl="1" algn="l" rtl="0">
              <a:lnSpc>
                <a:spcPct val="115000"/>
              </a:lnSpc>
              <a:spcBef>
                <a:spcPts val="0"/>
              </a:spcBef>
              <a:spcAft>
                <a:spcPts val="0"/>
              </a:spcAft>
              <a:buSzPts val="1200"/>
              <a:buNone/>
              <a:defRPr sz="1200"/>
            </a:lvl2pPr>
            <a:lvl3pPr lvl="2" algn="l" rtl="0">
              <a:lnSpc>
                <a:spcPct val="115000"/>
              </a:lnSpc>
              <a:spcBef>
                <a:spcPts val="1600"/>
              </a:spcBef>
              <a:spcAft>
                <a:spcPts val="0"/>
              </a:spcAft>
              <a:buSzPts val="1200"/>
              <a:buNone/>
              <a:defRPr sz="1200"/>
            </a:lvl3pPr>
            <a:lvl4pPr lvl="3" algn="l" rtl="0">
              <a:lnSpc>
                <a:spcPct val="115000"/>
              </a:lnSpc>
              <a:spcBef>
                <a:spcPts val="1600"/>
              </a:spcBef>
              <a:spcAft>
                <a:spcPts val="0"/>
              </a:spcAft>
              <a:buSzPts val="1200"/>
              <a:buNone/>
              <a:defRPr sz="1200"/>
            </a:lvl4pPr>
            <a:lvl5pPr lvl="4" algn="l" rtl="0">
              <a:lnSpc>
                <a:spcPct val="115000"/>
              </a:lnSpc>
              <a:spcBef>
                <a:spcPts val="1600"/>
              </a:spcBef>
              <a:spcAft>
                <a:spcPts val="0"/>
              </a:spcAft>
              <a:buSzPts val="1200"/>
              <a:buNone/>
              <a:defRPr sz="1200"/>
            </a:lvl5pPr>
            <a:lvl6pPr lvl="5" algn="l" rtl="0">
              <a:lnSpc>
                <a:spcPct val="115000"/>
              </a:lnSpc>
              <a:spcBef>
                <a:spcPts val="1600"/>
              </a:spcBef>
              <a:spcAft>
                <a:spcPts val="0"/>
              </a:spcAft>
              <a:buSzPts val="1200"/>
              <a:buNone/>
              <a:defRPr sz="1200"/>
            </a:lvl6pPr>
            <a:lvl7pPr lvl="6" algn="l" rtl="0">
              <a:lnSpc>
                <a:spcPct val="115000"/>
              </a:lnSpc>
              <a:spcBef>
                <a:spcPts val="1600"/>
              </a:spcBef>
              <a:spcAft>
                <a:spcPts val="0"/>
              </a:spcAft>
              <a:buSzPts val="1200"/>
              <a:buNone/>
              <a:defRPr sz="1200"/>
            </a:lvl7pPr>
            <a:lvl8pPr lvl="7" algn="l" rtl="0">
              <a:lnSpc>
                <a:spcPct val="115000"/>
              </a:lnSpc>
              <a:spcBef>
                <a:spcPts val="1600"/>
              </a:spcBef>
              <a:spcAft>
                <a:spcPts val="0"/>
              </a:spcAft>
              <a:buSzPts val="1200"/>
              <a:buNone/>
              <a:defRPr sz="1200"/>
            </a:lvl8pPr>
            <a:lvl9pPr lvl="8" algn="l" rtl="0">
              <a:lnSpc>
                <a:spcPct val="115000"/>
              </a:lnSpc>
              <a:spcBef>
                <a:spcPts val="1600"/>
              </a:spcBef>
              <a:spcAft>
                <a:spcPts val="1600"/>
              </a:spcAft>
              <a:buSzPts val="1200"/>
              <a:buNone/>
              <a:defRPr sz="1200"/>
            </a:lvl9pPr>
          </a:lstStyle>
          <a:p>
            <a:endParaRPr/>
          </a:p>
        </p:txBody>
      </p:sp>
      <p:sp>
        <p:nvSpPr>
          <p:cNvPr id="550" name="Google Shape;550;gb0e4b047f7_0_613"/>
          <p:cNvSpPr txBox="1">
            <a:spLocks noGrp="1"/>
          </p:cNvSpPr>
          <p:nvPr>
            <p:ph type="subTitle" idx="6"/>
          </p:nvPr>
        </p:nvSpPr>
        <p:spPr>
          <a:xfrm>
            <a:off x="6411125" y="1901712"/>
            <a:ext cx="1466700" cy="3357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Fredoka One"/>
              <a:buNone/>
              <a:defRPr>
                <a:solidFill>
                  <a:schemeClr val="dk1"/>
                </a:solidFill>
                <a:latin typeface="Fredoka One"/>
                <a:ea typeface="Fredoka One"/>
                <a:cs typeface="Fredoka One"/>
                <a:sym typeface="Fredoka One"/>
              </a:defRPr>
            </a:lvl1pPr>
            <a:lvl2pPr lvl="1" algn="l" rtl="0">
              <a:lnSpc>
                <a:spcPct val="115000"/>
              </a:lnSpc>
              <a:spcBef>
                <a:spcPts val="1600"/>
              </a:spcBef>
              <a:spcAft>
                <a:spcPts val="0"/>
              </a:spcAft>
              <a:buSzPts val="1400"/>
              <a:buNone/>
              <a:defRPr/>
            </a:lvl2pPr>
            <a:lvl3pPr lvl="2" algn="l" rtl="0">
              <a:lnSpc>
                <a:spcPct val="115000"/>
              </a:lnSpc>
              <a:spcBef>
                <a:spcPts val="1600"/>
              </a:spcBef>
              <a:spcAft>
                <a:spcPts val="0"/>
              </a:spcAft>
              <a:buSzPts val="1400"/>
              <a:buNone/>
              <a:defRPr/>
            </a:lvl3pPr>
            <a:lvl4pPr lvl="3" algn="l" rtl="0">
              <a:lnSpc>
                <a:spcPct val="115000"/>
              </a:lnSpc>
              <a:spcBef>
                <a:spcPts val="1600"/>
              </a:spcBef>
              <a:spcAft>
                <a:spcPts val="0"/>
              </a:spcAft>
              <a:buSzPts val="1400"/>
              <a:buNone/>
              <a:defRPr/>
            </a:lvl4pPr>
            <a:lvl5pPr lvl="4" algn="l" rtl="0">
              <a:lnSpc>
                <a:spcPct val="115000"/>
              </a:lnSpc>
              <a:spcBef>
                <a:spcPts val="1600"/>
              </a:spcBef>
              <a:spcAft>
                <a:spcPts val="0"/>
              </a:spcAft>
              <a:buSzPts val="1400"/>
              <a:buNone/>
              <a:defRPr/>
            </a:lvl5pPr>
            <a:lvl6pPr lvl="5" algn="l" rtl="0">
              <a:lnSpc>
                <a:spcPct val="115000"/>
              </a:lnSpc>
              <a:spcBef>
                <a:spcPts val="1600"/>
              </a:spcBef>
              <a:spcAft>
                <a:spcPts val="0"/>
              </a:spcAft>
              <a:buSzPts val="1400"/>
              <a:buNone/>
              <a:defRPr/>
            </a:lvl6pPr>
            <a:lvl7pPr lvl="6" algn="l" rtl="0">
              <a:lnSpc>
                <a:spcPct val="115000"/>
              </a:lnSpc>
              <a:spcBef>
                <a:spcPts val="1600"/>
              </a:spcBef>
              <a:spcAft>
                <a:spcPts val="0"/>
              </a:spcAft>
              <a:buSzPts val="1400"/>
              <a:buNone/>
              <a:defRPr/>
            </a:lvl7pPr>
            <a:lvl8pPr lvl="7" algn="l" rtl="0">
              <a:lnSpc>
                <a:spcPct val="115000"/>
              </a:lnSpc>
              <a:spcBef>
                <a:spcPts val="1600"/>
              </a:spcBef>
              <a:spcAft>
                <a:spcPts val="0"/>
              </a:spcAft>
              <a:buSzPts val="1400"/>
              <a:buNone/>
              <a:defRPr/>
            </a:lvl8pPr>
            <a:lvl9pPr lvl="8" algn="l" rtl="0">
              <a:lnSpc>
                <a:spcPct val="115000"/>
              </a:lnSpc>
              <a:spcBef>
                <a:spcPts val="1600"/>
              </a:spcBef>
              <a:spcAft>
                <a:spcPts val="1600"/>
              </a:spcAft>
              <a:buSzPts val="1400"/>
              <a:buNone/>
              <a:defRPr/>
            </a:lvl9pPr>
          </a:lstStyle>
          <a:p>
            <a:endParaRPr/>
          </a:p>
        </p:txBody>
      </p:sp>
      <p:sp>
        <p:nvSpPr>
          <p:cNvPr id="551" name="Google Shape;551;gb0e4b047f7_0_613"/>
          <p:cNvSpPr txBox="1">
            <a:spLocks noGrp="1"/>
          </p:cNvSpPr>
          <p:nvPr>
            <p:ph type="subTitle" idx="7"/>
          </p:nvPr>
        </p:nvSpPr>
        <p:spPr>
          <a:xfrm>
            <a:off x="1266125" y="4059742"/>
            <a:ext cx="1466700" cy="4782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200"/>
              <a:buFont typeface="Fredoka One"/>
              <a:buNone/>
              <a:defRPr sz="1400"/>
            </a:lvl1pPr>
            <a:lvl2pPr lvl="1" algn="l" rtl="0">
              <a:lnSpc>
                <a:spcPct val="115000"/>
              </a:lnSpc>
              <a:spcBef>
                <a:spcPts val="0"/>
              </a:spcBef>
              <a:spcAft>
                <a:spcPts val="0"/>
              </a:spcAft>
              <a:buSzPts val="1200"/>
              <a:buNone/>
              <a:defRPr sz="1200"/>
            </a:lvl2pPr>
            <a:lvl3pPr lvl="2" algn="l" rtl="0">
              <a:lnSpc>
                <a:spcPct val="115000"/>
              </a:lnSpc>
              <a:spcBef>
                <a:spcPts val="1600"/>
              </a:spcBef>
              <a:spcAft>
                <a:spcPts val="0"/>
              </a:spcAft>
              <a:buSzPts val="1200"/>
              <a:buNone/>
              <a:defRPr sz="1200"/>
            </a:lvl3pPr>
            <a:lvl4pPr lvl="3" algn="l" rtl="0">
              <a:lnSpc>
                <a:spcPct val="115000"/>
              </a:lnSpc>
              <a:spcBef>
                <a:spcPts val="1600"/>
              </a:spcBef>
              <a:spcAft>
                <a:spcPts val="0"/>
              </a:spcAft>
              <a:buSzPts val="1200"/>
              <a:buNone/>
              <a:defRPr sz="1200"/>
            </a:lvl4pPr>
            <a:lvl5pPr lvl="4" algn="l" rtl="0">
              <a:lnSpc>
                <a:spcPct val="115000"/>
              </a:lnSpc>
              <a:spcBef>
                <a:spcPts val="1600"/>
              </a:spcBef>
              <a:spcAft>
                <a:spcPts val="0"/>
              </a:spcAft>
              <a:buSzPts val="1200"/>
              <a:buNone/>
              <a:defRPr sz="1200"/>
            </a:lvl5pPr>
            <a:lvl6pPr lvl="5" algn="l" rtl="0">
              <a:lnSpc>
                <a:spcPct val="115000"/>
              </a:lnSpc>
              <a:spcBef>
                <a:spcPts val="1600"/>
              </a:spcBef>
              <a:spcAft>
                <a:spcPts val="0"/>
              </a:spcAft>
              <a:buSzPts val="1200"/>
              <a:buNone/>
              <a:defRPr sz="1200"/>
            </a:lvl6pPr>
            <a:lvl7pPr lvl="6" algn="l" rtl="0">
              <a:lnSpc>
                <a:spcPct val="115000"/>
              </a:lnSpc>
              <a:spcBef>
                <a:spcPts val="1600"/>
              </a:spcBef>
              <a:spcAft>
                <a:spcPts val="0"/>
              </a:spcAft>
              <a:buSzPts val="1200"/>
              <a:buNone/>
              <a:defRPr sz="1200"/>
            </a:lvl7pPr>
            <a:lvl8pPr lvl="7" algn="l" rtl="0">
              <a:lnSpc>
                <a:spcPct val="115000"/>
              </a:lnSpc>
              <a:spcBef>
                <a:spcPts val="1600"/>
              </a:spcBef>
              <a:spcAft>
                <a:spcPts val="0"/>
              </a:spcAft>
              <a:buSzPts val="1200"/>
              <a:buNone/>
              <a:defRPr sz="1200"/>
            </a:lvl8pPr>
            <a:lvl9pPr lvl="8" algn="l" rtl="0">
              <a:lnSpc>
                <a:spcPct val="115000"/>
              </a:lnSpc>
              <a:spcBef>
                <a:spcPts val="1600"/>
              </a:spcBef>
              <a:spcAft>
                <a:spcPts val="1600"/>
              </a:spcAft>
              <a:buSzPts val="1200"/>
              <a:buNone/>
              <a:defRPr sz="1200"/>
            </a:lvl9pPr>
          </a:lstStyle>
          <a:p>
            <a:endParaRPr/>
          </a:p>
        </p:txBody>
      </p:sp>
      <p:sp>
        <p:nvSpPr>
          <p:cNvPr id="552" name="Google Shape;552;gb0e4b047f7_0_613"/>
          <p:cNvSpPr txBox="1">
            <a:spLocks noGrp="1"/>
          </p:cNvSpPr>
          <p:nvPr>
            <p:ph type="subTitle" idx="8"/>
          </p:nvPr>
        </p:nvSpPr>
        <p:spPr>
          <a:xfrm>
            <a:off x="1266125" y="3593511"/>
            <a:ext cx="1466700" cy="3357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Fredoka One"/>
              <a:buNone/>
              <a:defRPr>
                <a:solidFill>
                  <a:schemeClr val="dk1"/>
                </a:solidFill>
                <a:latin typeface="Fredoka One"/>
                <a:ea typeface="Fredoka One"/>
                <a:cs typeface="Fredoka One"/>
                <a:sym typeface="Fredoka One"/>
              </a:defRPr>
            </a:lvl1pPr>
            <a:lvl2pPr lvl="1" algn="l" rtl="0">
              <a:lnSpc>
                <a:spcPct val="115000"/>
              </a:lnSpc>
              <a:spcBef>
                <a:spcPts val="1600"/>
              </a:spcBef>
              <a:spcAft>
                <a:spcPts val="0"/>
              </a:spcAft>
              <a:buSzPts val="1400"/>
              <a:buNone/>
              <a:defRPr/>
            </a:lvl2pPr>
            <a:lvl3pPr lvl="2" algn="l" rtl="0">
              <a:lnSpc>
                <a:spcPct val="115000"/>
              </a:lnSpc>
              <a:spcBef>
                <a:spcPts val="1600"/>
              </a:spcBef>
              <a:spcAft>
                <a:spcPts val="0"/>
              </a:spcAft>
              <a:buSzPts val="1400"/>
              <a:buNone/>
              <a:defRPr/>
            </a:lvl3pPr>
            <a:lvl4pPr lvl="3" algn="l" rtl="0">
              <a:lnSpc>
                <a:spcPct val="115000"/>
              </a:lnSpc>
              <a:spcBef>
                <a:spcPts val="1600"/>
              </a:spcBef>
              <a:spcAft>
                <a:spcPts val="0"/>
              </a:spcAft>
              <a:buSzPts val="1400"/>
              <a:buNone/>
              <a:defRPr/>
            </a:lvl4pPr>
            <a:lvl5pPr lvl="4" algn="l" rtl="0">
              <a:lnSpc>
                <a:spcPct val="115000"/>
              </a:lnSpc>
              <a:spcBef>
                <a:spcPts val="1600"/>
              </a:spcBef>
              <a:spcAft>
                <a:spcPts val="0"/>
              </a:spcAft>
              <a:buSzPts val="1400"/>
              <a:buNone/>
              <a:defRPr/>
            </a:lvl5pPr>
            <a:lvl6pPr lvl="5" algn="l" rtl="0">
              <a:lnSpc>
                <a:spcPct val="115000"/>
              </a:lnSpc>
              <a:spcBef>
                <a:spcPts val="1600"/>
              </a:spcBef>
              <a:spcAft>
                <a:spcPts val="0"/>
              </a:spcAft>
              <a:buSzPts val="1400"/>
              <a:buNone/>
              <a:defRPr/>
            </a:lvl6pPr>
            <a:lvl7pPr lvl="6" algn="l" rtl="0">
              <a:lnSpc>
                <a:spcPct val="115000"/>
              </a:lnSpc>
              <a:spcBef>
                <a:spcPts val="1600"/>
              </a:spcBef>
              <a:spcAft>
                <a:spcPts val="0"/>
              </a:spcAft>
              <a:buSzPts val="1400"/>
              <a:buNone/>
              <a:defRPr/>
            </a:lvl7pPr>
            <a:lvl8pPr lvl="7" algn="l" rtl="0">
              <a:lnSpc>
                <a:spcPct val="115000"/>
              </a:lnSpc>
              <a:spcBef>
                <a:spcPts val="1600"/>
              </a:spcBef>
              <a:spcAft>
                <a:spcPts val="0"/>
              </a:spcAft>
              <a:buSzPts val="1400"/>
              <a:buNone/>
              <a:defRPr/>
            </a:lvl8pPr>
            <a:lvl9pPr lvl="8" algn="l" rtl="0">
              <a:lnSpc>
                <a:spcPct val="115000"/>
              </a:lnSpc>
              <a:spcBef>
                <a:spcPts val="1600"/>
              </a:spcBef>
              <a:spcAft>
                <a:spcPts val="1600"/>
              </a:spcAft>
              <a:buSzPts val="1400"/>
              <a:buNone/>
              <a:defRPr/>
            </a:lvl9pPr>
          </a:lstStyle>
          <a:p>
            <a:endParaRPr/>
          </a:p>
        </p:txBody>
      </p:sp>
      <p:sp>
        <p:nvSpPr>
          <p:cNvPr id="553" name="Google Shape;553;gb0e4b047f7_0_613"/>
          <p:cNvSpPr txBox="1">
            <a:spLocks noGrp="1"/>
          </p:cNvSpPr>
          <p:nvPr>
            <p:ph type="subTitle" idx="9"/>
          </p:nvPr>
        </p:nvSpPr>
        <p:spPr>
          <a:xfrm>
            <a:off x="3838625" y="4059742"/>
            <a:ext cx="1466700" cy="4782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200"/>
              <a:buFont typeface="Fredoka One"/>
              <a:buNone/>
              <a:defRPr sz="1400"/>
            </a:lvl1pPr>
            <a:lvl2pPr lvl="1" algn="l" rtl="0">
              <a:lnSpc>
                <a:spcPct val="115000"/>
              </a:lnSpc>
              <a:spcBef>
                <a:spcPts val="0"/>
              </a:spcBef>
              <a:spcAft>
                <a:spcPts val="0"/>
              </a:spcAft>
              <a:buSzPts val="1200"/>
              <a:buNone/>
              <a:defRPr sz="1200"/>
            </a:lvl2pPr>
            <a:lvl3pPr lvl="2" algn="l" rtl="0">
              <a:lnSpc>
                <a:spcPct val="115000"/>
              </a:lnSpc>
              <a:spcBef>
                <a:spcPts val="1600"/>
              </a:spcBef>
              <a:spcAft>
                <a:spcPts val="0"/>
              </a:spcAft>
              <a:buSzPts val="1200"/>
              <a:buNone/>
              <a:defRPr sz="1200"/>
            </a:lvl3pPr>
            <a:lvl4pPr lvl="3" algn="l" rtl="0">
              <a:lnSpc>
                <a:spcPct val="115000"/>
              </a:lnSpc>
              <a:spcBef>
                <a:spcPts val="1600"/>
              </a:spcBef>
              <a:spcAft>
                <a:spcPts val="0"/>
              </a:spcAft>
              <a:buSzPts val="1200"/>
              <a:buNone/>
              <a:defRPr sz="1200"/>
            </a:lvl4pPr>
            <a:lvl5pPr lvl="4" algn="l" rtl="0">
              <a:lnSpc>
                <a:spcPct val="115000"/>
              </a:lnSpc>
              <a:spcBef>
                <a:spcPts val="1600"/>
              </a:spcBef>
              <a:spcAft>
                <a:spcPts val="0"/>
              </a:spcAft>
              <a:buSzPts val="1200"/>
              <a:buNone/>
              <a:defRPr sz="1200"/>
            </a:lvl5pPr>
            <a:lvl6pPr lvl="5" algn="l" rtl="0">
              <a:lnSpc>
                <a:spcPct val="115000"/>
              </a:lnSpc>
              <a:spcBef>
                <a:spcPts val="1600"/>
              </a:spcBef>
              <a:spcAft>
                <a:spcPts val="0"/>
              </a:spcAft>
              <a:buSzPts val="1200"/>
              <a:buNone/>
              <a:defRPr sz="1200"/>
            </a:lvl6pPr>
            <a:lvl7pPr lvl="6" algn="l" rtl="0">
              <a:lnSpc>
                <a:spcPct val="115000"/>
              </a:lnSpc>
              <a:spcBef>
                <a:spcPts val="1600"/>
              </a:spcBef>
              <a:spcAft>
                <a:spcPts val="0"/>
              </a:spcAft>
              <a:buSzPts val="1200"/>
              <a:buNone/>
              <a:defRPr sz="1200"/>
            </a:lvl7pPr>
            <a:lvl8pPr lvl="7" algn="l" rtl="0">
              <a:lnSpc>
                <a:spcPct val="115000"/>
              </a:lnSpc>
              <a:spcBef>
                <a:spcPts val="1600"/>
              </a:spcBef>
              <a:spcAft>
                <a:spcPts val="0"/>
              </a:spcAft>
              <a:buSzPts val="1200"/>
              <a:buNone/>
              <a:defRPr sz="1200"/>
            </a:lvl8pPr>
            <a:lvl9pPr lvl="8" algn="l" rtl="0">
              <a:lnSpc>
                <a:spcPct val="115000"/>
              </a:lnSpc>
              <a:spcBef>
                <a:spcPts val="1600"/>
              </a:spcBef>
              <a:spcAft>
                <a:spcPts val="1600"/>
              </a:spcAft>
              <a:buSzPts val="1200"/>
              <a:buNone/>
              <a:defRPr sz="1200"/>
            </a:lvl9pPr>
          </a:lstStyle>
          <a:p>
            <a:endParaRPr/>
          </a:p>
        </p:txBody>
      </p:sp>
      <p:sp>
        <p:nvSpPr>
          <p:cNvPr id="554" name="Google Shape;554;gb0e4b047f7_0_613"/>
          <p:cNvSpPr txBox="1">
            <a:spLocks noGrp="1"/>
          </p:cNvSpPr>
          <p:nvPr>
            <p:ph type="subTitle" idx="13"/>
          </p:nvPr>
        </p:nvSpPr>
        <p:spPr>
          <a:xfrm>
            <a:off x="3838625" y="3593511"/>
            <a:ext cx="1466700" cy="3357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Fredoka One"/>
              <a:buNone/>
              <a:defRPr>
                <a:solidFill>
                  <a:schemeClr val="dk1"/>
                </a:solidFill>
                <a:latin typeface="Fredoka One"/>
                <a:ea typeface="Fredoka One"/>
                <a:cs typeface="Fredoka One"/>
                <a:sym typeface="Fredoka One"/>
              </a:defRPr>
            </a:lvl1pPr>
            <a:lvl2pPr lvl="1" algn="l" rtl="0">
              <a:lnSpc>
                <a:spcPct val="115000"/>
              </a:lnSpc>
              <a:spcBef>
                <a:spcPts val="1600"/>
              </a:spcBef>
              <a:spcAft>
                <a:spcPts val="0"/>
              </a:spcAft>
              <a:buSzPts val="1400"/>
              <a:buNone/>
              <a:defRPr/>
            </a:lvl2pPr>
            <a:lvl3pPr lvl="2" algn="l" rtl="0">
              <a:lnSpc>
                <a:spcPct val="115000"/>
              </a:lnSpc>
              <a:spcBef>
                <a:spcPts val="1600"/>
              </a:spcBef>
              <a:spcAft>
                <a:spcPts val="0"/>
              </a:spcAft>
              <a:buSzPts val="1400"/>
              <a:buNone/>
              <a:defRPr/>
            </a:lvl3pPr>
            <a:lvl4pPr lvl="3" algn="l" rtl="0">
              <a:lnSpc>
                <a:spcPct val="115000"/>
              </a:lnSpc>
              <a:spcBef>
                <a:spcPts val="1600"/>
              </a:spcBef>
              <a:spcAft>
                <a:spcPts val="0"/>
              </a:spcAft>
              <a:buSzPts val="1400"/>
              <a:buNone/>
              <a:defRPr/>
            </a:lvl4pPr>
            <a:lvl5pPr lvl="4" algn="l" rtl="0">
              <a:lnSpc>
                <a:spcPct val="115000"/>
              </a:lnSpc>
              <a:spcBef>
                <a:spcPts val="1600"/>
              </a:spcBef>
              <a:spcAft>
                <a:spcPts val="0"/>
              </a:spcAft>
              <a:buSzPts val="1400"/>
              <a:buNone/>
              <a:defRPr/>
            </a:lvl5pPr>
            <a:lvl6pPr lvl="5" algn="l" rtl="0">
              <a:lnSpc>
                <a:spcPct val="115000"/>
              </a:lnSpc>
              <a:spcBef>
                <a:spcPts val="1600"/>
              </a:spcBef>
              <a:spcAft>
                <a:spcPts val="0"/>
              </a:spcAft>
              <a:buSzPts val="1400"/>
              <a:buNone/>
              <a:defRPr/>
            </a:lvl6pPr>
            <a:lvl7pPr lvl="6" algn="l" rtl="0">
              <a:lnSpc>
                <a:spcPct val="115000"/>
              </a:lnSpc>
              <a:spcBef>
                <a:spcPts val="1600"/>
              </a:spcBef>
              <a:spcAft>
                <a:spcPts val="0"/>
              </a:spcAft>
              <a:buSzPts val="1400"/>
              <a:buNone/>
              <a:defRPr/>
            </a:lvl7pPr>
            <a:lvl8pPr lvl="7" algn="l" rtl="0">
              <a:lnSpc>
                <a:spcPct val="115000"/>
              </a:lnSpc>
              <a:spcBef>
                <a:spcPts val="1600"/>
              </a:spcBef>
              <a:spcAft>
                <a:spcPts val="0"/>
              </a:spcAft>
              <a:buSzPts val="1400"/>
              <a:buNone/>
              <a:defRPr/>
            </a:lvl8pPr>
            <a:lvl9pPr lvl="8" algn="l" rtl="0">
              <a:lnSpc>
                <a:spcPct val="115000"/>
              </a:lnSpc>
              <a:spcBef>
                <a:spcPts val="1600"/>
              </a:spcBef>
              <a:spcAft>
                <a:spcPts val="1600"/>
              </a:spcAft>
              <a:buSzPts val="1400"/>
              <a:buNone/>
              <a:defRPr/>
            </a:lvl9pPr>
          </a:lstStyle>
          <a:p>
            <a:endParaRPr/>
          </a:p>
        </p:txBody>
      </p:sp>
      <p:sp>
        <p:nvSpPr>
          <p:cNvPr id="555" name="Google Shape;555;gb0e4b047f7_0_613"/>
          <p:cNvSpPr txBox="1">
            <a:spLocks noGrp="1"/>
          </p:cNvSpPr>
          <p:nvPr>
            <p:ph type="subTitle" idx="14"/>
          </p:nvPr>
        </p:nvSpPr>
        <p:spPr>
          <a:xfrm>
            <a:off x="6411125" y="4059742"/>
            <a:ext cx="1466700" cy="4782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200"/>
              <a:buFont typeface="Fredoka One"/>
              <a:buNone/>
              <a:defRPr sz="1400"/>
            </a:lvl1pPr>
            <a:lvl2pPr lvl="1" algn="l" rtl="0">
              <a:lnSpc>
                <a:spcPct val="115000"/>
              </a:lnSpc>
              <a:spcBef>
                <a:spcPts val="0"/>
              </a:spcBef>
              <a:spcAft>
                <a:spcPts val="0"/>
              </a:spcAft>
              <a:buSzPts val="1200"/>
              <a:buNone/>
              <a:defRPr sz="1200"/>
            </a:lvl2pPr>
            <a:lvl3pPr lvl="2" algn="l" rtl="0">
              <a:lnSpc>
                <a:spcPct val="115000"/>
              </a:lnSpc>
              <a:spcBef>
                <a:spcPts val="1600"/>
              </a:spcBef>
              <a:spcAft>
                <a:spcPts val="0"/>
              </a:spcAft>
              <a:buSzPts val="1200"/>
              <a:buNone/>
              <a:defRPr sz="1200"/>
            </a:lvl3pPr>
            <a:lvl4pPr lvl="3" algn="l" rtl="0">
              <a:lnSpc>
                <a:spcPct val="115000"/>
              </a:lnSpc>
              <a:spcBef>
                <a:spcPts val="1600"/>
              </a:spcBef>
              <a:spcAft>
                <a:spcPts val="0"/>
              </a:spcAft>
              <a:buSzPts val="1200"/>
              <a:buNone/>
              <a:defRPr sz="1200"/>
            </a:lvl4pPr>
            <a:lvl5pPr lvl="4" algn="l" rtl="0">
              <a:lnSpc>
                <a:spcPct val="115000"/>
              </a:lnSpc>
              <a:spcBef>
                <a:spcPts val="1600"/>
              </a:spcBef>
              <a:spcAft>
                <a:spcPts val="0"/>
              </a:spcAft>
              <a:buSzPts val="1200"/>
              <a:buNone/>
              <a:defRPr sz="1200"/>
            </a:lvl5pPr>
            <a:lvl6pPr lvl="5" algn="l" rtl="0">
              <a:lnSpc>
                <a:spcPct val="115000"/>
              </a:lnSpc>
              <a:spcBef>
                <a:spcPts val="1600"/>
              </a:spcBef>
              <a:spcAft>
                <a:spcPts val="0"/>
              </a:spcAft>
              <a:buSzPts val="1200"/>
              <a:buNone/>
              <a:defRPr sz="1200"/>
            </a:lvl6pPr>
            <a:lvl7pPr lvl="6" algn="l" rtl="0">
              <a:lnSpc>
                <a:spcPct val="115000"/>
              </a:lnSpc>
              <a:spcBef>
                <a:spcPts val="1600"/>
              </a:spcBef>
              <a:spcAft>
                <a:spcPts val="0"/>
              </a:spcAft>
              <a:buSzPts val="1200"/>
              <a:buNone/>
              <a:defRPr sz="1200"/>
            </a:lvl7pPr>
            <a:lvl8pPr lvl="7" algn="l" rtl="0">
              <a:lnSpc>
                <a:spcPct val="115000"/>
              </a:lnSpc>
              <a:spcBef>
                <a:spcPts val="1600"/>
              </a:spcBef>
              <a:spcAft>
                <a:spcPts val="0"/>
              </a:spcAft>
              <a:buSzPts val="1200"/>
              <a:buNone/>
              <a:defRPr sz="1200"/>
            </a:lvl8pPr>
            <a:lvl9pPr lvl="8" algn="l" rtl="0">
              <a:lnSpc>
                <a:spcPct val="115000"/>
              </a:lnSpc>
              <a:spcBef>
                <a:spcPts val="1600"/>
              </a:spcBef>
              <a:spcAft>
                <a:spcPts val="1600"/>
              </a:spcAft>
              <a:buSzPts val="1200"/>
              <a:buNone/>
              <a:defRPr sz="1200"/>
            </a:lvl9pPr>
          </a:lstStyle>
          <a:p>
            <a:endParaRPr/>
          </a:p>
        </p:txBody>
      </p:sp>
      <p:sp>
        <p:nvSpPr>
          <p:cNvPr id="556" name="Google Shape;556;gb0e4b047f7_0_613"/>
          <p:cNvSpPr txBox="1">
            <a:spLocks noGrp="1"/>
          </p:cNvSpPr>
          <p:nvPr>
            <p:ph type="subTitle" idx="15"/>
          </p:nvPr>
        </p:nvSpPr>
        <p:spPr>
          <a:xfrm>
            <a:off x="6411125" y="3593511"/>
            <a:ext cx="1466700" cy="3357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Fredoka One"/>
              <a:buNone/>
              <a:defRPr>
                <a:solidFill>
                  <a:schemeClr val="dk1"/>
                </a:solidFill>
                <a:latin typeface="Fredoka One"/>
                <a:ea typeface="Fredoka One"/>
                <a:cs typeface="Fredoka One"/>
                <a:sym typeface="Fredoka One"/>
              </a:defRPr>
            </a:lvl1pPr>
            <a:lvl2pPr lvl="1" algn="l" rtl="0">
              <a:lnSpc>
                <a:spcPct val="115000"/>
              </a:lnSpc>
              <a:spcBef>
                <a:spcPts val="1600"/>
              </a:spcBef>
              <a:spcAft>
                <a:spcPts val="0"/>
              </a:spcAft>
              <a:buSzPts val="1400"/>
              <a:buNone/>
              <a:defRPr/>
            </a:lvl2pPr>
            <a:lvl3pPr lvl="2" algn="l" rtl="0">
              <a:lnSpc>
                <a:spcPct val="115000"/>
              </a:lnSpc>
              <a:spcBef>
                <a:spcPts val="1600"/>
              </a:spcBef>
              <a:spcAft>
                <a:spcPts val="0"/>
              </a:spcAft>
              <a:buSzPts val="1400"/>
              <a:buNone/>
              <a:defRPr/>
            </a:lvl3pPr>
            <a:lvl4pPr lvl="3" algn="l" rtl="0">
              <a:lnSpc>
                <a:spcPct val="115000"/>
              </a:lnSpc>
              <a:spcBef>
                <a:spcPts val="1600"/>
              </a:spcBef>
              <a:spcAft>
                <a:spcPts val="0"/>
              </a:spcAft>
              <a:buSzPts val="1400"/>
              <a:buNone/>
              <a:defRPr/>
            </a:lvl4pPr>
            <a:lvl5pPr lvl="4" algn="l" rtl="0">
              <a:lnSpc>
                <a:spcPct val="115000"/>
              </a:lnSpc>
              <a:spcBef>
                <a:spcPts val="1600"/>
              </a:spcBef>
              <a:spcAft>
                <a:spcPts val="0"/>
              </a:spcAft>
              <a:buSzPts val="1400"/>
              <a:buNone/>
              <a:defRPr/>
            </a:lvl5pPr>
            <a:lvl6pPr lvl="5" algn="l" rtl="0">
              <a:lnSpc>
                <a:spcPct val="115000"/>
              </a:lnSpc>
              <a:spcBef>
                <a:spcPts val="1600"/>
              </a:spcBef>
              <a:spcAft>
                <a:spcPts val="0"/>
              </a:spcAft>
              <a:buSzPts val="1400"/>
              <a:buNone/>
              <a:defRPr/>
            </a:lvl6pPr>
            <a:lvl7pPr lvl="6" algn="l" rtl="0">
              <a:lnSpc>
                <a:spcPct val="115000"/>
              </a:lnSpc>
              <a:spcBef>
                <a:spcPts val="1600"/>
              </a:spcBef>
              <a:spcAft>
                <a:spcPts val="0"/>
              </a:spcAft>
              <a:buSzPts val="1400"/>
              <a:buNone/>
              <a:defRPr/>
            </a:lvl7pPr>
            <a:lvl8pPr lvl="7" algn="l" rtl="0">
              <a:lnSpc>
                <a:spcPct val="115000"/>
              </a:lnSpc>
              <a:spcBef>
                <a:spcPts val="1600"/>
              </a:spcBef>
              <a:spcAft>
                <a:spcPts val="0"/>
              </a:spcAft>
              <a:buSzPts val="1400"/>
              <a:buNone/>
              <a:defRPr/>
            </a:lvl8pPr>
            <a:lvl9pPr lvl="8" algn="l" rtl="0">
              <a:lnSpc>
                <a:spcPct val="115000"/>
              </a:lnSpc>
              <a:spcBef>
                <a:spcPts val="1600"/>
              </a:spcBef>
              <a:spcAft>
                <a:spcPts val="1600"/>
              </a:spcAft>
              <a:buSzPts val="1400"/>
              <a:buNone/>
              <a:defRPr/>
            </a:lvl9pPr>
          </a:lstStyle>
          <a:p>
            <a:endParaRPr/>
          </a:p>
        </p:txBody>
      </p:sp>
      <p:grpSp>
        <p:nvGrpSpPr>
          <p:cNvPr id="557" name="Google Shape;557;gb0e4b047f7_0_613"/>
          <p:cNvGrpSpPr/>
          <p:nvPr/>
        </p:nvGrpSpPr>
        <p:grpSpPr>
          <a:xfrm>
            <a:off x="7429503" y="-9546"/>
            <a:ext cx="1724010" cy="1267222"/>
            <a:chOff x="7429503" y="-9546"/>
            <a:chExt cx="1724010" cy="1267222"/>
          </a:xfrm>
        </p:grpSpPr>
        <p:sp>
          <p:nvSpPr>
            <p:cNvPr id="558" name="Google Shape;558;gb0e4b047f7_0_613"/>
            <p:cNvSpPr/>
            <p:nvPr/>
          </p:nvSpPr>
          <p:spPr>
            <a:xfrm rot="10800000" flipH="1">
              <a:off x="7429503" y="-9546"/>
              <a:ext cx="1647810" cy="1267222"/>
            </a:xfrm>
            <a:custGeom>
              <a:avLst/>
              <a:gdLst/>
              <a:ahLst/>
              <a:cxnLst/>
              <a:rect l="l" t="t" r="r" b="b"/>
              <a:pathLst>
                <a:path w="21600" h="21492" extrusionOk="0">
                  <a:moveTo>
                    <a:pt x="21600" y="673"/>
                  </a:moveTo>
                  <a:cubicBezTo>
                    <a:pt x="21600" y="673"/>
                    <a:pt x="21600" y="673"/>
                    <a:pt x="21600" y="20101"/>
                  </a:cubicBezTo>
                  <a:lnTo>
                    <a:pt x="21600" y="21492"/>
                  </a:lnTo>
                  <a:lnTo>
                    <a:pt x="0" y="21492"/>
                  </a:lnTo>
                  <a:lnTo>
                    <a:pt x="0" y="20470"/>
                  </a:lnTo>
                  <a:lnTo>
                    <a:pt x="49" y="20352"/>
                  </a:lnTo>
                  <a:cubicBezTo>
                    <a:pt x="318" y="19776"/>
                    <a:pt x="697" y="19269"/>
                    <a:pt x="1149" y="18885"/>
                  </a:cubicBezTo>
                  <a:cubicBezTo>
                    <a:pt x="2434" y="17802"/>
                    <a:pt x="4139" y="17710"/>
                    <a:pt x="5564" y="16909"/>
                  </a:cubicBezTo>
                  <a:cubicBezTo>
                    <a:pt x="7575" y="15786"/>
                    <a:pt x="8838" y="13383"/>
                    <a:pt x="9743" y="10987"/>
                  </a:cubicBezTo>
                  <a:cubicBezTo>
                    <a:pt x="10654" y="8597"/>
                    <a:pt x="11352" y="6037"/>
                    <a:pt x="12738" y="3989"/>
                  </a:cubicBezTo>
                  <a:cubicBezTo>
                    <a:pt x="14029" y="2085"/>
                    <a:pt x="15884" y="726"/>
                    <a:pt x="17907" y="201"/>
                  </a:cubicBezTo>
                  <a:cubicBezTo>
                    <a:pt x="18890" y="-49"/>
                    <a:pt x="19935" y="-108"/>
                    <a:pt x="20885" y="273"/>
                  </a:cubicBezTo>
                  <a:cubicBezTo>
                    <a:pt x="21131" y="371"/>
                    <a:pt x="21371" y="509"/>
                    <a:pt x="21600" y="673"/>
                  </a:cubicBezTo>
                  <a:close/>
                </a:path>
              </a:pathLst>
            </a:custGeom>
            <a:solidFill>
              <a:schemeClr val="dk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Source Sans Pro"/>
                <a:buNone/>
              </a:pPr>
              <a:endParaRPr sz="1800" b="0" i="0" u="none" strike="noStrike" cap="none">
                <a:solidFill>
                  <a:srgbClr val="000000"/>
                </a:solidFill>
                <a:latin typeface="Source Sans Pro"/>
                <a:ea typeface="Source Sans Pro"/>
                <a:cs typeface="Source Sans Pro"/>
                <a:sym typeface="Source Sans Pro"/>
              </a:endParaRPr>
            </a:p>
          </p:txBody>
        </p:sp>
        <p:sp>
          <p:nvSpPr>
            <p:cNvPr id="559" name="Google Shape;559;gb0e4b047f7_0_613"/>
            <p:cNvSpPr/>
            <p:nvPr/>
          </p:nvSpPr>
          <p:spPr>
            <a:xfrm rot="10800000" flipH="1">
              <a:off x="7505703" y="-9546"/>
              <a:ext cx="1647810" cy="1267222"/>
            </a:xfrm>
            <a:custGeom>
              <a:avLst/>
              <a:gdLst/>
              <a:ahLst/>
              <a:cxnLst/>
              <a:rect l="l" t="t" r="r" b="b"/>
              <a:pathLst>
                <a:path w="21600" h="21492" extrusionOk="0">
                  <a:moveTo>
                    <a:pt x="21600" y="673"/>
                  </a:moveTo>
                  <a:cubicBezTo>
                    <a:pt x="21600" y="673"/>
                    <a:pt x="21600" y="673"/>
                    <a:pt x="21600" y="20101"/>
                  </a:cubicBezTo>
                  <a:lnTo>
                    <a:pt x="21600" y="21492"/>
                  </a:lnTo>
                  <a:lnTo>
                    <a:pt x="0" y="21492"/>
                  </a:lnTo>
                  <a:lnTo>
                    <a:pt x="0" y="20470"/>
                  </a:lnTo>
                  <a:lnTo>
                    <a:pt x="49" y="20352"/>
                  </a:lnTo>
                  <a:cubicBezTo>
                    <a:pt x="318" y="19776"/>
                    <a:pt x="697" y="19269"/>
                    <a:pt x="1149" y="18885"/>
                  </a:cubicBezTo>
                  <a:cubicBezTo>
                    <a:pt x="2434" y="17802"/>
                    <a:pt x="4139" y="17710"/>
                    <a:pt x="5564" y="16909"/>
                  </a:cubicBezTo>
                  <a:cubicBezTo>
                    <a:pt x="7575" y="15786"/>
                    <a:pt x="8838" y="13383"/>
                    <a:pt x="9743" y="10987"/>
                  </a:cubicBezTo>
                  <a:cubicBezTo>
                    <a:pt x="10654" y="8597"/>
                    <a:pt x="11352" y="6037"/>
                    <a:pt x="12738" y="3989"/>
                  </a:cubicBezTo>
                  <a:cubicBezTo>
                    <a:pt x="14029" y="2085"/>
                    <a:pt x="15884" y="726"/>
                    <a:pt x="17907" y="201"/>
                  </a:cubicBezTo>
                  <a:cubicBezTo>
                    <a:pt x="18890" y="-49"/>
                    <a:pt x="19935" y="-108"/>
                    <a:pt x="20885" y="273"/>
                  </a:cubicBezTo>
                  <a:cubicBezTo>
                    <a:pt x="21131" y="371"/>
                    <a:pt x="21371" y="509"/>
                    <a:pt x="21600" y="673"/>
                  </a:cubicBezTo>
                  <a:close/>
                </a:path>
              </a:pathLst>
            </a:custGeom>
            <a:gradFill>
              <a:gsLst>
                <a:gs pos="0">
                  <a:srgbClr val="33CCCC"/>
                </a:gs>
                <a:gs pos="100000">
                  <a:srgbClr val="0084B4"/>
                </a:gs>
              </a:gsLst>
              <a:lin ang="2698631" scaled="0"/>
            </a:gra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Source Sans Pro"/>
                <a:buNone/>
              </a:pPr>
              <a:endParaRPr sz="1800" b="0" i="0" u="none" strike="noStrike" cap="none">
                <a:solidFill>
                  <a:srgbClr val="000000"/>
                </a:solidFill>
                <a:latin typeface="Source Sans Pro"/>
                <a:ea typeface="Source Sans Pro"/>
                <a:cs typeface="Source Sans Pro"/>
                <a:sym typeface="Source Sans Pro"/>
              </a:endParaRPr>
            </a:p>
          </p:txBody>
        </p:sp>
      </p:grpSp>
      <p:grpSp>
        <p:nvGrpSpPr>
          <p:cNvPr id="560" name="Google Shape;560;gb0e4b047f7_0_613"/>
          <p:cNvGrpSpPr/>
          <p:nvPr/>
        </p:nvGrpSpPr>
        <p:grpSpPr>
          <a:xfrm>
            <a:off x="-9538" y="3885802"/>
            <a:ext cx="1724064" cy="1267222"/>
            <a:chOff x="-9538" y="3885802"/>
            <a:chExt cx="1724064" cy="1267222"/>
          </a:xfrm>
        </p:grpSpPr>
        <p:sp>
          <p:nvSpPr>
            <p:cNvPr id="561" name="Google Shape;561;gb0e4b047f7_0_613"/>
            <p:cNvSpPr/>
            <p:nvPr/>
          </p:nvSpPr>
          <p:spPr>
            <a:xfrm flipH="1">
              <a:off x="66662" y="3885802"/>
              <a:ext cx="1647864" cy="1267222"/>
            </a:xfrm>
            <a:custGeom>
              <a:avLst/>
              <a:gdLst/>
              <a:ahLst/>
              <a:cxnLst/>
              <a:rect l="l" t="t" r="r" b="b"/>
              <a:pathLst>
                <a:path w="21600" h="21492" extrusionOk="0">
                  <a:moveTo>
                    <a:pt x="21600" y="673"/>
                  </a:moveTo>
                  <a:cubicBezTo>
                    <a:pt x="21600" y="673"/>
                    <a:pt x="21600" y="673"/>
                    <a:pt x="21600" y="20101"/>
                  </a:cubicBezTo>
                  <a:lnTo>
                    <a:pt x="21600" y="21492"/>
                  </a:lnTo>
                  <a:lnTo>
                    <a:pt x="0" y="21492"/>
                  </a:lnTo>
                  <a:lnTo>
                    <a:pt x="0" y="20470"/>
                  </a:lnTo>
                  <a:lnTo>
                    <a:pt x="49" y="20352"/>
                  </a:lnTo>
                  <a:cubicBezTo>
                    <a:pt x="318" y="19776"/>
                    <a:pt x="697" y="19269"/>
                    <a:pt x="1149" y="18885"/>
                  </a:cubicBezTo>
                  <a:cubicBezTo>
                    <a:pt x="2434" y="17802"/>
                    <a:pt x="4139" y="17710"/>
                    <a:pt x="5564" y="16909"/>
                  </a:cubicBezTo>
                  <a:cubicBezTo>
                    <a:pt x="7575" y="15786"/>
                    <a:pt x="8838" y="13383"/>
                    <a:pt x="9743" y="10987"/>
                  </a:cubicBezTo>
                  <a:cubicBezTo>
                    <a:pt x="10654" y="8597"/>
                    <a:pt x="11352" y="6037"/>
                    <a:pt x="12738" y="3989"/>
                  </a:cubicBezTo>
                  <a:cubicBezTo>
                    <a:pt x="14029" y="2085"/>
                    <a:pt x="15884" y="726"/>
                    <a:pt x="17907" y="201"/>
                  </a:cubicBezTo>
                  <a:cubicBezTo>
                    <a:pt x="18890" y="-49"/>
                    <a:pt x="19935" y="-108"/>
                    <a:pt x="20885" y="273"/>
                  </a:cubicBezTo>
                  <a:cubicBezTo>
                    <a:pt x="21131" y="371"/>
                    <a:pt x="21371" y="509"/>
                    <a:pt x="21600" y="673"/>
                  </a:cubicBezTo>
                  <a:close/>
                </a:path>
              </a:pathLst>
            </a:custGeom>
            <a:solidFill>
              <a:schemeClr val="dk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Source Sans Pro"/>
                <a:buNone/>
              </a:pPr>
              <a:endParaRPr sz="1800" b="0" i="0" u="none" strike="noStrike" cap="none">
                <a:solidFill>
                  <a:srgbClr val="000000"/>
                </a:solidFill>
                <a:latin typeface="Source Sans Pro"/>
                <a:ea typeface="Source Sans Pro"/>
                <a:cs typeface="Source Sans Pro"/>
                <a:sym typeface="Source Sans Pro"/>
              </a:endParaRPr>
            </a:p>
          </p:txBody>
        </p:sp>
        <p:sp>
          <p:nvSpPr>
            <p:cNvPr id="562" name="Google Shape;562;gb0e4b047f7_0_613"/>
            <p:cNvSpPr/>
            <p:nvPr/>
          </p:nvSpPr>
          <p:spPr>
            <a:xfrm flipH="1">
              <a:off x="-9538" y="3885802"/>
              <a:ext cx="1647864" cy="1267222"/>
            </a:xfrm>
            <a:custGeom>
              <a:avLst/>
              <a:gdLst/>
              <a:ahLst/>
              <a:cxnLst/>
              <a:rect l="l" t="t" r="r" b="b"/>
              <a:pathLst>
                <a:path w="21600" h="21492" extrusionOk="0">
                  <a:moveTo>
                    <a:pt x="21600" y="673"/>
                  </a:moveTo>
                  <a:cubicBezTo>
                    <a:pt x="21600" y="673"/>
                    <a:pt x="21600" y="673"/>
                    <a:pt x="21600" y="20101"/>
                  </a:cubicBezTo>
                  <a:lnTo>
                    <a:pt x="21600" y="21492"/>
                  </a:lnTo>
                  <a:lnTo>
                    <a:pt x="0" y="21492"/>
                  </a:lnTo>
                  <a:lnTo>
                    <a:pt x="0" y="20470"/>
                  </a:lnTo>
                  <a:lnTo>
                    <a:pt x="49" y="20352"/>
                  </a:lnTo>
                  <a:cubicBezTo>
                    <a:pt x="318" y="19776"/>
                    <a:pt x="697" y="19269"/>
                    <a:pt x="1149" y="18885"/>
                  </a:cubicBezTo>
                  <a:cubicBezTo>
                    <a:pt x="2434" y="17802"/>
                    <a:pt x="4139" y="17710"/>
                    <a:pt x="5564" y="16909"/>
                  </a:cubicBezTo>
                  <a:cubicBezTo>
                    <a:pt x="7575" y="15786"/>
                    <a:pt x="8838" y="13383"/>
                    <a:pt x="9743" y="10987"/>
                  </a:cubicBezTo>
                  <a:cubicBezTo>
                    <a:pt x="10654" y="8597"/>
                    <a:pt x="11352" y="6037"/>
                    <a:pt x="12738" y="3989"/>
                  </a:cubicBezTo>
                  <a:cubicBezTo>
                    <a:pt x="14029" y="2085"/>
                    <a:pt x="15884" y="726"/>
                    <a:pt x="17907" y="201"/>
                  </a:cubicBezTo>
                  <a:cubicBezTo>
                    <a:pt x="18890" y="-49"/>
                    <a:pt x="19935" y="-108"/>
                    <a:pt x="20885" y="273"/>
                  </a:cubicBezTo>
                  <a:cubicBezTo>
                    <a:pt x="21131" y="371"/>
                    <a:pt x="21371" y="509"/>
                    <a:pt x="21600" y="673"/>
                  </a:cubicBezTo>
                  <a:close/>
                </a:path>
              </a:pathLst>
            </a:custGeom>
            <a:gradFill>
              <a:gsLst>
                <a:gs pos="0">
                  <a:srgbClr val="33CCCC"/>
                </a:gs>
                <a:gs pos="100000">
                  <a:srgbClr val="0084B4"/>
                </a:gs>
              </a:gsLst>
              <a:lin ang="2698631" scaled="0"/>
            </a:gra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Source Sans Pro"/>
                <a:buNone/>
              </a:pPr>
              <a:endParaRPr sz="1800" b="0" i="0" u="none" strike="noStrike" cap="none">
                <a:solidFill>
                  <a:srgbClr val="000000"/>
                </a:solidFill>
                <a:latin typeface="Source Sans Pro"/>
                <a:ea typeface="Source Sans Pro"/>
                <a:cs typeface="Source Sans Pro"/>
                <a:sym typeface="Source Sans Pro"/>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63"/>
        <p:cNvGrpSpPr/>
        <p:nvPr/>
      </p:nvGrpSpPr>
      <p:grpSpPr>
        <a:xfrm>
          <a:off x="0" y="0"/>
          <a:ext cx="0" cy="0"/>
          <a:chOff x="0" y="0"/>
          <a:chExt cx="0" cy="0"/>
        </a:xfrm>
      </p:grpSpPr>
      <p:sp>
        <p:nvSpPr>
          <p:cNvPr id="564" name="Google Shape;564;gb0e4b047f7_0_638"/>
          <p:cNvSpPr txBox="1">
            <a:spLocks noGrp="1"/>
          </p:cNvSpPr>
          <p:nvPr>
            <p:ph type="title" hasCustomPrompt="1"/>
          </p:nvPr>
        </p:nvSpPr>
        <p:spPr>
          <a:xfrm>
            <a:off x="713250" y="1742900"/>
            <a:ext cx="7717500" cy="11295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2000"/>
              <a:buNone/>
              <a:defRPr sz="8000"/>
            </a:lvl1pPr>
            <a:lvl2pPr lvl="1" algn="ctr" rtl="0">
              <a:lnSpc>
                <a:spcPct val="100000"/>
              </a:lnSpc>
              <a:spcBef>
                <a:spcPts val="0"/>
              </a:spcBef>
              <a:spcAft>
                <a:spcPts val="0"/>
              </a:spcAft>
              <a:buSzPts val="12000"/>
              <a:buNone/>
              <a:defRPr sz="12000"/>
            </a:lvl2pPr>
            <a:lvl3pPr lvl="2" algn="ctr" rtl="0">
              <a:lnSpc>
                <a:spcPct val="100000"/>
              </a:lnSpc>
              <a:spcBef>
                <a:spcPts val="0"/>
              </a:spcBef>
              <a:spcAft>
                <a:spcPts val="0"/>
              </a:spcAft>
              <a:buSzPts val="12000"/>
              <a:buNone/>
              <a:defRPr sz="12000"/>
            </a:lvl3pPr>
            <a:lvl4pPr lvl="3" algn="ctr" rtl="0">
              <a:lnSpc>
                <a:spcPct val="100000"/>
              </a:lnSpc>
              <a:spcBef>
                <a:spcPts val="0"/>
              </a:spcBef>
              <a:spcAft>
                <a:spcPts val="0"/>
              </a:spcAft>
              <a:buSzPts val="12000"/>
              <a:buNone/>
              <a:defRPr sz="12000"/>
            </a:lvl4pPr>
            <a:lvl5pPr lvl="4" algn="ctr" rtl="0">
              <a:lnSpc>
                <a:spcPct val="100000"/>
              </a:lnSpc>
              <a:spcBef>
                <a:spcPts val="0"/>
              </a:spcBef>
              <a:spcAft>
                <a:spcPts val="0"/>
              </a:spcAft>
              <a:buSzPts val="12000"/>
              <a:buNone/>
              <a:defRPr sz="12000"/>
            </a:lvl5pPr>
            <a:lvl6pPr lvl="5" algn="ctr" rtl="0">
              <a:lnSpc>
                <a:spcPct val="100000"/>
              </a:lnSpc>
              <a:spcBef>
                <a:spcPts val="0"/>
              </a:spcBef>
              <a:spcAft>
                <a:spcPts val="0"/>
              </a:spcAft>
              <a:buSzPts val="12000"/>
              <a:buNone/>
              <a:defRPr sz="12000"/>
            </a:lvl6pPr>
            <a:lvl7pPr lvl="6" algn="ctr" rtl="0">
              <a:lnSpc>
                <a:spcPct val="100000"/>
              </a:lnSpc>
              <a:spcBef>
                <a:spcPts val="0"/>
              </a:spcBef>
              <a:spcAft>
                <a:spcPts val="0"/>
              </a:spcAft>
              <a:buSzPts val="12000"/>
              <a:buNone/>
              <a:defRPr sz="12000"/>
            </a:lvl7pPr>
            <a:lvl8pPr lvl="7" algn="ctr" rtl="0">
              <a:lnSpc>
                <a:spcPct val="100000"/>
              </a:lnSpc>
              <a:spcBef>
                <a:spcPts val="0"/>
              </a:spcBef>
              <a:spcAft>
                <a:spcPts val="0"/>
              </a:spcAft>
              <a:buSzPts val="12000"/>
              <a:buNone/>
              <a:defRPr sz="12000"/>
            </a:lvl8pPr>
            <a:lvl9pPr lvl="8" algn="ctr" rtl="0">
              <a:lnSpc>
                <a:spcPct val="100000"/>
              </a:lnSpc>
              <a:spcBef>
                <a:spcPts val="0"/>
              </a:spcBef>
              <a:spcAft>
                <a:spcPts val="0"/>
              </a:spcAft>
              <a:buSzPts val="12000"/>
              <a:buNone/>
              <a:defRPr sz="12000"/>
            </a:lvl9pPr>
          </a:lstStyle>
          <a:p>
            <a:r>
              <a:t>xx%</a:t>
            </a:r>
          </a:p>
        </p:txBody>
      </p:sp>
      <p:sp>
        <p:nvSpPr>
          <p:cNvPr id="565" name="Google Shape;565;gb0e4b047f7_0_638"/>
          <p:cNvSpPr txBox="1">
            <a:spLocks noGrp="1"/>
          </p:cNvSpPr>
          <p:nvPr>
            <p:ph type="body" idx="1"/>
          </p:nvPr>
        </p:nvSpPr>
        <p:spPr>
          <a:xfrm>
            <a:off x="713225" y="2923625"/>
            <a:ext cx="7717500" cy="456900"/>
          </a:xfrm>
          <a:prstGeom prst="rect">
            <a:avLst/>
          </a:prstGeom>
          <a:noFill/>
          <a:ln>
            <a:noFill/>
          </a:ln>
        </p:spPr>
        <p:txBody>
          <a:bodyPr spcFirstLastPara="1" wrap="square" lIns="91425" tIns="91425" rIns="91425" bIns="91425" anchor="t" anchorCtr="0">
            <a:noAutofit/>
          </a:bodyPr>
          <a:lstStyle>
            <a:lvl1pPr marL="457200" lvl="0" indent="-342900" algn="ctr" rtl="0">
              <a:lnSpc>
                <a:spcPct val="100000"/>
              </a:lnSpc>
              <a:spcBef>
                <a:spcPts val="0"/>
              </a:spcBef>
              <a:spcAft>
                <a:spcPts val="0"/>
              </a:spcAft>
              <a:buSzPts val="1800"/>
              <a:buChar char="●"/>
              <a:defRPr/>
            </a:lvl1pPr>
            <a:lvl2pPr marL="914400" lvl="1" indent="-317500" algn="ctr" rtl="0">
              <a:lnSpc>
                <a:spcPct val="115000"/>
              </a:lnSpc>
              <a:spcBef>
                <a:spcPts val="1600"/>
              </a:spcBef>
              <a:spcAft>
                <a:spcPts val="0"/>
              </a:spcAft>
              <a:buSzPts val="1400"/>
              <a:buChar char="○"/>
              <a:defRPr/>
            </a:lvl2pPr>
            <a:lvl3pPr marL="1371600" lvl="2" indent="-317500" algn="ctr" rtl="0">
              <a:lnSpc>
                <a:spcPct val="115000"/>
              </a:lnSpc>
              <a:spcBef>
                <a:spcPts val="1600"/>
              </a:spcBef>
              <a:spcAft>
                <a:spcPts val="0"/>
              </a:spcAft>
              <a:buSzPts val="1400"/>
              <a:buChar char="■"/>
              <a:defRPr/>
            </a:lvl3pPr>
            <a:lvl4pPr marL="1828800" lvl="3" indent="-317500" algn="ctr" rtl="0">
              <a:lnSpc>
                <a:spcPct val="115000"/>
              </a:lnSpc>
              <a:spcBef>
                <a:spcPts val="1600"/>
              </a:spcBef>
              <a:spcAft>
                <a:spcPts val="0"/>
              </a:spcAft>
              <a:buSzPts val="1400"/>
              <a:buChar char="●"/>
              <a:defRPr/>
            </a:lvl4pPr>
            <a:lvl5pPr marL="2286000" lvl="4" indent="-317500" algn="ctr" rtl="0">
              <a:lnSpc>
                <a:spcPct val="115000"/>
              </a:lnSpc>
              <a:spcBef>
                <a:spcPts val="1600"/>
              </a:spcBef>
              <a:spcAft>
                <a:spcPts val="0"/>
              </a:spcAft>
              <a:buSzPts val="1400"/>
              <a:buChar char="○"/>
              <a:defRPr/>
            </a:lvl5pPr>
            <a:lvl6pPr marL="2743200" lvl="5" indent="-317500" algn="ctr" rtl="0">
              <a:lnSpc>
                <a:spcPct val="115000"/>
              </a:lnSpc>
              <a:spcBef>
                <a:spcPts val="1600"/>
              </a:spcBef>
              <a:spcAft>
                <a:spcPts val="0"/>
              </a:spcAft>
              <a:buSzPts val="1400"/>
              <a:buChar char="■"/>
              <a:defRPr/>
            </a:lvl6pPr>
            <a:lvl7pPr marL="3200400" lvl="6" indent="-317500" algn="ctr" rtl="0">
              <a:lnSpc>
                <a:spcPct val="115000"/>
              </a:lnSpc>
              <a:spcBef>
                <a:spcPts val="1600"/>
              </a:spcBef>
              <a:spcAft>
                <a:spcPts val="0"/>
              </a:spcAft>
              <a:buSzPts val="1400"/>
              <a:buChar char="●"/>
              <a:defRPr/>
            </a:lvl7pPr>
            <a:lvl8pPr marL="3657600" lvl="7" indent="-317500" algn="ctr" rtl="0">
              <a:lnSpc>
                <a:spcPct val="115000"/>
              </a:lnSpc>
              <a:spcBef>
                <a:spcPts val="1600"/>
              </a:spcBef>
              <a:spcAft>
                <a:spcPts val="0"/>
              </a:spcAft>
              <a:buSzPts val="1400"/>
              <a:buChar char="○"/>
              <a:defRPr/>
            </a:lvl8pPr>
            <a:lvl9pPr marL="4114800" lvl="8" indent="-317500" algn="ctr" rtl="0">
              <a:lnSpc>
                <a:spcPct val="115000"/>
              </a:lnSpc>
              <a:spcBef>
                <a:spcPts val="1600"/>
              </a:spcBef>
              <a:spcAft>
                <a:spcPts val="1600"/>
              </a:spcAft>
              <a:buSzPts val="1400"/>
              <a:buChar char="■"/>
              <a:defRPr/>
            </a:lvl9pPr>
          </a:lstStyle>
          <a:p>
            <a:endParaRPr/>
          </a:p>
        </p:txBody>
      </p:sp>
      <p:sp>
        <p:nvSpPr>
          <p:cNvPr id="566" name="Google Shape;566;gb0e4b047f7_0_638"/>
          <p:cNvSpPr/>
          <p:nvPr/>
        </p:nvSpPr>
        <p:spPr>
          <a:xfrm rot="-7200000" flipH="1">
            <a:off x="-1127256" y="510510"/>
            <a:ext cx="3131287" cy="3381546"/>
          </a:xfrm>
          <a:custGeom>
            <a:avLst/>
            <a:gdLst/>
            <a:ahLst/>
            <a:cxnLst/>
            <a:rect l="l" t="t" r="r" b="b"/>
            <a:pathLst>
              <a:path w="2541" h="2745" extrusionOk="0">
                <a:moveTo>
                  <a:pt x="2508" y="1609"/>
                </a:moveTo>
                <a:cubicBezTo>
                  <a:pt x="2504" y="1609"/>
                  <a:pt x="2500" y="1610"/>
                  <a:pt x="2497" y="1611"/>
                </a:cubicBezTo>
                <a:cubicBezTo>
                  <a:pt x="2375" y="1398"/>
                  <a:pt x="2375" y="1398"/>
                  <a:pt x="2375" y="1398"/>
                </a:cubicBezTo>
                <a:cubicBezTo>
                  <a:pt x="2381" y="1392"/>
                  <a:pt x="2386" y="1383"/>
                  <a:pt x="2386" y="1374"/>
                </a:cubicBezTo>
                <a:cubicBezTo>
                  <a:pt x="2386" y="1363"/>
                  <a:pt x="2381" y="1354"/>
                  <a:pt x="2374" y="1348"/>
                </a:cubicBezTo>
                <a:cubicBezTo>
                  <a:pt x="2496" y="1136"/>
                  <a:pt x="2496" y="1136"/>
                  <a:pt x="2496" y="1136"/>
                </a:cubicBezTo>
                <a:cubicBezTo>
                  <a:pt x="2500" y="1137"/>
                  <a:pt x="2504" y="1138"/>
                  <a:pt x="2508" y="1138"/>
                </a:cubicBezTo>
                <a:cubicBezTo>
                  <a:pt x="2526" y="1138"/>
                  <a:pt x="2541" y="1123"/>
                  <a:pt x="2541" y="1105"/>
                </a:cubicBezTo>
                <a:cubicBezTo>
                  <a:pt x="2541" y="1087"/>
                  <a:pt x="2526" y="1072"/>
                  <a:pt x="2508" y="1072"/>
                </a:cubicBezTo>
                <a:cubicBezTo>
                  <a:pt x="2489" y="1072"/>
                  <a:pt x="2475" y="1087"/>
                  <a:pt x="2475" y="1105"/>
                </a:cubicBezTo>
                <a:cubicBezTo>
                  <a:pt x="2475" y="1115"/>
                  <a:pt x="2479" y="1124"/>
                  <a:pt x="2486" y="1130"/>
                </a:cubicBezTo>
                <a:cubicBezTo>
                  <a:pt x="2363" y="1342"/>
                  <a:pt x="2363" y="1342"/>
                  <a:pt x="2363" y="1342"/>
                </a:cubicBezTo>
                <a:cubicBezTo>
                  <a:pt x="2360" y="1341"/>
                  <a:pt x="2356" y="1340"/>
                  <a:pt x="2352" y="1340"/>
                </a:cubicBezTo>
                <a:cubicBezTo>
                  <a:pt x="2336" y="1340"/>
                  <a:pt x="2323" y="1352"/>
                  <a:pt x="2320" y="1367"/>
                </a:cubicBezTo>
                <a:cubicBezTo>
                  <a:pt x="2077" y="1367"/>
                  <a:pt x="2077" y="1367"/>
                  <a:pt x="2077" y="1367"/>
                </a:cubicBezTo>
                <a:cubicBezTo>
                  <a:pt x="2073" y="1352"/>
                  <a:pt x="2060" y="1340"/>
                  <a:pt x="2044" y="1340"/>
                </a:cubicBezTo>
                <a:cubicBezTo>
                  <a:pt x="2040" y="1340"/>
                  <a:pt x="2037" y="1341"/>
                  <a:pt x="2033" y="1342"/>
                </a:cubicBezTo>
                <a:cubicBezTo>
                  <a:pt x="1911" y="1130"/>
                  <a:pt x="1911" y="1130"/>
                  <a:pt x="1911" y="1130"/>
                </a:cubicBezTo>
                <a:cubicBezTo>
                  <a:pt x="1918" y="1124"/>
                  <a:pt x="1922" y="1115"/>
                  <a:pt x="1922" y="1105"/>
                </a:cubicBezTo>
                <a:cubicBezTo>
                  <a:pt x="1922" y="1087"/>
                  <a:pt x="1907" y="1072"/>
                  <a:pt x="1889" y="1072"/>
                </a:cubicBezTo>
                <a:cubicBezTo>
                  <a:pt x="1873" y="1072"/>
                  <a:pt x="1859" y="1083"/>
                  <a:pt x="1856" y="1098"/>
                </a:cubicBezTo>
                <a:cubicBezTo>
                  <a:pt x="1613" y="1098"/>
                  <a:pt x="1613" y="1098"/>
                  <a:pt x="1613" y="1098"/>
                </a:cubicBezTo>
                <a:cubicBezTo>
                  <a:pt x="1610" y="1083"/>
                  <a:pt x="1596" y="1072"/>
                  <a:pt x="1580" y="1072"/>
                </a:cubicBezTo>
                <a:cubicBezTo>
                  <a:pt x="1576" y="1072"/>
                  <a:pt x="1572" y="1073"/>
                  <a:pt x="1569" y="1074"/>
                </a:cubicBezTo>
                <a:cubicBezTo>
                  <a:pt x="1447" y="864"/>
                  <a:pt x="1447" y="864"/>
                  <a:pt x="1447" y="864"/>
                </a:cubicBezTo>
                <a:cubicBezTo>
                  <a:pt x="1454" y="858"/>
                  <a:pt x="1458" y="849"/>
                  <a:pt x="1458" y="839"/>
                </a:cubicBezTo>
                <a:cubicBezTo>
                  <a:pt x="1458" y="829"/>
                  <a:pt x="1454" y="819"/>
                  <a:pt x="1446" y="813"/>
                </a:cubicBezTo>
                <a:cubicBezTo>
                  <a:pt x="1568" y="601"/>
                  <a:pt x="1568" y="601"/>
                  <a:pt x="1568" y="601"/>
                </a:cubicBezTo>
                <a:cubicBezTo>
                  <a:pt x="1572" y="603"/>
                  <a:pt x="1576" y="604"/>
                  <a:pt x="1580" y="604"/>
                </a:cubicBezTo>
                <a:cubicBezTo>
                  <a:pt x="1597" y="604"/>
                  <a:pt x="1611" y="592"/>
                  <a:pt x="1613" y="576"/>
                </a:cubicBezTo>
                <a:cubicBezTo>
                  <a:pt x="1856" y="576"/>
                  <a:pt x="1856" y="576"/>
                  <a:pt x="1856" y="576"/>
                </a:cubicBezTo>
                <a:cubicBezTo>
                  <a:pt x="1859" y="592"/>
                  <a:pt x="1872" y="604"/>
                  <a:pt x="1889" y="604"/>
                </a:cubicBezTo>
                <a:cubicBezTo>
                  <a:pt x="1893" y="604"/>
                  <a:pt x="1897" y="603"/>
                  <a:pt x="1901" y="601"/>
                </a:cubicBezTo>
                <a:cubicBezTo>
                  <a:pt x="2023" y="813"/>
                  <a:pt x="2023" y="813"/>
                  <a:pt x="2023" y="813"/>
                </a:cubicBezTo>
                <a:cubicBezTo>
                  <a:pt x="2016" y="819"/>
                  <a:pt x="2011" y="829"/>
                  <a:pt x="2011" y="839"/>
                </a:cubicBezTo>
                <a:cubicBezTo>
                  <a:pt x="2011" y="857"/>
                  <a:pt x="2026" y="872"/>
                  <a:pt x="2044" y="872"/>
                </a:cubicBezTo>
                <a:cubicBezTo>
                  <a:pt x="2063" y="872"/>
                  <a:pt x="2078" y="857"/>
                  <a:pt x="2078" y="839"/>
                </a:cubicBezTo>
                <a:cubicBezTo>
                  <a:pt x="2078" y="821"/>
                  <a:pt x="2063" y="806"/>
                  <a:pt x="2044" y="806"/>
                </a:cubicBezTo>
                <a:cubicBezTo>
                  <a:pt x="2040" y="806"/>
                  <a:pt x="2037" y="806"/>
                  <a:pt x="2034" y="807"/>
                </a:cubicBezTo>
                <a:cubicBezTo>
                  <a:pt x="1911" y="595"/>
                  <a:pt x="1911" y="595"/>
                  <a:pt x="1911" y="595"/>
                </a:cubicBezTo>
                <a:cubicBezTo>
                  <a:pt x="1918" y="589"/>
                  <a:pt x="1922" y="580"/>
                  <a:pt x="1922" y="570"/>
                </a:cubicBezTo>
                <a:cubicBezTo>
                  <a:pt x="1922" y="560"/>
                  <a:pt x="1917" y="551"/>
                  <a:pt x="1910" y="545"/>
                </a:cubicBezTo>
                <a:cubicBezTo>
                  <a:pt x="2032" y="333"/>
                  <a:pt x="2032" y="333"/>
                  <a:pt x="2032" y="333"/>
                </a:cubicBezTo>
                <a:cubicBezTo>
                  <a:pt x="2036" y="334"/>
                  <a:pt x="2040" y="335"/>
                  <a:pt x="2044" y="335"/>
                </a:cubicBezTo>
                <a:cubicBezTo>
                  <a:pt x="2063" y="335"/>
                  <a:pt x="2078" y="320"/>
                  <a:pt x="2078" y="302"/>
                </a:cubicBezTo>
                <a:cubicBezTo>
                  <a:pt x="2078" y="283"/>
                  <a:pt x="2063" y="268"/>
                  <a:pt x="2044" y="268"/>
                </a:cubicBezTo>
                <a:cubicBezTo>
                  <a:pt x="2026" y="268"/>
                  <a:pt x="2011" y="283"/>
                  <a:pt x="2011" y="302"/>
                </a:cubicBezTo>
                <a:cubicBezTo>
                  <a:pt x="2011" y="312"/>
                  <a:pt x="2015" y="320"/>
                  <a:pt x="2022" y="326"/>
                </a:cubicBezTo>
                <a:cubicBezTo>
                  <a:pt x="1899" y="539"/>
                  <a:pt x="1899" y="539"/>
                  <a:pt x="1899" y="539"/>
                </a:cubicBezTo>
                <a:cubicBezTo>
                  <a:pt x="1896" y="538"/>
                  <a:pt x="1893" y="537"/>
                  <a:pt x="1889" y="537"/>
                </a:cubicBezTo>
                <a:cubicBezTo>
                  <a:pt x="1873" y="537"/>
                  <a:pt x="1859" y="549"/>
                  <a:pt x="1856" y="564"/>
                </a:cubicBezTo>
                <a:cubicBezTo>
                  <a:pt x="1613" y="564"/>
                  <a:pt x="1613" y="564"/>
                  <a:pt x="1613" y="564"/>
                </a:cubicBezTo>
                <a:cubicBezTo>
                  <a:pt x="1610" y="549"/>
                  <a:pt x="1596" y="537"/>
                  <a:pt x="1580" y="537"/>
                </a:cubicBezTo>
                <a:cubicBezTo>
                  <a:pt x="1562" y="537"/>
                  <a:pt x="1547" y="552"/>
                  <a:pt x="1547" y="570"/>
                </a:cubicBezTo>
                <a:cubicBezTo>
                  <a:pt x="1547" y="580"/>
                  <a:pt x="1551" y="589"/>
                  <a:pt x="1558" y="595"/>
                </a:cubicBezTo>
                <a:cubicBezTo>
                  <a:pt x="1436" y="807"/>
                  <a:pt x="1436" y="807"/>
                  <a:pt x="1436" y="807"/>
                </a:cubicBezTo>
                <a:cubicBezTo>
                  <a:pt x="1432" y="806"/>
                  <a:pt x="1429" y="806"/>
                  <a:pt x="1425" y="806"/>
                </a:cubicBezTo>
                <a:cubicBezTo>
                  <a:pt x="1409" y="806"/>
                  <a:pt x="1395" y="817"/>
                  <a:pt x="1392" y="832"/>
                </a:cubicBezTo>
                <a:cubicBezTo>
                  <a:pt x="1149" y="832"/>
                  <a:pt x="1149" y="832"/>
                  <a:pt x="1149" y="832"/>
                </a:cubicBezTo>
                <a:cubicBezTo>
                  <a:pt x="1146" y="817"/>
                  <a:pt x="1133" y="806"/>
                  <a:pt x="1116" y="806"/>
                </a:cubicBezTo>
                <a:cubicBezTo>
                  <a:pt x="1098" y="806"/>
                  <a:pt x="1083" y="821"/>
                  <a:pt x="1083" y="839"/>
                </a:cubicBezTo>
                <a:cubicBezTo>
                  <a:pt x="1083" y="849"/>
                  <a:pt x="1087" y="858"/>
                  <a:pt x="1094" y="864"/>
                </a:cubicBezTo>
                <a:cubicBezTo>
                  <a:pt x="972" y="1076"/>
                  <a:pt x="972" y="1076"/>
                  <a:pt x="972" y="1076"/>
                </a:cubicBezTo>
                <a:cubicBezTo>
                  <a:pt x="968" y="1075"/>
                  <a:pt x="965" y="1074"/>
                  <a:pt x="961" y="1074"/>
                </a:cubicBezTo>
                <a:cubicBezTo>
                  <a:pt x="945" y="1074"/>
                  <a:pt x="932" y="1086"/>
                  <a:pt x="929" y="1101"/>
                </a:cubicBezTo>
                <a:cubicBezTo>
                  <a:pt x="685" y="1101"/>
                  <a:pt x="685" y="1101"/>
                  <a:pt x="685" y="1101"/>
                </a:cubicBezTo>
                <a:cubicBezTo>
                  <a:pt x="682" y="1086"/>
                  <a:pt x="669" y="1074"/>
                  <a:pt x="653" y="1074"/>
                </a:cubicBezTo>
                <a:cubicBezTo>
                  <a:pt x="649" y="1074"/>
                  <a:pt x="645" y="1075"/>
                  <a:pt x="641" y="1076"/>
                </a:cubicBezTo>
                <a:cubicBezTo>
                  <a:pt x="520" y="866"/>
                  <a:pt x="520" y="866"/>
                  <a:pt x="520" y="866"/>
                </a:cubicBezTo>
                <a:cubicBezTo>
                  <a:pt x="526" y="860"/>
                  <a:pt x="531" y="851"/>
                  <a:pt x="531" y="841"/>
                </a:cubicBezTo>
                <a:cubicBezTo>
                  <a:pt x="531" y="830"/>
                  <a:pt x="525" y="821"/>
                  <a:pt x="517" y="815"/>
                </a:cubicBezTo>
                <a:cubicBezTo>
                  <a:pt x="641" y="601"/>
                  <a:pt x="641" y="601"/>
                  <a:pt x="641" y="601"/>
                </a:cubicBezTo>
                <a:cubicBezTo>
                  <a:pt x="644" y="603"/>
                  <a:pt x="648" y="603"/>
                  <a:pt x="653" y="603"/>
                </a:cubicBezTo>
                <a:cubicBezTo>
                  <a:pt x="669" y="603"/>
                  <a:pt x="683" y="591"/>
                  <a:pt x="686" y="575"/>
                </a:cubicBezTo>
                <a:cubicBezTo>
                  <a:pt x="929" y="575"/>
                  <a:pt x="929" y="575"/>
                  <a:pt x="929" y="575"/>
                </a:cubicBezTo>
                <a:cubicBezTo>
                  <a:pt x="931" y="591"/>
                  <a:pt x="945" y="603"/>
                  <a:pt x="961" y="603"/>
                </a:cubicBezTo>
                <a:cubicBezTo>
                  <a:pt x="980" y="603"/>
                  <a:pt x="995" y="589"/>
                  <a:pt x="995" y="570"/>
                </a:cubicBezTo>
                <a:cubicBezTo>
                  <a:pt x="995" y="560"/>
                  <a:pt x="990" y="550"/>
                  <a:pt x="982" y="544"/>
                </a:cubicBezTo>
                <a:cubicBezTo>
                  <a:pt x="1105" y="333"/>
                  <a:pt x="1105" y="333"/>
                  <a:pt x="1105" y="333"/>
                </a:cubicBezTo>
                <a:cubicBezTo>
                  <a:pt x="1108" y="334"/>
                  <a:pt x="1113" y="335"/>
                  <a:pt x="1117" y="335"/>
                </a:cubicBezTo>
                <a:cubicBezTo>
                  <a:pt x="1135" y="335"/>
                  <a:pt x="1150" y="320"/>
                  <a:pt x="1150" y="302"/>
                </a:cubicBezTo>
                <a:cubicBezTo>
                  <a:pt x="1150" y="283"/>
                  <a:pt x="1135" y="268"/>
                  <a:pt x="1117" y="268"/>
                </a:cubicBezTo>
                <a:cubicBezTo>
                  <a:pt x="1113" y="268"/>
                  <a:pt x="1109" y="269"/>
                  <a:pt x="1106" y="270"/>
                </a:cubicBezTo>
                <a:cubicBezTo>
                  <a:pt x="983" y="58"/>
                  <a:pt x="983" y="58"/>
                  <a:pt x="983" y="58"/>
                </a:cubicBezTo>
                <a:cubicBezTo>
                  <a:pt x="990" y="52"/>
                  <a:pt x="995" y="43"/>
                  <a:pt x="995" y="33"/>
                </a:cubicBezTo>
                <a:cubicBezTo>
                  <a:pt x="995" y="15"/>
                  <a:pt x="980" y="0"/>
                  <a:pt x="961" y="0"/>
                </a:cubicBezTo>
                <a:cubicBezTo>
                  <a:pt x="943" y="0"/>
                  <a:pt x="928" y="15"/>
                  <a:pt x="928" y="33"/>
                </a:cubicBezTo>
                <a:cubicBezTo>
                  <a:pt x="928" y="51"/>
                  <a:pt x="943" y="66"/>
                  <a:pt x="961" y="66"/>
                </a:cubicBezTo>
                <a:cubicBezTo>
                  <a:pt x="966" y="66"/>
                  <a:pt x="970" y="66"/>
                  <a:pt x="973" y="64"/>
                </a:cubicBezTo>
                <a:cubicBezTo>
                  <a:pt x="1096" y="276"/>
                  <a:pt x="1096" y="276"/>
                  <a:pt x="1096" y="276"/>
                </a:cubicBezTo>
                <a:cubicBezTo>
                  <a:pt x="1088" y="282"/>
                  <a:pt x="1083" y="291"/>
                  <a:pt x="1083" y="302"/>
                </a:cubicBezTo>
                <a:cubicBezTo>
                  <a:pt x="1083" y="311"/>
                  <a:pt x="1088" y="320"/>
                  <a:pt x="1095" y="326"/>
                </a:cubicBezTo>
                <a:cubicBezTo>
                  <a:pt x="972" y="539"/>
                  <a:pt x="972" y="539"/>
                  <a:pt x="972" y="539"/>
                </a:cubicBezTo>
                <a:cubicBezTo>
                  <a:pt x="969" y="538"/>
                  <a:pt x="965" y="537"/>
                  <a:pt x="961" y="537"/>
                </a:cubicBezTo>
                <a:cubicBezTo>
                  <a:pt x="945" y="537"/>
                  <a:pt x="932" y="548"/>
                  <a:pt x="929" y="564"/>
                </a:cubicBezTo>
                <a:cubicBezTo>
                  <a:pt x="685" y="564"/>
                  <a:pt x="685" y="564"/>
                  <a:pt x="685" y="564"/>
                </a:cubicBezTo>
                <a:cubicBezTo>
                  <a:pt x="682" y="548"/>
                  <a:pt x="669" y="537"/>
                  <a:pt x="653" y="537"/>
                </a:cubicBezTo>
                <a:cubicBezTo>
                  <a:pt x="634" y="537"/>
                  <a:pt x="619" y="552"/>
                  <a:pt x="619" y="570"/>
                </a:cubicBezTo>
                <a:cubicBezTo>
                  <a:pt x="619" y="580"/>
                  <a:pt x="624" y="589"/>
                  <a:pt x="631" y="595"/>
                </a:cubicBezTo>
                <a:cubicBezTo>
                  <a:pt x="507" y="809"/>
                  <a:pt x="507" y="809"/>
                  <a:pt x="507" y="809"/>
                </a:cubicBezTo>
                <a:cubicBezTo>
                  <a:pt x="504" y="808"/>
                  <a:pt x="501" y="808"/>
                  <a:pt x="497" y="808"/>
                </a:cubicBezTo>
                <a:cubicBezTo>
                  <a:pt x="481" y="808"/>
                  <a:pt x="468" y="819"/>
                  <a:pt x="465" y="835"/>
                </a:cubicBezTo>
                <a:cubicBezTo>
                  <a:pt x="221" y="835"/>
                  <a:pt x="221" y="835"/>
                  <a:pt x="221" y="835"/>
                </a:cubicBezTo>
                <a:cubicBezTo>
                  <a:pt x="218" y="819"/>
                  <a:pt x="205" y="808"/>
                  <a:pt x="189" y="808"/>
                </a:cubicBezTo>
                <a:cubicBezTo>
                  <a:pt x="185" y="808"/>
                  <a:pt x="181" y="809"/>
                  <a:pt x="178" y="810"/>
                </a:cubicBezTo>
                <a:cubicBezTo>
                  <a:pt x="56" y="597"/>
                  <a:pt x="56" y="597"/>
                  <a:pt x="56" y="597"/>
                </a:cubicBezTo>
                <a:cubicBezTo>
                  <a:pt x="62" y="591"/>
                  <a:pt x="67" y="583"/>
                  <a:pt x="67" y="573"/>
                </a:cubicBezTo>
                <a:cubicBezTo>
                  <a:pt x="67" y="554"/>
                  <a:pt x="52" y="539"/>
                  <a:pt x="33" y="539"/>
                </a:cubicBezTo>
                <a:cubicBezTo>
                  <a:pt x="15" y="539"/>
                  <a:pt x="0" y="554"/>
                  <a:pt x="0" y="573"/>
                </a:cubicBezTo>
                <a:cubicBezTo>
                  <a:pt x="0" y="591"/>
                  <a:pt x="15" y="606"/>
                  <a:pt x="33" y="606"/>
                </a:cubicBezTo>
                <a:cubicBezTo>
                  <a:pt x="38" y="606"/>
                  <a:pt x="42" y="605"/>
                  <a:pt x="45" y="604"/>
                </a:cubicBezTo>
                <a:cubicBezTo>
                  <a:pt x="168" y="815"/>
                  <a:pt x="168" y="815"/>
                  <a:pt x="168" y="815"/>
                </a:cubicBezTo>
                <a:cubicBezTo>
                  <a:pt x="160" y="822"/>
                  <a:pt x="155" y="831"/>
                  <a:pt x="155" y="841"/>
                </a:cubicBezTo>
                <a:cubicBezTo>
                  <a:pt x="155" y="851"/>
                  <a:pt x="160" y="860"/>
                  <a:pt x="167" y="866"/>
                </a:cubicBezTo>
                <a:cubicBezTo>
                  <a:pt x="44" y="1078"/>
                  <a:pt x="44" y="1078"/>
                  <a:pt x="44" y="1078"/>
                </a:cubicBezTo>
                <a:cubicBezTo>
                  <a:pt x="41" y="1077"/>
                  <a:pt x="37" y="1076"/>
                  <a:pt x="34" y="1076"/>
                </a:cubicBezTo>
                <a:cubicBezTo>
                  <a:pt x="15" y="1076"/>
                  <a:pt x="0" y="1091"/>
                  <a:pt x="0" y="1110"/>
                </a:cubicBezTo>
                <a:cubicBezTo>
                  <a:pt x="0" y="1128"/>
                  <a:pt x="15" y="1143"/>
                  <a:pt x="34" y="1143"/>
                </a:cubicBezTo>
                <a:cubicBezTo>
                  <a:pt x="52" y="1143"/>
                  <a:pt x="67" y="1128"/>
                  <a:pt x="67" y="1110"/>
                </a:cubicBezTo>
                <a:cubicBezTo>
                  <a:pt x="67" y="1099"/>
                  <a:pt x="62" y="1090"/>
                  <a:pt x="55" y="1084"/>
                </a:cubicBezTo>
                <a:cubicBezTo>
                  <a:pt x="177" y="872"/>
                  <a:pt x="177" y="872"/>
                  <a:pt x="177" y="872"/>
                </a:cubicBezTo>
                <a:cubicBezTo>
                  <a:pt x="181" y="874"/>
                  <a:pt x="185" y="874"/>
                  <a:pt x="189" y="874"/>
                </a:cubicBezTo>
                <a:cubicBezTo>
                  <a:pt x="205" y="874"/>
                  <a:pt x="219" y="862"/>
                  <a:pt x="222" y="846"/>
                </a:cubicBezTo>
                <a:cubicBezTo>
                  <a:pt x="465" y="846"/>
                  <a:pt x="465" y="846"/>
                  <a:pt x="465" y="846"/>
                </a:cubicBezTo>
                <a:cubicBezTo>
                  <a:pt x="467" y="862"/>
                  <a:pt x="481" y="874"/>
                  <a:pt x="497" y="874"/>
                </a:cubicBezTo>
                <a:cubicBezTo>
                  <a:pt x="502" y="874"/>
                  <a:pt x="506" y="874"/>
                  <a:pt x="509" y="872"/>
                </a:cubicBezTo>
                <a:cubicBezTo>
                  <a:pt x="631" y="1082"/>
                  <a:pt x="631" y="1082"/>
                  <a:pt x="631" y="1082"/>
                </a:cubicBezTo>
                <a:cubicBezTo>
                  <a:pt x="624" y="1089"/>
                  <a:pt x="619" y="1097"/>
                  <a:pt x="619" y="1107"/>
                </a:cubicBezTo>
                <a:cubicBezTo>
                  <a:pt x="619" y="1117"/>
                  <a:pt x="624" y="1126"/>
                  <a:pt x="631" y="1132"/>
                </a:cubicBezTo>
                <a:cubicBezTo>
                  <a:pt x="508" y="1344"/>
                  <a:pt x="508" y="1344"/>
                  <a:pt x="508" y="1344"/>
                </a:cubicBezTo>
                <a:cubicBezTo>
                  <a:pt x="505" y="1343"/>
                  <a:pt x="501" y="1343"/>
                  <a:pt x="497" y="1343"/>
                </a:cubicBezTo>
                <a:cubicBezTo>
                  <a:pt x="481" y="1343"/>
                  <a:pt x="467" y="1355"/>
                  <a:pt x="465" y="1371"/>
                </a:cubicBezTo>
                <a:cubicBezTo>
                  <a:pt x="222" y="1371"/>
                  <a:pt x="222" y="1371"/>
                  <a:pt x="222" y="1371"/>
                </a:cubicBezTo>
                <a:cubicBezTo>
                  <a:pt x="219" y="1355"/>
                  <a:pt x="205" y="1343"/>
                  <a:pt x="189" y="1343"/>
                </a:cubicBezTo>
                <a:cubicBezTo>
                  <a:pt x="170" y="1343"/>
                  <a:pt x="155" y="1358"/>
                  <a:pt x="155" y="1376"/>
                </a:cubicBezTo>
                <a:cubicBezTo>
                  <a:pt x="155" y="1386"/>
                  <a:pt x="160" y="1395"/>
                  <a:pt x="167" y="1401"/>
                </a:cubicBezTo>
                <a:cubicBezTo>
                  <a:pt x="44" y="1613"/>
                  <a:pt x="44" y="1613"/>
                  <a:pt x="44" y="1613"/>
                </a:cubicBezTo>
                <a:cubicBezTo>
                  <a:pt x="41" y="1612"/>
                  <a:pt x="37" y="1611"/>
                  <a:pt x="33" y="1611"/>
                </a:cubicBezTo>
                <a:cubicBezTo>
                  <a:pt x="15" y="1611"/>
                  <a:pt x="0" y="1626"/>
                  <a:pt x="0" y="1645"/>
                </a:cubicBezTo>
                <a:cubicBezTo>
                  <a:pt x="0" y="1663"/>
                  <a:pt x="15" y="1678"/>
                  <a:pt x="33" y="1678"/>
                </a:cubicBezTo>
                <a:cubicBezTo>
                  <a:pt x="52" y="1678"/>
                  <a:pt x="67" y="1663"/>
                  <a:pt x="67" y="1645"/>
                </a:cubicBezTo>
                <a:cubicBezTo>
                  <a:pt x="67" y="1634"/>
                  <a:pt x="62" y="1625"/>
                  <a:pt x="54" y="1619"/>
                </a:cubicBezTo>
                <a:cubicBezTo>
                  <a:pt x="177" y="1407"/>
                  <a:pt x="177" y="1407"/>
                  <a:pt x="177" y="1407"/>
                </a:cubicBezTo>
                <a:cubicBezTo>
                  <a:pt x="180" y="1408"/>
                  <a:pt x="184" y="1409"/>
                  <a:pt x="189" y="1409"/>
                </a:cubicBezTo>
                <a:cubicBezTo>
                  <a:pt x="205" y="1409"/>
                  <a:pt x="218" y="1398"/>
                  <a:pt x="221" y="1383"/>
                </a:cubicBezTo>
                <a:cubicBezTo>
                  <a:pt x="465" y="1383"/>
                  <a:pt x="465" y="1383"/>
                  <a:pt x="465" y="1383"/>
                </a:cubicBezTo>
                <a:cubicBezTo>
                  <a:pt x="468" y="1398"/>
                  <a:pt x="481" y="1409"/>
                  <a:pt x="497" y="1409"/>
                </a:cubicBezTo>
                <a:cubicBezTo>
                  <a:pt x="502" y="1409"/>
                  <a:pt x="505" y="1408"/>
                  <a:pt x="509" y="1407"/>
                </a:cubicBezTo>
                <a:cubicBezTo>
                  <a:pt x="631" y="1618"/>
                  <a:pt x="631" y="1618"/>
                  <a:pt x="631" y="1618"/>
                </a:cubicBezTo>
                <a:cubicBezTo>
                  <a:pt x="624" y="1624"/>
                  <a:pt x="619" y="1632"/>
                  <a:pt x="619" y="1642"/>
                </a:cubicBezTo>
                <a:cubicBezTo>
                  <a:pt x="619" y="1661"/>
                  <a:pt x="634" y="1676"/>
                  <a:pt x="653" y="1676"/>
                </a:cubicBezTo>
                <a:cubicBezTo>
                  <a:pt x="669" y="1676"/>
                  <a:pt x="682" y="1664"/>
                  <a:pt x="685" y="1649"/>
                </a:cubicBezTo>
                <a:cubicBezTo>
                  <a:pt x="928" y="1649"/>
                  <a:pt x="928" y="1649"/>
                  <a:pt x="928" y="1649"/>
                </a:cubicBezTo>
                <a:cubicBezTo>
                  <a:pt x="932" y="1664"/>
                  <a:pt x="945" y="1675"/>
                  <a:pt x="961" y="1675"/>
                </a:cubicBezTo>
                <a:cubicBezTo>
                  <a:pt x="965" y="1675"/>
                  <a:pt x="969" y="1675"/>
                  <a:pt x="973" y="1673"/>
                </a:cubicBezTo>
                <a:cubicBezTo>
                  <a:pt x="1094" y="1884"/>
                  <a:pt x="1094" y="1884"/>
                  <a:pt x="1094" y="1884"/>
                </a:cubicBezTo>
                <a:cubicBezTo>
                  <a:pt x="1087" y="1890"/>
                  <a:pt x="1083" y="1899"/>
                  <a:pt x="1083" y="1909"/>
                </a:cubicBezTo>
                <a:cubicBezTo>
                  <a:pt x="1083" y="1927"/>
                  <a:pt x="1098" y="1942"/>
                  <a:pt x="1116" y="1942"/>
                </a:cubicBezTo>
                <a:cubicBezTo>
                  <a:pt x="1132" y="1942"/>
                  <a:pt x="1146" y="1930"/>
                  <a:pt x="1149" y="1915"/>
                </a:cubicBezTo>
                <a:cubicBezTo>
                  <a:pt x="1392" y="1915"/>
                  <a:pt x="1392" y="1915"/>
                  <a:pt x="1392" y="1915"/>
                </a:cubicBezTo>
                <a:cubicBezTo>
                  <a:pt x="1395" y="1930"/>
                  <a:pt x="1409" y="1942"/>
                  <a:pt x="1425" y="1942"/>
                </a:cubicBezTo>
                <a:cubicBezTo>
                  <a:pt x="1429" y="1942"/>
                  <a:pt x="1432" y="1941"/>
                  <a:pt x="1435" y="1940"/>
                </a:cubicBezTo>
                <a:cubicBezTo>
                  <a:pt x="1558" y="2152"/>
                  <a:pt x="1558" y="2152"/>
                  <a:pt x="1558" y="2152"/>
                </a:cubicBezTo>
                <a:cubicBezTo>
                  <a:pt x="1551" y="2158"/>
                  <a:pt x="1547" y="2167"/>
                  <a:pt x="1547" y="2177"/>
                </a:cubicBezTo>
                <a:cubicBezTo>
                  <a:pt x="1547" y="2187"/>
                  <a:pt x="1551" y="2196"/>
                  <a:pt x="1558" y="2202"/>
                </a:cubicBezTo>
                <a:cubicBezTo>
                  <a:pt x="1435" y="2414"/>
                  <a:pt x="1435" y="2414"/>
                  <a:pt x="1435" y="2414"/>
                </a:cubicBezTo>
                <a:cubicBezTo>
                  <a:pt x="1432" y="2413"/>
                  <a:pt x="1428" y="2412"/>
                  <a:pt x="1425" y="2412"/>
                </a:cubicBezTo>
                <a:cubicBezTo>
                  <a:pt x="1406" y="2412"/>
                  <a:pt x="1391" y="2427"/>
                  <a:pt x="1391" y="2445"/>
                </a:cubicBezTo>
                <a:cubicBezTo>
                  <a:pt x="1391" y="2464"/>
                  <a:pt x="1406" y="2479"/>
                  <a:pt x="1425" y="2479"/>
                </a:cubicBezTo>
                <a:cubicBezTo>
                  <a:pt x="1429" y="2479"/>
                  <a:pt x="1433" y="2478"/>
                  <a:pt x="1436" y="2477"/>
                </a:cubicBezTo>
                <a:cubicBezTo>
                  <a:pt x="1558" y="2687"/>
                  <a:pt x="1558" y="2687"/>
                  <a:pt x="1558" y="2687"/>
                </a:cubicBezTo>
                <a:cubicBezTo>
                  <a:pt x="1551" y="2693"/>
                  <a:pt x="1547" y="2702"/>
                  <a:pt x="1547" y="2712"/>
                </a:cubicBezTo>
                <a:cubicBezTo>
                  <a:pt x="1547" y="2730"/>
                  <a:pt x="1562" y="2745"/>
                  <a:pt x="1580" y="2745"/>
                </a:cubicBezTo>
                <a:cubicBezTo>
                  <a:pt x="1598" y="2745"/>
                  <a:pt x="1613" y="2730"/>
                  <a:pt x="1613" y="2712"/>
                </a:cubicBezTo>
                <a:cubicBezTo>
                  <a:pt x="1613" y="2693"/>
                  <a:pt x="1598" y="2678"/>
                  <a:pt x="1580" y="2678"/>
                </a:cubicBezTo>
                <a:cubicBezTo>
                  <a:pt x="1576" y="2678"/>
                  <a:pt x="1572" y="2679"/>
                  <a:pt x="1568" y="2681"/>
                </a:cubicBezTo>
                <a:cubicBezTo>
                  <a:pt x="1446" y="2470"/>
                  <a:pt x="1446" y="2470"/>
                  <a:pt x="1446" y="2470"/>
                </a:cubicBezTo>
                <a:cubicBezTo>
                  <a:pt x="1453" y="2464"/>
                  <a:pt x="1458" y="2455"/>
                  <a:pt x="1458" y="2445"/>
                </a:cubicBezTo>
                <a:cubicBezTo>
                  <a:pt x="1458" y="2435"/>
                  <a:pt x="1453" y="2426"/>
                  <a:pt x="1446" y="2420"/>
                </a:cubicBezTo>
                <a:cubicBezTo>
                  <a:pt x="1568" y="2208"/>
                  <a:pt x="1568" y="2208"/>
                  <a:pt x="1568" y="2208"/>
                </a:cubicBezTo>
                <a:cubicBezTo>
                  <a:pt x="1572" y="2209"/>
                  <a:pt x="1576" y="2210"/>
                  <a:pt x="1580" y="2210"/>
                </a:cubicBezTo>
                <a:cubicBezTo>
                  <a:pt x="1596" y="2210"/>
                  <a:pt x="1610" y="2198"/>
                  <a:pt x="1613" y="2182"/>
                </a:cubicBezTo>
                <a:cubicBezTo>
                  <a:pt x="1856" y="2182"/>
                  <a:pt x="1856" y="2182"/>
                  <a:pt x="1856" y="2182"/>
                </a:cubicBezTo>
                <a:cubicBezTo>
                  <a:pt x="1858" y="2198"/>
                  <a:pt x="1872" y="2210"/>
                  <a:pt x="1888" y="2210"/>
                </a:cubicBezTo>
                <a:cubicBezTo>
                  <a:pt x="1893" y="2210"/>
                  <a:pt x="1897" y="2209"/>
                  <a:pt x="1900" y="2208"/>
                </a:cubicBezTo>
                <a:cubicBezTo>
                  <a:pt x="2023" y="2420"/>
                  <a:pt x="2023" y="2420"/>
                  <a:pt x="2023" y="2420"/>
                </a:cubicBezTo>
                <a:cubicBezTo>
                  <a:pt x="2015" y="2426"/>
                  <a:pt x="2010" y="2435"/>
                  <a:pt x="2010" y="2445"/>
                </a:cubicBezTo>
                <a:cubicBezTo>
                  <a:pt x="2010" y="2464"/>
                  <a:pt x="2025" y="2479"/>
                  <a:pt x="2044" y="2479"/>
                </a:cubicBezTo>
                <a:cubicBezTo>
                  <a:pt x="2062" y="2479"/>
                  <a:pt x="2077" y="2464"/>
                  <a:pt x="2077" y="2445"/>
                </a:cubicBezTo>
                <a:cubicBezTo>
                  <a:pt x="2077" y="2427"/>
                  <a:pt x="2062" y="2412"/>
                  <a:pt x="2044" y="2412"/>
                </a:cubicBezTo>
                <a:cubicBezTo>
                  <a:pt x="2040" y="2412"/>
                  <a:pt x="2036" y="2413"/>
                  <a:pt x="2033" y="2414"/>
                </a:cubicBezTo>
                <a:cubicBezTo>
                  <a:pt x="1911" y="2202"/>
                  <a:pt x="1911" y="2202"/>
                  <a:pt x="1911" y="2202"/>
                </a:cubicBezTo>
                <a:cubicBezTo>
                  <a:pt x="1917" y="2196"/>
                  <a:pt x="1922" y="2187"/>
                  <a:pt x="1922" y="2177"/>
                </a:cubicBezTo>
                <a:cubicBezTo>
                  <a:pt x="1922" y="2167"/>
                  <a:pt x="1917" y="2158"/>
                  <a:pt x="1911" y="2152"/>
                </a:cubicBezTo>
                <a:cubicBezTo>
                  <a:pt x="2033" y="1940"/>
                  <a:pt x="2033" y="1940"/>
                  <a:pt x="2033" y="1940"/>
                </a:cubicBezTo>
                <a:cubicBezTo>
                  <a:pt x="2037" y="1941"/>
                  <a:pt x="2040" y="1942"/>
                  <a:pt x="2044" y="1942"/>
                </a:cubicBezTo>
                <a:cubicBezTo>
                  <a:pt x="2060" y="1942"/>
                  <a:pt x="2073" y="1930"/>
                  <a:pt x="2077" y="1915"/>
                </a:cubicBezTo>
                <a:cubicBezTo>
                  <a:pt x="2320" y="1915"/>
                  <a:pt x="2320" y="1915"/>
                  <a:pt x="2320" y="1915"/>
                </a:cubicBezTo>
                <a:cubicBezTo>
                  <a:pt x="2323" y="1930"/>
                  <a:pt x="2336" y="1942"/>
                  <a:pt x="2352" y="1942"/>
                </a:cubicBezTo>
                <a:cubicBezTo>
                  <a:pt x="2371" y="1942"/>
                  <a:pt x="2386" y="1927"/>
                  <a:pt x="2386" y="1909"/>
                </a:cubicBezTo>
                <a:cubicBezTo>
                  <a:pt x="2386" y="1890"/>
                  <a:pt x="2371" y="1875"/>
                  <a:pt x="2352" y="1875"/>
                </a:cubicBezTo>
                <a:cubicBezTo>
                  <a:pt x="2336" y="1875"/>
                  <a:pt x="2322" y="1887"/>
                  <a:pt x="2320" y="1903"/>
                </a:cubicBezTo>
                <a:cubicBezTo>
                  <a:pt x="2077" y="1903"/>
                  <a:pt x="2077" y="1903"/>
                  <a:pt x="2077" y="1903"/>
                </a:cubicBezTo>
                <a:cubicBezTo>
                  <a:pt x="2074" y="1887"/>
                  <a:pt x="2060" y="1875"/>
                  <a:pt x="2044" y="1875"/>
                </a:cubicBezTo>
                <a:cubicBezTo>
                  <a:pt x="2040" y="1875"/>
                  <a:pt x="2036" y="1876"/>
                  <a:pt x="2032" y="1877"/>
                </a:cubicBezTo>
                <a:cubicBezTo>
                  <a:pt x="1910" y="1667"/>
                  <a:pt x="1910" y="1667"/>
                  <a:pt x="1910" y="1667"/>
                </a:cubicBezTo>
                <a:cubicBezTo>
                  <a:pt x="1917" y="1661"/>
                  <a:pt x="1922" y="1652"/>
                  <a:pt x="1922" y="1642"/>
                </a:cubicBezTo>
                <a:cubicBezTo>
                  <a:pt x="1922" y="1632"/>
                  <a:pt x="1917" y="1623"/>
                  <a:pt x="1910" y="1616"/>
                </a:cubicBezTo>
                <a:cubicBezTo>
                  <a:pt x="2032" y="1405"/>
                  <a:pt x="2032" y="1405"/>
                  <a:pt x="2032" y="1405"/>
                </a:cubicBezTo>
                <a:cubicBezTo>
                  <a:pt x="2036" y="1406"/>
                  <a:pt x="2040" y="1407"/>
                  <a:pt x="2044" y="1407"/>
                </a:cubicBezTo>
                <a:cubicBezTo>
                  <a:pt x="2060" y="1407"/>
                  <a:pt x="2074" y="1395"/>
                  <a:pt x="2077" y="1379"/>
                </a:cubicBezTo>
                <a:cubicBezTo>
                  <a:pt x="2320" y="1379"/>
                  <a:pt x="2320" y="1379"/>
                  <a:pt x="2320" y="1379"/>
                </a:cubicBezTo>
                <a:cubicBezTo>
                  <a:pt x="2322" y="1395"/>
                  <a:pt x="2336" y="1407"/>
                  <a:pt x="2352" y="1407"/>
                </a:cubicBezTo>
                <a:cubicBezTo>
                  <a:pt x="2357" y="1407"/>
                  <a:pt x="2361" y="1406"/>
                  <a:pt x="2364" y="1405"/>
                </a:cubicBezTo>
                <a:cubicBezTo>
                  <a:pt x="2487" y="1616"/>
                  <a:pt x="2487" y="1616"/>
                  <a:pt x="2487" y="1616"/>
                </a:cubicBezTo>
                <a:cubicBezTo>
                  <a:pt x="2479" y="1623"/>
                  <a:pt x="2474" y="1632"/>
                  <a:pt x="2474" y="1642"/>
                </a:cubicBezTo>
                <a:cubicBezTo>
                  <a:pt x="2474" y="1661"/>
                  <a:pt x="2489" y="1675"/>
                  <a:pt x="2508" y="1675"/>
                </a:cubicBezTo>
                <a:cubicBezTo>
                  <a:pt x="2526" y="1675"/>
                  <a:pt x="2541" y="1661"/>
                  <a:pt x="2541" y="1642"/>
                </a:cubicBezTo>
                <a:cubicBezTo>
                  <a:pt x="2541" y="1624"/>
                  <a:pt x="2526" y="1609"/>
                  <a:pt x="2508" y="1609"/>
                </a:cubicBezTo>
                <a:close/>
                <a:moveTo>
                  <a:pt x="1104" y="870"/>
                </a:moveTo>
                <a:cubicBezTo>
                  <a:pt x="1108" y="871"/>
                  <a:pt x="1112" y="872"/>
                  <a:pt x="1116" y="872"/>
                </a:cubicBezTo>
                <a:cubicBezTo>
                  <a:pt x="1133" y="872"/>
                  <a:pt x="1147" y="860"/>
                  <a:pt x="1149" y="844"/>
                </a:cubicBezTo>
                <a:cubicBezTo>
                  <a:pt x="1392" y="844"/>
                  <a:pt x="1392" y="844"/>
                  <a:pt x="1392" y="844"/>
                </a:cubicBezTo>
                <a:cubicBezTo>
                  <a:pt x="1395" y="860"/>
                  <a:pt x="1408" y="872"/>
                  <a:pt x="1425" y="872"/>
                </a:cubicBezTo>
                <a:cubicBezTo>
                  <a:pt x="1429" y="872"/>
                  <a:pt x="1433" y="871"/>
                  <a:pt x="1437" y="870"/>
                </a:cubicBezTo>
                <a:cubicBezTo>
                  <a:pt x="1558" y="1080"/>
                  <a:pt x="1558" y="1080"/>
                  <a:pt x="1558" y="1080"/>
                </a:cubicBezTo>
                <a:cubicBezTo>
                  <a:pt x="1551" y="1086"/>
                  <a:pt x="1547" y="1095"/>
                  <a:pt x="1547" y="1105"/>
                </a:cubicBezTo>
                <a:cubicBezTo>
                  <a:pt x="1547" y="1115"/>
                  <a:pt x="1551" y="1124"/>
                  <a:pt x="1558" y="1130"/>
                </a:cubicBezTo>
                <a:cubicBezTo>
                  <a:pt x="1435" y="1342"/>
                  <a:pt x="1435" y="1342"/>
                  <a:pt x="1435" y="1342"/>
                </a:cubicBezTo>
                <a:cubicBezTo>
                  <a:pt x="1432" y="1341"/>
                  <a:pt x="1429" y="1340"/>
                  <a:pt x="1425" y="1340"/>
                </a:cubicBezTo>
                <a:cubicBezTo>
                  <a:pt x="1409" y="1340"/>
                  <a:pt x="1395" y="1352"/>
                  <a:pt x="1392" y="1367"/>
                </a:cubicBezTo>
                <a:cubicBezTo>
                  <a:pt x="1149" y="1367"/>
                  <a:pt x="1149" y="1367"/>
                  <a:pt x="1149" y="1367"/>
                </a:cubicBezTo>
                <a:cubicBezTo>
                  <a:pt x="1146" y="1352"/>
                  <a:pt x="1132" y="1340"/>
                  <a:pt x="1116" y="1340"/>
                </a:cubicBezTo>
                <a:cubicBezTo>
                  <a:pt x="1112" y="1340"/>
                  <a:pt x="1108" y="1341"/>
                  <a:pt x="1104" y="1343"/>
                </a:cubicBezTo>
                <a:cubicBezTo>
                  <a:pt x="983" y="1133"/>
                  <a:pt x="983" y="1133"/>
                  <a:pt x="983" y="1133"/>
                </a:cubicBezTo>
                <a:cubicBezTo>
                  <a:pt x="990" y="1126"/>
                  <a:pt x="995" y="1117"/>
                  <a:pt x="995" y="1107"/>
                </a:cubicBezTo>
                <a:cubicBezTo>
                  <a:pt x="995" y="1097"/>
                  <a:pt x="990" y="1088"/>
                  <a:pt x="982" y="1082"/>
                </a:cubicBezTo>
                <a:lnTo>
                  <a:pt x="1104" y="870"/>
                </a:lnTo>
                <a:close/>
                <a:moveTo>
                  <a:pt x="519" y="1401"/>
                </a:moveTo>
                <a:cubicBezTo>
                  <a:pt x="526" y="1395"/>
                  <a:pt x="531" y="1386"/>
                  <a:pt x="531" y="1376"/>
                </a:cubicBezTo>
                <a:cubicBezTo>
                  <a:pt x="531" y="1366"/>
                  <a:pt x="526" y="1356"/>
                  <a:pt x="518" y="1350"/>
                </a:cubicBezTo>
                <a:cubicBezTo>
                  <a:pt x="641" y="1138"/>
                  <a:pt x="641" y="1138"/>
                  <a:pt x="641" y="1138"/>
                </a:cubicBezTo>
                <a:cubicBezTo>
                  <a:pt x="644" y="1140"/>
                  <a:pt x="648" y="1141"/>
                  <a:pt x="653" y="1141"/>
                </a:cubicBezTo>
                <a:cubicBezTo>
                  <a:pt x="669" y="1141"/>
                  <a:pt x="683" y="1129"/>
                  <a:pt x="686" y="1113"/>
                </a:cubicBezTo>
                <a:cubicBezTo>
                  <a:pt x="928" y="1113"/>
                  <a:pt x="928" y="1113"/>
                  <a:pt x="928" y="1113"/>
                </a:cubicBezTo>
                <a:cubicBezTo>
                  <a:pt x="931" y="1129"/>
                  <a:pt x="945" y="1141"/>
                  <a:pt x="961" y="1141"/>
                </a:cubicBezTo>
                <a:cubicBezTo>
                  <a:pt x="965" y="1141"/>
                  <a:pt x="969" y="1140"/>
                  <a:pt x="973" y="1139"/>
                </a:cubicBezTo>
                <a:cubicBezTo>
                  <a:pt x="1094" y="1349"/>
                  <a:pt x="1094" y="1349"/>
                  <a:pt x="1094" y="1349"/>
                </a:cubicBezTo>
                <a:cubicBezTo>
                  <a:pt x="1087" y="1355"/>
                  <a:pt x="1083" y="1364"/>
                  <a:pt x="1083" y="1374"/>
                </a:cubicBezTo>
                <a:cubicBezTo>
                  <a:pt x="1083" y="1383"/>
                  <a:pt x="1087" y="1392"/>
                  <a:pt x="1094" y="1398"/>
                </a:cubicBezTo>
                <a:cubicBezTo>
                  <a:pt x="972" y="1611"/>
                  <a:pt x="972" y="1611"/>
                  <a:pt x="972" y="1611"/>
                </a:cubicBezTo>
                <a:cubicBezTo>
                  <a:pt x="968" y="1610"/>
                  <a:pt x="965" y="1609"/>
                  <a:pt x="961" y="1609"/>
                </a:cubicBezTo>
                <a:cubicBezTo>
                  <a:pt x="944" y="1609"/>
                  <a:pt x="931" y="1621"/>
                  <a:pt x="928" y="1637"/>
                </a:cubicBezTo>
                <a:cubicBezTo>
                  <a:pt x="686" y="1637"/>
                  <a:pt x="686" y="1637"/>
                  <a:pt x="686" y="1637"/>
                </a:cubicBezTo>
                <a:cubicBezTo>
                  <a:pt x="683" y="1621"/>
                  <a:pt x="669" y="1609"/>
                  <a:pt x="653" y="1609"/>
                </a:cubicBezTo>
                <a:cubicBezTo>
                  <a:pt x="648" y="1609"/>
                  <a:pt x="644" y="1610"/>
                  <a:pt x="641" y="1611"/>
                </a:cubicBezTo>
                <a:lnTo>
                  <a:pt x="519" y="1401"/>
                </a:lnTo>
                <a:close/>
                <a:moveTo>
                  <a:pt x="983" y="1667"/>
                </a:moveTo>
                <a:cubicBezTo>
                  <a:pt x="990" y="1661"/>
                  <a:pt x="994" y="1652"/>
                  <a:pt x="994" y="1642"/>
                </a:cubicBezTo>
                <a:cubicBezTo>
                  <a:pt x="994" y="1632"/>
                  <a:pt x="989" y="1623"/>
                  <a:pt x="982" y="1616"/>
                </a:cubicBezTo>
                <a:cubicBezTo>
                  <a:pt x="1104" y="1405"/>
                  <a:pt x="1104" y="1405"/>
                  <a:pt x="1104" y="1405"/>
                </a:cubicBezTo>
                <a:cubicBezTo>
                  <a:pt x="1108" y="1406"/>
                  <a:pt x="1112" y="1407"/>
                  <a:pt x="1116" y="1407"/>
                </a:cubicBezTo>
                <a:cubicBezTo>
                  <a:pt x="1133" y="1407"/>
                  <a:pt x="1147" y="1395"/>
                  <a:pt x="1149" y="1379"/>
                </a:cubicBezTo>
                <a:cubicBezTo>
                  <a:pt x="1392" y="1379"/>
                  <a:pt x="1392" y="1379"/>
                  <a:pt x="1392" y="1379"/>
                </a:cubicBezTo>
                <a:cubicBezTo>
                  <a:pt x="1394" y="1395"/>
                  <a:pt x="1408" y="1407"/>
                  <a:pt x="1425" y="1407"/>
                </a:cubicBezTo>
                <a:cubicBezTo>
                  <a:pt x="1429" y="1407"/>
                  <a:pt x="1433" y="1406"/>
                  <a:pt x="1437" y="1405"/>
                </a:cubicBezTo>
                <a:cubicBezTo>
                  <a:pt x="1559" y="1616"/>
                  <a:pt x="1559" y="1616"/>
                  <a:pt x="1559" y="1616"/>
                </a:cubicBezTo>
                <a:cubicBezTo>
                  <a:pt x="1552" y="1623"/>
                  <a:pt x="1547" y="1632"/>
                  <a:pt x="1547" y="1642"/>
                </a:cubicBezTo>
                <a:cubicBezTo>
                  <a:pt x="1547" y="1652"/>
                  <a:pt x="1551" y="1661"/>
                  <a:pt x="1558" y="1667"/>
                </a:cubicBezTo>
                <a:cubicBezTo>
                  <a:pt x="1436" y="1877"/>
                  <a:pt x="1436" y="1877"/>
                  <a:pt x="1436" y="1877"/>
                </a:cubicBezTo>
                <a:cubicBezTo>
                  <a:pt x="1433" y="1876"/>
                  <a:pt x="1429" y="1875"/>
                  <a:pt x="1425" y="1875"/>
                </a:cubicBezTo>
                <a:cubicBezTo>
                  <a:pt x="1408" y="1875"/>
                  <a:pt x="1394" y="1887"/>
                  <a:pt x="1392" y="1903"/>
                </a:cubicBezTo>
                <a:cubicBezTo>
                  <a:pt x="1149" y="1903"/>
                  <a:pt x="1149" y="1903"/>
                  <a:pt x="1149" y="1903"/>
                </a:cubicBezTo>
                <a:cubicBezTo>
                  <a:pt x="1147" y="1887"/>
                  <a:pt x="1133" y="1875"/>
                  <a:pt x="1116" y="1875"/>
                </a:cubicBezTo>
                <a:cubicBezTo>
                  <a:pt x="1112" y="1875"/>
                  <a:pt x="1108" y="1876"/>
                  <a:pt x="1104" y="1877"/>
                </a:cubicBezTo>
                <a:lnTo>
                  <a:pt x="983" y="1667"/>
                </a:lnTo>
                <a:close/>
                <a:moveTo>
                  <a:pt x="2022" y="1884"/>
                </a:moveTo>
                <a:cubicBezTo>
                  <a:pt x="2015" y="1890"/>
                  <a:pt x="2011" y="1899"/>
                  <a:pt x="2011" y="1909"/>
                </a:cubicBezTo>
                <a:cubicBezTo>
                  <a:pt x="2011" y="1919"/>
                  <a:pt x="2015" y="1928"/>
                  <a:pt x="2023" y="1934"/>
                </a:cubicBezTo>
                <a:cubicBezTo>
                  <a:pt x="1901" y="2146"/>
                  <a:pt x="1901" y="2146"/>
                  <a:pt x="1901" y="2146"/>
                </a:cubicBezTo>
                <a:cubicBezTo>
                  <a:pt x="1897" y="2144"/>
                  <a:pt x="1893" y="2144"/>
                  <a:pt x="1888" y="2144"/>
                </a:cubicBezTo>
                <a:cubicBezTo>
                  <a:pt x="1872" y="2144"/>
                  <a:pt x="1859" y="2155"/>
                  <a:pt x="1856" y="2170"/>
                </a:cubicBezTo>
                <a:cubicBezTo>
                  <a:pt x="1613" y="2170"/>
                  <a:pt x="1613" y="2170"/>
                  <a:pt x="1613" y="2170"/>
                </a:cubicBezTo>
                <a:cubicBezTo>
                  <a:pt x="1609" y="2155"/>
                  <a:pt x="1596" y="2144"/>
                  <a:pt x="1580" y="2144"/>
                </a:cubicBezTo>
                <a:cubicBezTo>
                  <a:pt x="1576" y="2144"/>
                  <a:pt x="1572" y="2144"/>
                  <a:pt x="1568" y="2146"/>
                </a:cubicBezTo>
                <a:cubicBezTo>
                  <a:pt x="1446" y="1934"/>
                  <a:pt x="1446" y="1934"/>
                  <a:pt x="1446" y="1934"/>
                </a:cubicBezTo>
                <a:cubicBezTo>
                  <a:pt x="1453" y="1928"/>
                  <a:pt x="1458" y="1919"/>
                  <a:pt x="1458" y="1909"/>
                </a:cubicBezTo>
                <a:cubicBezTo>
                  <a:pt x="1458" y="1899"/>
                  <a:pt x="1454" y="1890"/>
                  <a:pt x="1447" y="1883"/>
                </a:cubicBezTo>
                <a:cubicBezTo>
                  <a:pt x="1568" y="1673"/>
                  <a:pt x="1568" y="1673"/>
                  <a:pt x="1568" y="1673"/>
                </a:cubicBezTo>
                <a:cubicBezTo>
                  <a:pt x="1572" y="1675"/>
                  <a:pt x="1576" y="1675"/>
                  <a:pt x="1580" y="1675"/>
                </a:cubicBezTo>
                <a:cubicBezTo>
                  <a:pt x="1597" y="1675"/>
                  <a:pt x="1611" y="1663"/>
                  <a:pt x="1613" y="1647"/>
                </a:cubicBezTo>
                <a:cubicBezTo>
                  <a:pt x="1856" y="1647"/>
                  <a:pt x="1856" y="1647"/>
                  <a:pt x="1856" y="1647"/>
                </a:cubicBezTo>
                <a:cubicBezTo>
                  <a:pt x="1858" y="1663"/>
                  <a:pt x="1872" y="1675"/>
                  <a:pt x="1889" y="1675"/>
                </a:cubicBezTo>
                <a:cubicBezTo>
                  <a:pt x="1893" y="1675"/>
                  <a:pt x="1897" y="1675"/>
                  <a:pt x="1900" y="1673"/>
                </a:cubicBezTo>
                <a:lnTo>
                  <a:pt x="2022" y="1884"/>
                </a:lnTo>
                <a:close/>
                <a:moveTo>
                  <a:pt x="1899" y="1611"/>
                </a:moveTo>
                <a:cubicBezTo>
                  <a:pt x="1896" y="1610"/>
                  <a:pt x="1892" y="1609"/>
                  <a:pt x="1889" y="1609"/>
                </a:cubicBezTo>
                <a:cubicBezTo>
                  <a:pt x="1872" y="1609"/>
                  <a:pt x="1859" y="1620"/>
                  <a:pt x="1856" y="1635"/>
                </a:cubicBezTo>
                <a:cubicBezTo>
                  <a:pt x="1613" y="1635"/>
                  <a:pt x="1613" y="1635"/>
                  <a:pt x="1613" y="1635"/>
                </a:cubicBezTo>
                <a:cubicBezTo>
                  <a:pt x="1610" y="1620"/>
                  <a:pt x="1596" y="1609"/>
                  <a:pt x="1580" y="1609"/>
                </a:cubicBezTo>
                <a:cubicBezTo>
                  <a:pt x="1576" y="1609"/>
                  <a:pt x="1573" y="1610"/>
                  <a:pt x="1570" y="1611"/>
                </a:cubicBezTo>
                <a:cubicBezTo>
                  <a:pt x="1447" y="1398"/>
                  <a:pt x="1447" y="1398"/>
                  <a:pt x="1447" y="1398"/>
                </a:cubicBezTo>
                <a:cubicBezTo>
                  <a:pt x="1454" y="1392"/>
                  <a:pt x="1458" y="1383"/>
                  <a:pt x="1458" y="1374"/>
                </a:cubicBezTo>
                <a:cubicBezTo>
                  <a:pt x="1458" y="1363"/>
                  <a:pt x="1453" y="1354"/>
                  <a:pt x="1446" y="1348"/>
                </a:cubicBezTo>
                <a:cubicBezTo>
                  <a:pt x="1568" y="1136"/>
                  <a:pt x="1568" y="1136"/>
                  <a:pt x="1568" y="1136"/>
                </a:cubicBezTo>
                <a:cubicBezTo>
                  <a:pt x="1572" y="1138"/>
                  <a:pt x="1576" y="1139"/>
                  <a:pt x="1580" y="1139"/>
                </a:cubicBezTo>
                <a:cubicBezTo>
                  <a:pt x="1597" y="1139"/>
                  <a:pt x="1611" y="1126"/>
                  <a:pt x="1613" y="1110"/>
                </a:cubicBezTo>
                <a:cubicBezTo>
                  <a:pt x="1856" y="1110"/>
                  <a:pt x="1856" y="1110"/>
                  <a:pt x="1856" y="1110"/>
                </a:cubicBezTo>
                <a:cubicBezTo>
                  <a:pt x="1858" y="1126"/>
                  <a:pt x="1872" y="1139"/>
                  <a:pt x="1889" y="1139"/>
                </a:cubicBezTo>
                <a:cubicBezTo>
                  <a:pt x="1893" y="1139"/>
                  <a:pt x="1897" y="1138"/>
                  <a:pt x="1901" y="1136"/>
                </a:cubicBezTo>
                <a:cubicBezTo>
                  <a:pt x="2023" y="1348"/>
                  <a:pt x="2023" y="1348"/>
                  <a:pt x="2023" y="1348"/>
                </a:cubicBezTo>
                <a:cubicBezTo>
                  <a:pt x="2015" y="1354"/>
                  <a:pt x="2011" y="1363"/>
                  <a:pt x="2011" y="1374"/>
                </a:cubicBezTo>
                <a:cubicBezTo>
                  <a:pt x="2011" y="1383"/>
                  <a:pt x="2015" y="1392"/>
                  <a:pt x="2022" y="1398"/>
                </a:cubicBezTo>
                <a:lnTo>
                  <a:pt x="1899" y="1611"/>
                </a:lnTo>
                <a:close/>
              </a:path>
            </a:pathLst>
          </a:custGeom>
          <a:solidFill>
            <a:srgbClr val="3F434D">
              <a:alpha val="706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Source Sans Pro Light"/>
              <a:ea typeface="Source Sans Pro Light"/>
              <a:cs typeface="Source Sans Pro Light"/>
              <a:sym typeface="Source Sans Pro Light"/>
            </a:endParaRPr>
          </a:p>
        </p:txBody>
      </p:sp>
      <p:sp>
        <p:nvSpPr>
          <p:cNvPr id="567" name="Google Shape;567;gb0e4b047f7_0_638"/>
          <p:cNvSpPr/>
          <p:nvPr/>
        </p:nvSpPr>
        <p:spPr>
          <a:xfrm rot="-7200000" flipH="1">
            <a:off x="7232544" y="707385"/>
            <a:ext cx="3131287" cy="3381546"/>
          </a:xfrm>
          <a:custGeom>
            <a:avLst/>
            <a:gdLst/>
            <a:ahLst/>
            <a:cxnLst/>
            <a:rect l="l" t="t" r="r" b="b"/>
            <a:pathLst>
              <a:path w="2541" h="2745" extrusionOk="0">
                <a:moveTo>
                  <a:pt x="2508" y="1609"/>
                </a:moveTo>
                <a:cubicBezTo>
                  <a:pt x="2504" y="1609"/>
                  <a:pt x="2500" y="1610"/>
                  <a:pt x="2497" y="1611"/>
                </a:cubicBezTo>
                <a:cubicBezTo>
                  <a:pt x="2375" y="1398"/>
                  <a:pt x="2375" y="1398"/>
                  <a:pt x="2375" y="1398"/>
                </a:cubicBezTo>
                <a:cubicBezTo>
                  <a:pt x="2381" y="1392"/>
                  <a:pt x="2386" y="1383"/>
                  <a:pt x="2386" y="1374"/>
                </a:cubicBezTo>
                <a:cubicBezTo>
                  <a:pt x="2386" y="1363"/>
                  <a:pt x="2381" y="1354"/>
                  <a:pt x="2374" y="1348"/>
                </a:cubicBezTo>
                <a:cubicBezTo>
                  <a:pt x="2496" y="1136"/>
                  <a:pt x="2496" y="1136"/>
                  <a:pt x="2496" y="1136"/>
                </a:cubicBezTo>
                <a:cubicBezTo>
                  <a:pt x="2500" y="1137"/>
                  <a:pt x="2504" y="1138"/>
                  <a:pt x="2508" y="1138"/>
                </a:cubicBezTo>
                <a:cubicBezTo>
                  <a:pt x="2526" y="1138"/>
                  <a:pt x="2541" y="1123"/>
                  <a:pt x="2541" y="1105"/>
                </a:cubicBezTo>
                <a:cubicBezTo>
                  <a:pt x="2541" y="1087"/>
                  <a:pt x="2526" y="1072"/>
                  <a:pt x="2508" y="1072"/>
                </a:cubicBezTo>
                <a:cubicBezTo>
                  <a:pt x="2489" y="1072"/>
                  <a:pt x="2475" y="1087"/>
                  <a:pt x="2475" y="1105"/>
                </a:cubicBezTo>
                <a:cubicBezTo>
                  <a:pt x="2475" y="1115"/>
                  <a:pt x="2479" y="1124"/>
                  <a:pt x="2486" y="1130"/>
                </a:cubicBezTo>
                <a:cubicBezTo>
                  <a:pt x="2363" y="1342"/>
                  <a:pt x="2363" y="1342"/>
                  <a:pt x="2363" y="1342"/>
                </a:cubicBezTo>
                <a:cubicBezTo>
                  <a:pt x="2360" y="1341"/>
                  <a:pt x="2356" y="1340"/>
                  <a:pt x="2352" y="1340"/>
                </a:cubicBezTo>
                <a:cubicBezTo>
                  <a:pt x="2336" y="1340"/>
                  <a:pt x="2323" y="1352"/>
                  <a:pt x="2320" y="1367"/>
                </a:cubicBezTo>
                <a:cubicBezTo>
                  <a:pt x="2077" y="1367"/>
                  <a:pt x="2077" y="1367"/>
                  <a:pt x="2077" y="1367"/>
                </a:cubicBezTo>
                <a:cubicBezTo>
                  <a:pt x="2073" y="1352"/>
                  <a:pt x="2060" y="1340"/>
                  <a:pt x="2044" y="1340"/>
                </a:cubicBezTo>
                <a:cubicBezTo>
                  <a:pt x="2040" y="1340"/>
                  <a:pt x="2037" y="1341"/>
                  <a:pt x="2033" y="1342"/>
                </a:cubicBezTo>
                <a:cubicBezTo>
                  <a:pt x="1911" y="1130"/>
                  <a:pt x="1911" y="1130"/>
                  <a:pt x="1911" y="1130"/>
                </a:cubicBezTo>
                <a:cubicBezTo>
                  <a:pt x="1918" y="1124"/>
                  <a:pt x="1922" y="1115"/>
                  <a:pt x="1922" y="1105"/>
                </a:cubicBezTo>
                <a:cubicBezTo>
                  <a:pt x="1922" y="1087"/>
                  <a:pt x="1907" y="1072"/>
                  <a:pt x="1889" y="1072"/>
                </a:cubicBezTo>
                <a:cubicBezTo>
                  <a:pt x="1873" y="1072"/>
                  <a:pt x="1859" y="1083"/>
                  <a:pt x="1856" y="1098"/>
                </a:cubicBezTo>
                <a:cubicBezTo>
                  <a:pt x="1613" y="1098"/>
                  <a:pt x="1613" y="1098"/>
                  <a:pt x="1613" y="1098"/>
                </a:cubicBezTo>
                <a:cubicBezTo>
                  <a:pt x="1610" y="1083"/>
                  <a:pt x="1596" y="1072"/>
                  <a:pt x="1580" y="1072"/>
                </a:cubicBezTo>
                <a:cubicBezTo>
                  <a:pt x="1576" y="1072"/>
                  <a:pt x="1572" y="1073"/>
                  <a:pt x="1569" y="1074"/>
                </a:cubicBezTo>
                <a:cubicBezTo>
                  <a:pt x="1447" y="864"/>
                  <a:pt x="1447" y="864"/>
                  <a:pt x="1447" y="864"/>
                </a:cubicBezTo>
                <a:cubicBezTo>
                  <a:pt x="1454" y="858"/>
                  <a:pt x="1458" y="849"/>
                  <a:pt x="1458" y="839"/>
                </a:cubicBezTo>
                <a:cubicBezTo>
                  <a:pt x="1458" y="829"/>
                  <a:pt x="1454" y="819"/>
                  <a:pt x="1446" y="813"/>
                </a:cubicBezTo>
                <a:cubicBezTo>
                  <a:pt x="1568" y="601"/>
                  <a:pt x="1568" y="601"/>
                  <a:pt x="1568" y="601"/>
                </a:cubicBezTo>
                <a:cubicBezTo>
                  <a:pt x="1572" y="603"/>
                  <a:pt x="1576" y="604"/>
                  <a:pt x="1580" y="604"/>
                </a:cubicBezTo>
                <a:cubicBezTo>
                  <a:pt x="1597" y="604"/>
                  <a:pt x="1611" y="592"/>
                  <a:pt x="1613" y="576"/>
                </a:cubicBezTo>
                <a:cubicBezTo>
                  <a:pt x="1856" y="576"/>
                  <a:pt x="1856" y="576"/>
                  <a:pt x="1856" y="576"/>
                </a:cubicBezTo>
                <a:cubicBezTo>
                  <a:pt x="1859" y="592"/>
                  <a:pt x="1872" y="604"/>
                  <a:pt x="1889" y="604"/>
                </a:cubicBezTo>
                <a:cubicBezTo>
                  <a:pt x="1893" y="604"/>
                  <a:pt x="1897" y="603"/>
                  <a:pt x="1901" y="601"/>
                </a:cubicBezTo>
                <a:cubicBezTo>
                  <a:pt x="2023" y="813"/>
                  <a:pt x="2023" y="813"/>
                  <a:pt x="2023" y="813"/>
                </a:cubicBezTo>
                <a:cubicBezTo>
                  <a:pt x="2016" y="819"/>
                  <a:pt x="2011" y="829"/>
                  <a:pt x="2011" y="839"/>
                </a:cubicBezTo>
                <a:cubicBezTo>
                  <a:pt x="2011" y="857"/>
                  <a:pt x="2026" y="872"/>
                  <a:pt x="2044" y="872"/>
                </a:cubicBezTo>
                <a:cubicBezTo>
                  <a:pt x="2063" y="872"/>
                  <a:pt x="2078" y="857"/>
                  <a:pt x="2078" y="839"/>
                </a:cubicBezTo>
                <a:cubicBezTo>
                  <a:pt x="2078" y="821"/>
                  <a:pt x="2063" y="806"/>
                  <a:pt x="2044" y="806"/>
                </a:cubicBezTo>
                <a:cubicBezTo>
                  <a:pt x="2040" y="806"/>
                  <a:pt x="2037" y="806"/>
                  <a:pt x="2034" y="807"/>
                </a:cubicBezTo>
                <a:cubicBezTo>
                  <a:pt x="1911" y="595"/>
                  <a:pt x="1911" y="595"/>
                  <a:pt x="1911" y="595"/>
                </a:cubicBezTo>
                <a:cubicBezTo>
                  <a:pt x="1918" y="589"/>
                  <a:pt x="1922" y="580"/>
                  <a:pt x="1922" y="570"/>
                </a:cubicBezTo>
                <a:cubicBezTo>
                  <a:pt x="1922" y="560"/>
                  <a:pt x="1917" y="551"/>
                  <a:pt x="1910" y="545"/>
                </a:cubicBezTo>
                <a:cubicBezTo>
                  <a:pt x="2032" y="333"/>
                  <a:pt x="2032" y="333"/>
                  <a:pt x="2032" y="333"/>
                </a:cubicBezTo>
                <a:cubicBezTo>
                  <a:pt x="2036" y="334"/>
                  <a:pt x="2040" y="335"/>
                  <a:pt x="2044" y="335"/>
                </a:cubicBezTo>
                <a:cubicBezTo>
                  <a:pt x="2063" y="335"/>
                  <a:pt x="2078" y="320"/>
                  <a:pt x="2078" y="302"/>
                </a:cubicBezTo>
                <a:cubicBezTo>
                  <a:pt x="2078" y="283"/>
                  <a:pt x="2063" y="268"/>
                  <a:pt x="2044" y="268"/>
                </a:cubicBezTo>
                <a:cubicBezTo>
                  <a:pt x="2026" y="268"/>
                  <a:pt x="2011" y="283"/>
                  <a:pt x="2011" y="302"/>
                </a:cubicBezTo>
                <a:cubicBezTo>
                  <a:pt x="2011" y="312"/>
                  <a:pt x="2015" y="320"/>
                  <a:pt x="2022" y="326"/>
                </a:cubicBezTo>
                <a:cubicBezTo>
                  <a:pt x="1899" y="539"/>
                  <a:pt x="1899" y="539"/>
                  <a:pt x="1899" y="539"/>
                </a:cubicBezTo>
                <a:cubicBezTo>
                  <a:pt x="1896" y="538"/>
                  <a:pt x="1893" y="537"/>
                  <a:pt x="1889" y="537"/>
                </a:cubicBezTo>
                <a:cubicBezTo>
                  <a:pt x="1873" y="537"/>
                  <a:pt x="1859" y="549"/>
                  <a:pt x="1856" y="564"/>
                </a:cubicBezTo>
                <a:cubicBezTo>
                  <a:pt x="1613" y="564"/>
                  <a:pt x="1613" y="564"/>
                  <a:pt x="1613" y="564"/>
                </a:cubicBezTo>
                <a:cubicBezTo>
                  <a:pt x="1610" y="549"/>
                  <a:pt x="1596" y="537"/>
                  <a:pt x="1580" y="537"/>
                </a:cubicBezTo>
                <a:cubicBezTo>
                  <a:pt x="1562" y="537"/>
                  <a:pt x="1547" y="552"/>
                  <a:pt x="1547" y="570"/>
                </a:cubicBezTo>
                <a:cubicBezTo>
                  <a:pt x="1547" y="580"/>
                  <a:pt x="1551" y="589"/>
                  <a:pt x="1558" y="595"/>
                </a:cubicBezTo>
                <a:cubicBezTo>
                  <a:pt x="1436" y="807"/>
                  <a:pt x="1436" y="807"/>
                  <a:pt x="1436" y="807"/>
                </a:cubicBezTo>
                <a:cubicBezTo>
                  <a:pt x="1432" y="806"/>
                  <a:pt x="1429" y="806"/>
                  <a:pt x="1425" y="806"/>
                </a:cubicBezTo>
                <a:cubicBezTo>
                  <a:pt x="1409" y="806"/>
                  <a:pt x="1395" y="817"/>
                  <a:pt x="1392" y="832"/>
                </a:cubicBezTo>
                <a:cubicBezTo>
                  <a:pt x="1149" y="832"/>
                  <a:pt x="1149" y="832"/>
                  <a:pt x="1149" y="832"/>
                </a:cubicBezTo>
                <a:cubicBezTo>
                  <a:pt x="1146" y="817"/>
                  <a:pt x="1133" y="806"/>
                  <a:pt x="1116" y="806"/>
                </a:cubicBezTo>
                <a:cubicBezTo>
                  <a:pt x="1098" y="806"/>
                  <a:pt x="1083" y="821"/>
                  <a:pt x="1083" y="839"/>
                </a:cubicBezTo>
                <a:cubicBezTo>
                  <a:pt x="1083" y="849"/>
                  <a:pt x="1087" y="858"/>
                  <a:pt x="1094" y="864"/>
                </a:cubicBezTo>
                <a:cubicBezTo>
                  <a:pt x="972" y="1076"/>
                  <a:pt x="972" y="1076"/>
                  <a:pt x="972" y="1076"/>
                </a:cubicBezTo>
                <a:cubicBezTo>
                  <a:pt x="968" y="1075"/>
                  <a:pt x="965" y="1074"/>
                  <a:pt x="961" y="1074"/>
                </a:cubicBezTo>
                <a:cubicBezTo>
                  <a:pt x="945" y="1074"/>
                  <a:pt x="932" y="1086"/>
                  <a:pt x="929" y="1101"/>
                </a:cubicBezTo>
                <a:cubicBezTo>
                  <a:pt x="685" y="1101"/>
                  <a:pt x="685" y="1101"/>
                  <a:pt x="685" y="1101"/>
                </a:cubicBezTo>
                <a:cubicBezTo>
                  <a:pt x="682" y="1086"/>
                  <a:pt x="669" y="1074"/>
                  <a:pt x="653" y="1074"/>
                </a:cubicBezTo>
                <a:cubicBezTo>
                  <a:pt x="649" y="1074"/>
                  <a:pt x="645" y="1075"/>
                  <a:pt x="641" y="1076"/>
                </a:cubicBezTo>
                <a:cubicBezTo>
                  <a:pt x="520" y="866"/>
                  <a:pt x="520" y="866"/>
                  <a:pt x="520" y="866"/>
                </a:cubicBezTo>
                <a:cubicBezTo>
                  <a:pt x="526" y="860"/>
                  <a:pt x="531" y="851"/>
                  <a:pt x="531" y="841"/>
                </a:cubicBezTo>
                <a:cubicBezTo>
                  <a:pt x="531" y="830"/>
                  <a:pt x="525" y="821"/>
                  <a:pt x="517" y="815"/>
                </a:cubicBezTo>
                <a:cubicBezTo>
                  <a:pt x="641" y="601"/>
                  <a:pt x="641" y="601"/>
                  <a:pt x="641" y="601"/>
                </a:cubicBezTo>
                <a:cubicBezTo>
                  <a:pt x="644" y="603"/>
                  <a:pt x="648" y="603"/>
                  <a:pt x="653" y="603"/>
                </a:cubicBezTo>
                <a:cubicBezTo>
                  <a:pt x="669" y="603"/>
                  <a:pt x="683" y="591"/>
                  <a:pt x="686" y="575"/>
                </a:cubicBezTo>
                <a:cubicBezTo>
                  <a:pt x="929" y="575"/>
                  <a:pt x="929" y="575"/>
                  <a:pt x="929" y="575"/>
                </a:cubicBezTo>
                <a:cubicBezTo>
                  <a:pt x="931" y="591"/>
                  <a:pt x="945" y="603"/>
                  <a:pt x="961" y="603"/>
                </a:cubicBezTo>
                <a:cubicBezTo>
                  <a:pt x="980" y="603"/>
                  <a:pt x="995" y="589"/>
                  <a:pt x="995" y="570"/>
                </a:cubicBezTo>
                <a:cubicBezTo>
                  <a:pt x="995" y="560"/>
                  <a:pt x="990" y="550"/>
                  <a:pt x="982" y="544"/>
                </a:cubicBezTo>
                <a:cubicBezTo>
                  <a:pt x="1105" y="333"/>
                  <a:pt x="1105" y="333"/>
                  <a:pt x="1105" y="333"/>
                </a:cubicBezTo>
                <a:cubicBezTo>
                  <a:pt x="1108" y="334"/>
                  <a:pt x="1113" y="335"/>
                  <a:pt x="1117" y="335"/>
                </a:cubicBezTo>
                <a:cubicBezTo>
                  <a:pt x="1135" y="335"/>
                  <a:pt x="1150" y="320"/>
                  <a:pt x="1150" y="302"/>
                </a:cubicBezTo>
                <a:cubicBezTo>
                  <a:pt x="1150" y="283"/>
                  <a:pt x="1135" y="268"/>
                  <a:pt x="1117" y="268"/>
                </a:cubicBezTo>
                <a:cubicBezTo>
                  <a:pt x="1113" y="268"/>
                  <a:pt x="1109" y="269"/>
                  <a:pt x="1106" y="270"/>
                </a:cubicBezTo>
                <a:cubicBezTo>
                  <a:pt x="983" y="58"/>
                  <a:pt x="983" y="58"/>
                  <a:pt x="983" y="58"/>
                </a:cubicBezTo>
                <a:cubicBezTo>
                  <a:pt x="990" y="52"/>
                  <a:pt x="995" y="43"/>
                  <a:pt x="995" y="33"/>
                </a:cubicBezTo>
                <a:cubicBezTo>
                  <a:pt x="995" y="15"/>
                  <a:pt x="980" y="0"/>
                  <a:pt x="961" y="0"/>
                </a:cubicBezTo>
                <a:cubicBezTo>
                  <a:pt x="943" y="0"/>
                  <a:pt x="928" y="15"/>
                  <a:pt x="928" y="33"/>
                </a:cubicBezTo>
                <a:cubicBezTo>
                  <a:pt x="928" y="51"/>
                  <a:pt x="943" y="66"/>
                  <a:pt x="961" y="66"/>
                </a:cubicBezTo>
                <a:cubicBezTo>
                  <a:pt x="966" y="66"/>
                  <a:pt x="970" y="66"/>
                  <a:pt x="973" y="64"/>
                </a:cubicBezTo>
                <a:cubicBezTo>
                  <a:pt x="1096" y="276"/>
                  <a:pt x="1096" y="276"/>
                  <a:pt x="1096" y="276"/>
                </a:cubicBezTo>
                <a:cubicBezTo>
                  <a:pt x="1088" y="282"/>
                  <a:pt x="1083" y="291"/>
                  <a:pt x="1083" y="302"/>
                </a:cubicBezTo>
                <a:cubicBezTo>
                  <a:pt x="1083" y="311"/>
                  <a:pt x="1088" y="320"/>
                  <a:pt x="1095" y="326"/>
                </a:cubicBezTo>
                <a:cubicBezTo>
                  <a:pt x="972" y="539"/>
                  <a:pt x="972" y="539"/>
                  <a:pt x="972" y="539"/>
                </a:cubicBezTo>
                <a:cubicBezTo>
                  <a:pt x="969" y="538"/>
                  <a:pt x="965" y="537"/>
                  <a:pt x="961" y="537"/>
                </a:cubicBezTo>
                <a:cubicBezTo>
                  <a:pt x="945" y="537"/>
                  <a:pt x="932" y="548"/>
                  <a:pt x="929" y="564"/>
                </a:cubicBezTo>
                <a:cubicBezTo>
                  <a:pt x="685" y="564"/>
                  <a:pt x="685" y="564"/>
                  <a:pt x="685" y="564"/>
                </a:cubicBezTo>
                <a:cubicBezTo>
                  <a:pt x="682" y="548"/>
                  <a:pt x="669" y="537"/>
                  <a:pt x="653" y="537"/>
                </a:cubicBezTo>
                <a:cubicBezTo>
                  <a:pt x="634" y="537"/>
                  <a:pt x="619" y="552"/>
                  <a:pt x="619" y="570"/>
                </a:cubicBezTo>
                <a:cubicBezTo>
                  <a:pt x="619" y="580"/>
                  <a:pt x="624" y="589"/>
                  <a:pt x="631" y="595"/>
                </a:cubicBezTo>
                <a:cubicBezTo>
                  <a:pt x="507" y="809"/>
                  <a:pt x="507" y="809"/>
                  <a:pt x="507" y="809"/>
                </a:cubicBezTo>
                <a:cubicBezTo>
                  <a:pt x="504" y="808"/>
                  <a:pt x="501" y="808"/>
                  <a:pt x="497" y="808"/>
                </a:cubicBezTo>
                <a:cubicBezTo>
                  <a:pt x="481" y="808"/>
                  <a:pt x="468" y="819"/>
                  <a:pt x="465" y="835"/>
                </a:cubicBezTo>
                <a:cubicBezTo>
                  <a:pt x="221" y="835"/>
                  <a:pt x="221" y="835"/>
                  <a:pt x="221" y="835"/>
                </a:cubicBezTo>
                <a:cubicBezTo>
                  <a:pt x="218" y="819"/>
                  <a:pt x="205" y="808"/>
                  <a:pt x="189" y="808"/>
                </a:cubicBezTo>
                <a:cubicBezTo>
                  <a:pt x="185" y="808"/>
                  <a:pt x="181" y="809"/>
                  <a:pt x="178" y="810"/>
                </a:cubicBezTo>
                <a:cubicBezTo>
                  <a:pt x="56" y="597"/>
                  <a:pt x="56" y="597"/>
                  <a:pt x="56" y="597"/>
                </a:cubicBezTo>
                <a:cubicBezTo>
                  <a:pt x="62" y="591"/>
                  <a:pt x="67" y="583"/>
                  <a:pt x="67" y="573"/>
                </a:cubicBezTo>
                <a:cubicBezTo>
                  <a:pt x="67" y="554"/>
                  <a:pt x="52" y="539"/>
                  <a:pt x="33" y="539"/>
                </a:cubicBezTo>
                <a:cubicBezTo>
                  <a:pt x="15" y="539"/>
                  <a:pt x="0" y="554"/>
                  <a:pt x="0" y="573"/>
                </a:cubicBezTo>
                <a:cubicBezTo>
                  <a:pt x="0" y="591"/>
                  <a:pt x="15" y="606"/>
                  <a:pt x="33" y="606"/>
                </a:cubicBezTo>
                <a:cubicBezTo>
                  <a:pt x="38" y="606"/>
                  <a:pt x="42" y="605"/>
                  <a:pt x="45" y="604"/>
                </a:cubicBezTo>
                <a:cubicBezTo>
                  <a:pt x="168" y="815"/>
                  <a:pt x="168" y="815"/>
                  <a:pt x="168" y="815"/>
                </a:cubicBezTo>
                <a:cubicBezTo>
                  <a:pt x="160" y="822"/>
                  <a:pt x="155" y="831"/>
                  <a:pt x="155" y="841"/>
                </a:cubicBezTo>
                <a:cubicBezTo>
                  <a:pt x="155" y="851"/>
                  <a:pt x="160" y="860"/>
                  <a:pt x="167" y="866"/>
                </a:cubicBezTo>
                <a:cubicBezTo>
                  <a:pt x="44" y="1078"/>
                  <a:pt x="44" y="1078"/>
                  <a:pt x="44" y="1078"/>
                </a:cubicBezTo>
                <a:cubicBezTo>
                  <a:pt x="41" y="1077"/>
                  <a:pt x="37" y="1076"/>
                  <a:pt x="34" y="1076"/>
                </a:cubicBezTo>
                <a:cubicBezTo>
                  <a:pt x="15" y="1076"/>
                  <a:pt x="0" y="1091"/>
                  <a:pt x="0" y="1110"/>
                </a:cubicBezTo>
                <a:cubicBezTo>
                  <a:pt x="0" y="1128"/>
                  <a:pt x="15" y="1143"/>
                  <a:pt x="34" y="1143"/>
                </a:cubicBezTo>
                <a:cubicBezTo>
                  <a:pt x="52" y="1143"/>
                  <a:pt x="67" y="1128"/>
                  <a:pt x="67" y="1110"/>
                </a:cubicBezTo>
                <a:cubicBezTo>
                  <a:pt x="67" y="1099"/>
                  <a:pt x="62" y="1090"/>
                  <a:pt x="55" y="1084"/>
                </a:cubicBezTo>
                <a:cubicBezTo>
                  <a:pt x="177" y="872"/>
                  <a:pt x="177" y="872"/>
                  <a:pt x="177" y="872"/>
                </a:cubicBezTo>
                <a:cubicBezTo>
                  <a:pt x="181" y="874"/>
                  <a:pt x="185" y="874"/>
                  <a:pt x="189" y="874"/>
                </a:cubicBezTo>
                <a:cubicBezTo>
                  <a:pt x="205" y="874"/>
                  <a:pt x="219" y="862"/>
                  <a:pt x="222" y="846"/>
                </a:cubicBezTo>
                <a:cubicBezTo>
                  <a:pt x="465" y="846"/>
                  <a:pt x="465" y="846"/>
                  <a:pt x="465" y="846"/>
                </a:cubicBezTo>
                <a:cubicBezTo>
                  <a:pt x="467" y="862"/>
                  <a:pt x="481" y="874"/>
                  <a:pt x="497" y="874"/>
                </a:cubicBezTo>
                <a:cubicBezTo>
                  <a:pt x="502" y="874"/>
                  <a:pt x="506" y="874"/>
                  <a:pt x="509" y="872"/>
                </a:cubicBezTo>
                <a:cubicBezTo>
                  <a:pt x="631" y="1082"/>
                  <a:pt x="631" y="1082"/>
                  <a:pt x="631" y="1082"/>
                </a:cubicBezTo>
                <a:cubicBezTo>
                  <a:pt x="624" y="1089"/>
                  <a:pt x="619" y="1097"/>
                  <a:pt x="619" y="1107"/>
                </a:cubicBezTo>
                <a:cubicBezTo>
                  <a:pt x="619" y="1117"/>
                  <a:pt x="624" y="1126"/>
                  <a:pt x="631" y="1132"/>
                </a:cubicBezTo>
                <a:cubicBezTo>
                  <a:pt x="508" y="1344"/>
                  <a:pt x="508" y="1344"/>
                  <a:pt x="508" y="1344"/>
                </a:cubicBezTo>
                <a:cubicBezTo>
                  <a:pt x="505" y="1343"/>
                  <a:pt x="501" y="1343"/>
                  <a:pt x="497" y="1343"/>
                </a:cubicBezTo>
                <a:cubicBezTo>
                  <a:pt x="481" y="1343"/>
                  <a:pt x="467" y="1355"/>
                  <a:pt x="465" y="1371"/>
                </a:cubicBezTo>
                <a:cubicBezTo>
                  <a:pt x="222" y="1371"/>
                  <a:pt x="222" y="1371"/>
                  <a:pt x="222" y="1371"/>
                </a:cubicBezTo>
                <a:cubicBezTo>
                  <a:pt x="219" y="1355"/>
                  <a:pt x="205" y="1343"/>
                  <a:pt x="189" y="1343"/>
                </a:cubicBezTo>
                <a:cubicBezTo>
                  <a:pt x="170" y="1343"/>
                  <a:pt x="155" y="1358"/>
                  <a:pt x="155" y="1376"/>
                </a:cubicBezTo>
                <a:cubicBezTo>
                  <a:pt x="155" y="1386"/>
                  <a:pt x="160" y="1395"/>
                  <a:pt x="167" y="1401"/>
                </a:cubicBezTo>
                <a:cubicBezTo>
                  <a:pt x="44" y="1613"/>
                  <a:pt x="44" y="1613"/>
                  <a:pt x="44" y="1613"/>
                </a:cubicBezTo>
                <a:cubicBezTo>
                  <a:pt x="41" y="1612"/>
                  <a:pt x="37" y="1611"/>
                  <a:pt x="33" y="1611"/>
                </a:cubicBezTo>
                <a:cubicBezTo>
                  <a:pt x="15" y="1611"/>
                  <a:pt x="0" y="1626"/>
                  <a:pt x="0" y="1645"/>
                </a:cubicBezTo>
                <a:cubicBezTo>
                  <a:pt x="0" y="1663"/>
                  <a:pt x="15" y="1678"/>
                  <a:pt x="33" y="1678"/>
                </a:cubicBezTo>
                <a:cubicBezTo>
                  <a:pt x="52" y="1678"/>
                  <a:pt x="67" y="1663"/>
                  <a:pt x="67" y="1645"/>
                </a:cubicBezTo>
                <a:cubicBezTo>
                  <a:pt x="67" y="1634"/>
                  <a:pt x="62" y="1625"/>
                  <a:pt x="54" y="1619"/>
                </a:cubicBezTo>
                <a:cubicBezTo>
                  <a:pt x="177" y="1407"/>
                  <a:pt x="177" y="1407"/>
                  <a:pt x="177" y="1407"/>
                </a:cubicBezTo>
                <a:cubicBezTo>
                  <a:pt x="180" y="1408"/>
                  <a:pt x="184" y="1409"/>
                  <a:pt x="189" y="1409"/>
                </a:cubicBezTo>
                <a:cubicBezTo>
                  <a:pt x="205" y="1409"/>
                  <a:pt x="218" y="1398"/>
                  <a:pt x="221" y="1383"/>
                </a:cubicBezTo>
                <a:cubicBezTo>
                  <a:pt x="465" y="1383"/>
                  <a:pt x="465" y="1383"/>
                  <a:pt x="465" y="1383"/>
                </a:cubicBezTo>
                <a:cubicBezTo>
                  <a:pt x="468" y="1398"/>
                  <a:pt x="481" y="1409"/>
                  <a:pt x="497" y="1409"/>
                </a:cubicBezTo>
                <a:cubicBezTo>
                  <a:pt x="502" y="1409"/>
                  <a:pt x="505" y="1408"/>
                  <a:pt x="509" y="1407"/>
                </a:cubicBezTo>
                <a:cubicBezTo>
                  <a:pt x="631" y="1618"/>
                  <a:pt x="631" y="1618"/>
                  <a:pt x="631" y="1618"/>
                </a:cubicBezTo>
                <a:cubicBezTo>
                  <a:pt x="624" y="1624"/>
                  <a:pt x="619" y="1632"/>
                  <a:pt x="619" y="1642"/>
                </a:cubicBezTo>
                <a:cubicBezTo>
                  <a:pt x="619" y="1661"/>
                  <a:pt x="634" y="1676"/>
                  <a:pt x="653" y="1676"/>
                </a:cubicBezTo>
                <a:cubicBezTo>
                  <a:pt x="669" y="1676"/>
                  <a:pt x="682" y="1664"/>
                  <a:pt x="685" y="1649"/>
                </a:cubicBezTo>
                <a:cubicBezTo>
                  <a:pt x="928" y="1649"/>
                  <a:pt x="928" y="1649"/>
                  <a:pt x="928" y="1649"/>
                </a:cubicBezTo>
                <a:cubicBezTo>
                  <a:pt x="932" y="1664"/>
                  <a:pt x="945" y="1675"/>
                  <a:pt x="961" y="1675"/>
                </a:cubicBezTo>
                <a:cubicBezTo>
                  <a:pt x="965" y="1675"/>
                  <a:pt x="969" y="1675"/>
                  <a:pt x="973" y="1673"/>
                </a:cubicBezTo>
                <a:cubicBezTo>
                  <a:pt x="1094" y="1884"/>
                  <a:pt x="1094" y="1884"/>
                  <a:pt x="1094" y="1884"/>
                </a:cubicBezTo>
                <a:cubicBezTo>
                  <a:pt x="1087" y="1890"/>
                  <a:pt x="1083" y="1899"/>
                  <a:pt x="1083" y="1909"/>
                </a:cubicBezTo>
                <a:cubicBezTo>
                  <a:pt x="1083" y="1927"/>
                  <a:pt x="1098" y="1942"/>
                  <a:pt x="1116" y="1942"/>
                </a:cubicBezTo>
                <a:cubicBezTo>
                  <a:pt x="1132" y="1942"/>
                  <a:pt x="1146" y="1930"/>
                  <a:pt x="1149" y="1915"/>
                </a:cubicBezTo>
                <a:cubicBezTo>
                  <a:pt x="1392" y="1915"/>
                  <a:pt x="1392" y="1915"/>
                  <a:pt x="1392" y="1915"/>
                </a:cubicBezTo>
                <a:cubicBezTo>
                  <a:pt x="1395" y="1930"/>
                  <a:pt x="1409" y="1942"/>
                  <a:pt x="1425" y="1942"/>
                </a:cubicBezTo>
                <a:cubicBezTo>
                  <a:pt x="1429" y="1942"/>
                  <a:pt x="1432" y="1941"/>
                  <a:pt x="1435" y="1940"/>
                </a:cubicBezTo>
                <a:cubicBezTo>
                  <a:pt x="1558" y="2152"/>
                  <a:pt x="1558" y="2152"/>
                  <a:pt x="1558" y="2152"/>
                </a:cubicBezTo>
                <a:cubicBezTo>
                  <a:pt x="1551" y="2158"/>
                  <a:pt x="1547" y="2167"/>
                  <a:pt x="1547" y="2177"/>
                </a:cubicBezTo>
                <a:cubicBezTo>
                  <a:pt x="1547" y="2187"/>
                  <a:pt x="1551" y="2196"/>
                  <a:pt x="1558" y="2202"/>
                </a:cubicBezTo>
                <a:cubicBezTo>
                  <a:pt x="1435" y="2414"/>
                  <a:pt x="1435" y="2414"/>
                  <a:pt x="1435" y="2414"/>
                </a:cubicBezTo>
                <a:cubicBezTo>
                  <a:pt x="1432" y="2413"/>
                  <a:pt x="1428" y="2412"/>
                  <a:pt x="1425" y="2412"/>
                </a:cubicBezTo>
                <a:cubicBezTo>
                  <a:pt x="1406" y="2412"/>
                  <a:pt x="1391" y="2427"/>
                  <a:pt x="1391" y="2445"/>
                </a:cubicBezTo>
                <a:cubicBezTo>
                  <a:pt x="1391" y="2464"/>
                  <a:pt x="1406" y="2479"/>
                  <a:pt x="1425" y="2479"/>
                </a:cubicBezTo>
                <a:cubicBezTo>
                  <a:pt x="1429" y="2479"/>
                  <a:pt x="1433" y="2478"/>
                  <a:pt x="1436" y="2477"/>
                </a:cubicBezTo>
                <a:cubicBezTo>
                  <a:pt x="1558" y="2687"/>
                  <a:pt x="1558" y="2687"/>
                  <a:pt x="1558" y="2687"/>
                </a:cubicBezTo>
                <a:cubicBezTo>
                  <a:pt x="1551" y="2693"/>
                  <a:pt x="1547" y="2702"/>
                  <a:pt x="1547" y="2712"/>
                </a:cubicBezTo>
                <a:cubicBezTo>
                  <a:pt x="1547" y="2730"/>
                  <a:pt x="1562" y="2745"/>
                  <a:pt x="1580" y="2745"/>
                </a:cubicBezTo>
                <a:cubicBezTo>
                  <a:pt x="1598" y="2745"/>
                  <a:pt x="1613" y="2730"/>
                  <a:pt x="1613" y="2712"/>
                </a:cubicBezTo>
                <a:cubicBezTo>
                  <a:pt x="1613" y="2693"/>
                  <a:pt x="1598" y="2678"/>
                  <a:pt x="1580" y="2678"/>
                </a:cubicBezTo>
                <a:cubicBezTo>
                  <a:pt x="1576" y="2678"/>
                  <a:pt x="1572" y="2679"/>
                  <a:pt x="1568" y="2681"/>
                </a:cubicBezTo>
                <a:cubicBezTo>
                  <a:pt x="1446" y="2470"/>
                  <a:pt x="1446" y="2470"/>
                  <a:pt x="1446" y="2470"/>
                </a:cubicBezTo>
                <a:cubicBezTo>
                  <a:pt x="1453" y="2464"/>
                  <a:pt x="1458" y="2455"/>
                  <a:pt x="1458" y="2445"/>
                </a:cubicBezTo>
                <a:cubicBezTo>
                  <a:pt x="1458" y="2435"/>
                  <a:pt x="1453" y="2426"/>
                  <a:pt x="1446" y="2420"/>
                </a:cubicBezTo>
                <a:cubicBezTo>
                  <a:pt x="1568" y="2208"/>
                  <a:pt x="1568" y="2208"/>
                  <a:pt x="1568" y="2208"/>
                </a:cubicBezTo>
                <a:cubicBezTo>
                  <a:pt x="1572" y="2209"/>
                  <a:pt x="1576" y="2210"/>
                  <a:pt x="1580" y="2210"/>
                </a:cubicBezTo>
                <a:cubicBezTo>
                  <a:pt x="1596" y="2210"/>
                  <a:pt x="1610" y="2198"/>
                  <a:pt x="1613" y="2182"/>
                </a:cubicBezTo>
                <a:cubicBezTo>
                  <a:pt x="1856" y="2182"/>
                  <a:pt x="1856" y="2182"/>
                  <a:pt x="1856" y="2182"/>
                </a:cubicBezTo>
                <a:cubicBezTo>
                  <a:pt x="1858" y="2198"/>
                  <a:pt x="1872" y="2210"/>
                  <a:pt x="1888" y="2210"/>
                </a:cubicBezTo>
                <a:cubicBezTo>
                  <a:pt x="1893" y="2210"/>
                  <a:pt x="1897" y="2209"/>
                  <a:pt x="1900" y="2208"/>
                </a:cubicBezTo>
                <a:cubicBezTo>
                  <a:pt x="2023" y="2420"/>
                  <a:pt x="2023" y="2420"/>
                  <a:pt x="2023" y="2420"/>
                </a:cubicBezTo>
                <a:cubicBezTo>
                  <a:pt x="2015" y="2426"/>
                  <a:pt x="2010" y="2435"/>
                  <a:pt x="2010" y="2445"/>
                </a:cubicBezTo>
                <a:cubicBezTo>
                  <a:pt x="2010" y="2464"/>
                  <a:pt x="2025" y="2479"/>
                  <a:pt x="2044" y="2479"/>
                </a:cubicBezTo>
                <a:cubicBezTo>
                  <a:pt x="2062" y="2479"/>
                  <a:pt x="2077" y="2464"/>
                  <a:pt x="2077" y="2445"/>
                </a:cubicBezTo>
                <a:cubicBezTo>
                  <a:pt x="2077" y="2427"/>
                  <a:pt x="2062" y="2412"/>
                  <a:pt x="2044" y="2412"/>
                </a:cubicBezTo>
                <a:cubicBezTo>
                  <a:pt x="2040" y="2412"/>
                  <a:pt x="2036" y="2413"/>
                  <a:pt x="2033" y="2414"/>
                </a:cubicBezTo>
                <a:cubicBezTo>
                  <a:pt x="1911" y="2202"/>
                  <a:pt x="1911" y="2202"/>
                  <a:pt x="1911" y="2202"/>
                </a:cubicBezTo>
                <a:cubicBezTo>
                  <a:pt x="1917" y="2196"/>
                  <a:pt x="1922" y="2187"/>
                  <a:pt x="1922" y="2177"/>
                </a:cubicBezTo>
                <a:cubicBezTo>
                  <a:pt x="1922" y="2167"/>
                  <a:pt x="1917" y="2158"/>
                  <a:pt x="1911" y="2152"/>
                </a:cubicBezTo>
                <a:cubicBezTo>
                  <a:pt x="2033" y="1940"/>
                  <a:pt x="2033" y="1940"/>
                  <a:pt x="2033" y="1940"/>
                </a:cubicBezTo>
                <a:cubicBezTo>
                  <a:pt x="2037" y="1941"/>
                  <a:pt x="2040" y="1942"/>
                  <a:pt x="2044" y="1942"/>
                </a:cubicBezTo>
                <a:cubicBezTo>
                  <a:pt x="2060" y="1942"/>
                  <a:pt x="2073" y="1930"/>
                  <a:pt x="2077" y="1915"/>
                </a:cubicBezTo>
                <a:cubicBezTo>
                  <a:pt x="2320" y="1915"/>
                  <a:pt x="2320" y="1915"/>
                  <a:pt x="2320" y="1915"/>
                </a:cubicBezTo>
                <a:cubicBezTo>
                  <a:pt x="2323" y="1930"/>
                  <a:pt x="2336" y="1942"/>
                  <a:pt x="2352" y="1942"/>
                </a:cubicBezTo>
                <a:cubicBezTo>
                  <a:pt x="2371" y="1942"/>
                  <a:pt x="2386" y="1927"/>
                  <a:pt x="2386" y="1909"/>
                </a:cubicBezTo>
                <a:cubicBezTo>
                  <a:pt x="2386" y="1890"/>
                  <a:pt x="2371" y="1875"/>
                  <a:pt x="2352" y="1875"/>
                </a:cubicBezTo>
                <a:cubicBezTo>
                  <a:pt x="2336" y="1875"/>
                  <a:pt x="2322" y="1887"/>
                  <a:pt x="2320" y="1903"/>
                </a:cubicBezTo>
                <a:cubicBezTo>
                  <a:pt x="2077" y="1903"/>
                  <a:pt x="2077" y="1903"/>
                  <a:pt x="2077" y="1903"/>
                </a:cubicBezTo>
                <a:cubicBezTo>
                  <a:pt x="2074" y="1887"/>
                  <a:pt x="2060" y="1875"/>
                  <a:pt x="2044" y="1875"/>
                </a:cubicBezTo>
                <a:cubicBezTo>
                  <a:pt x="2040" y="1875"/>
                  <a:pt x="2036" y="1876"/>
                  <a:pt x="2032" y="1877"/>
                </a:cubicBezTo>
                <a:cubicBezTo>
                  <a:pt x="1910" y="1667"/>
                  <a:pt x="1910" y="1667"/>
                  <a:pt x="1910" y="1667"/>
                </a:cubicBezTo>
                <a:cubicBezTo>
                  <a:pt x="1917" y="1661"/>
                  <a:pt x="1922" y="1652"/>
                  <a:pt x="1922" y="1642"/>
                </a:cubicBezTo>
                <a:cubicBezTo>
                  <a:pt x="1922" y="1632"/>
                  <a:pt x="1917" y="1623"/>
                  <a:pt x="1910" y="1616"/>
                </a:cubicBezTo>
                <a:cubicBezTo>
                  <a:pt x="2032" y="1405"/>
                  <a:pt x="2032" y="1405"/>
                  <a:pt x="2032" y="1405"/>
                </a:cubicBezTo>
                <a:cubicBezTo>
                  <a:pt x="2036" y="1406"/>
                  <a:pt x="2040" y="1407"/>
                  <a:pt x="2044" y="1407"/>
                </a:cubicBezTo>
                <a:cubicBezTo>
                  <a:pt x="2060" y="1407"/>
                  <a:pt x="2074" y="1395"/>
                  <a:pt x="2077" y="1379"/>
                </a:cubicBezTo>
                <a:cubicBezTo>
                  <a:pt x="2320" y="1379"/>
                  <a:pt x="2320" y="1379"/>
                  <a:pt x="2320" y="1379"/>
                </a:cubicBezTo>
                <a:cubicBezTo>
                  <a:pt x="2322" y="1395"/>
                  <a:pt x="2336" y="1407"/>
                  <a:pt x="2352" y="1407"/>
                </a:cubicBezTo>
                <a:cubicBezTo>
                  <a:pt x="2357" y="1407"/>
                  <a:pt x="2361" y="1406"/>
                  <a:pt x="2364" y="1405"/>
                </a:cubicBezTo>
                <a:cubicBezTo>
                  <a:pt x="2487" y="1616"/>
                  <a:pt x="2487" y="1616"/>
                  <a:pt x="2487" y="1616"/>
                </a:cubicBezTo>
                <a:cubicBezTo>
                  <a:pt x="2479" y="1623"/>
                  <a:pt x="2474" y="1632"/>
                  <a:pt x="2474" y="1642"/>
                </a:cubicBezTo>
                <a:cubicBezTo>
                  <a:pt x="2474" y="1661"/>
                  <a:pt x="2489" y="1675"/>
                  <a:pt x="2508" y="1675"/>
                </a:cubicBezTo>
                <a:cubicBezTo>
                  <a:pt x="2526" y="1675"/>
                  <a:pt x="2541" y="1661"/>
                  <a:pt x="2541" y="1642"/>
                </a:cubicBezTo>
                <a:cubicBezTo>
                  <a:pt x="2541" y="1624"/>
                  <a:pt x="2526" y="1609"/>
                  <a:pt x="2508" y="1609"/>
                </a:cubicBezTo>
                <a:close/>
                <a:moveTo>
                  <a:pt x="1104" y="870"/>
                </a:moveTo>
                <a:cubicBezTo>
                  <a:pt x="1108" y="871"/>
                  <a:pt x="1112" y="872"/>
                  <a:pt x="1116" y="872"/>
                </a:cubicBezTo>
                <a:cubicBezTo>
                  <a:pt x="1133" y="872"/>
                  <a:pt x="1147" y="860"/>
                  <a:pt x="1149" y="844"/>
                </a:cubicBezTo>
                <a:cubicBezTo>
                  <a:pt x="1392" y="844"/>
                  <a:pt x="1392" y="844"/>
                  <a:pt x="1392" y="844"/>
                </a:cubicBezTo>
                <a:cubicBezTo>
                  <a:pt x="1395" y="860"/>
                  <a:pt x="1408" y="872"/>
                  <a:pt x="1425" y="872"/>
                </a:cubicBezTo>
                <a:cubicBezTo>
                  <a:pt x="1429" y="872"/>
                  <a:pt x="1433" y="871"/>
                  <a:pt x="1437" y="870"/>
                </a:cubicBezTo>
                <a:cubicBezTo>
                  <a:pt x="1558" y="1080"/>
                  <a:pt x="1558" y="1080"/>
                  <a:pt x="1558" y="1080"/>
                </a:cubicBezTo>
                <a:cubicBezTo>
                  <a:pt x="1551" y="1086"/>
                  <a:pt x="1547" y="1095"/>
                  <a:pt x="1547" y="1105"/>
                </a:cubicBezTo>
                <a:cubicBezTo>
                  <a:pt x="1547" y="1115"/>
                  <a:pt x="1551" y="1124"/>
                  <a:pt x="1558" y="1130"/>
                </a:cubicBezTo>
                <a:cubicBezTo>
                  <a:pt x="1435" y="1342"/>
                  <a:pt x="1435" y="1342"/>
                  <a:pt x="1435" y="1342"/>
                </a:cubicBezTo>
                <a:cubicBezTo>
                  <a:pt x="1432" y="1341"/>
                  <a:pt x="1429" y="1340"/>
                  <a:pt x="1425" y="1340"/>
                </a:cubicBezTo>
                <a:cubicBezTo>
                  <a:pt x="1409" y="1340"/>
                  <a:pt x="1395" y="1352"/>
                  <a:pt x="1392" y="1367"/>
                </a:cubicBezTo>
                <a:cubicBezTo>
                  <a:pt x="1149" y="1367"/>
                  <a:pt x="1149" y="1367"/>
                  <a:pt x="1149" y="1367"/>
                </a:cubicBezTo>
                <a:cubicBezTo>
                  <a:pt x="1146" y="1352"/>
                  <a:pt x="1132" y="1340"/>
                  <a:pt x="1116" y="1340"/>
                </a:cubicBezTo>
                <a:cubicBezTo>
                  <a:pt x="1112" y="1340"/>
                  <a:pt x="1108" y="1341"/>
                  <a:pt x="1104" y="1343"/>
                </a:cubicBezTo>
                <a:cubicBezTo>
                  <a:pt x="983" y="1133"/>
                  <a:pt x="983" y="1133"/>
                  <a:pt x="983" y="1133"/>
                </a:cubicBezTo>
                <a:cubicBezTo>
                  <a:pt x="990" y="1126"/>
                  <a:pt x="995" y="1117"/>
                  <a:pt x="995" y="1107"/>
                </a:cubicBezTo>
                <a:cubicBezTo>
                  <a:pt x="995" y="1097"/>
                  <a:pt x="990" y="1088"/>
                  <a:pt x="982" y="1082"/>
                </a:cubicBezTo>
                <a:lnTo>
                  <a:pt x="1104" y="870"/>
                </a:lnTo>
                <a:close/>
                <a:moveTo>
                  <a:pt x="519" y="1401"/>
                </a:moveTo>
                <a:cubicBezTo>
                  <a:pt x="526" y="1395"/>
                  <a:pt x="531" y="1386"/>
                  <a:pt x="531" y="1376"/>
                </a:cubicBezTo>
                <a:cubicBezTo>
                  <a:pt x="531" y="1366"/>
                  <a:pt x="526" y="1356"/>
                  <a:pt x="518" y="1350"/>
                </a:cubicBezTo>
                <a:cubicBezTo>
                  <a:pt x="641" y="1138"/>
                  <a:pt x="641" y="1138"/>
                  <a:pt x="641" y="1138"/>
                </a:cubicBezTo>
                <a:cubicBezTo>
                  <a:pt x="644" y="1140"/>
                  <a:pt x="648" y="1141"/>
                  <a:pt x="653" y="1141"/>
                </a:cubicBezTo>
                <a:cubicBezTo>
                  <a:pt x="669" y="1141"/>
                  <a:pt x="683" y="1129"/>
                  <a:pt x="686" y="1113"/>
                </a:cubicBezTo>
                <a:cubicBezTo>
                  <a:pt x="928" y="1113"/>
                  <a:pt x="928" y="1113"/>
                  <a:pt x="928" y="1113"/>
                </a:cubicBezTo>
                <a:cubicBezTo>
                  <a:pt x="931" y="1129"/>
                  <a:pt x="945" y="1141"/>
                  <a:pt x="961" y="1141"/>
                </a:cubicBezTo>
                <a:cubicBezTo>
                  <a:pt x="965" y="1141"/>
                  <a:pt x="969" y="1140"/>
                  <a:pt x="973" y="1139"/>
                </a:cubicBezTo>
                <a:cubicBezTo>
                  <a:pt x="1094" y="1349"/>
                  <a:pt x="1094" y="1349"/>
                  <a:pt x="1094" y="1349"/>
                </a:cubicBezTo>
                <a:cubicBezTo>
                  <a:pt x="1087" y="1355"/>
                  <a:pt x="1083" y="1364"/>
                  <a:pt x="1083" y="1374"/>
                </a:cubicBezTo>
                <a:cubicBezTo>
                  <a:pt x="1083" y="1383"/>
                  <a:pt x="1087" y="1392"/>
                  <a:pt x="1094" y="1398"/>
                </a:cubicBezTo>
                <a:cubicBezTo>
                  <a:pt x="972" y="1611"/>
                  <a:pt x="972" y="1611"/>
                  <a:pt x="972" y="1611"/>
                </a:cubicBezTo>
                <a:cubicBezTo>
                  <a:pt x="968" y="1610"/>
                  <a:pt x="965" y="1609"/>
                  <a:pt x="961" y="1609"/>
                </a:cubicBezTo>
                <a:cubicBezTo>
                  <a:pt x="944" y="1609"/>
                  <a:pt x="931" y="1621"/>
                  <a:pt x="928" y="1637"/>
                </a:cubicBezTo>
                <a:cubicBezTo>
                  <a:pt x="686" y="1637"/>
                  <a:pt x="686" y="1637"/>
                  <a:pt x="686" y="1637"/>
                </a:cubicBezTo>
                <a:cubicBezTo>
                  <a:pt x="683" y="1621"/>
                  <a:pt x="669" y="1609"/>
                  <a:pt x="653" y="1609"/>
                </a:cubicBezTo>
                <a:cubicBezTo>
                  <a:pt x="648" y="1609"/>
                  <a:pt x="644" y="1610"/>
                  <a:pt x="641" y="1611"/>
                </a:cubicBezTo>
                <a:lnTo>
                  <a:pt x="519" y="1401"/>
                </a:lnTo>
                <a:close/>
                <a:moveTo>
                  <a:pt x="983" y="1667"/>
                </a:moveTo>
                <a:cubicBezTo>
                  <a:pt x="990" y="1661"/>
                  <a:pt x="994" y="1652"/>
                  <a:pt x="994" y="1642"/>
                </a:cubicBezTo>
                <a:cubicBezTo>
                  <a:pt x="994" y="1632"/>
                  <a:pt x="989" y="1623"/>
                  <a:pt x="982" y="1616"/>
                </a:cubicBezTo>
                <a:cubicBezTo>
                  <a:pt x="1104" y="1405"/>
                  <a:pt x="1104" y="1405"/>
                  <a:pt x="1104" y="1405"/>
                </a:cubicBezTo>
                <a:cubicBezTo>
                  <a:pt x="1108" y="1406"/>
                  <a:pt x="1112" y="1407"/>
                  <a:pt x="1116" y="1407"/>
                </a:cubicBezTo>
                <a:cubicBezTo>
                  <a:pt x="1133" y="1407"/>
                  <a:pt x="1147" y="1395"/>
                  <a:pt x="1149" y="1379"/>
                </a:cubicBezTo>
                <a:cubicBezTo>
                  <a:pt x="1392" y="1379"/>
                  <a:pt x="1392" y="1379"/>
                  <a:pt x="1392" y="1379"/>
                </a:cubicBezTo>
                <a:cubicBezTo>
                  <a:pt x="1394" y="1395"/>
                  <a:pt x="1408" y="1407"/>
                  <a:pt x="1425" y="1407"/>
                </a:cubicBezTo>
                <a:cubicBezTo>
                  <a:pt x="1429" y="1407"/>
                  <a:pt x="1433" y="1406"/>
                  <a:pt x="1437" y="1405"/>
                </a:cubicBezTo>
                <a:cubicBezTo>
                  <a:pt x="1559" y="1616"/>
                  <a:pt x="1559" y="1616"/>
                  <a:pt x="1559" y="1616"/>
                </a:cubicBezTo>
                <a:cubicBezTo>
                  <a:pt x="1552" y="1623"/>
                  <a:pt x="1547" y="1632"/>
                  <a:pt x="1547" y="1642"/>
                </a:cubicBezTo>
                <a:cubicBezTo>
                  <a:pt x="1547" y="1652"/>
                  <a:pt x="1551" y="1661"/>
                  <a:pt x="1558" y="1667"/>
                </a:cubicBezTo>
                <a:cubicBezTo>
                  <a:pt x="1436" y="1877"/>
                  <a:pt x="1436" y="1877"/>
                  <a:pt x="1436" y="1877"/>
                </a:cubicBezTo>
                <a:cubicBezTo>
                  <a:pt x="1433" y="1876"/>
                  <a:pt x="1429" y="1875"/>
                  <a:pt x="1425" y="1875"/>
                </a:cubicBezTo>
                <a:cubicBezTo>
                  <a:pt x="1408" y="1875"/>
                  <a:pt x="1394" y="1887"/>
                  <a:pt x="1392" y="1903"/>
                </a:cubicBezTo>
                <a:cubicBezTo>
                  <a:pt x="1149" y="1903"/>
                  <a:pt x="1149" y="1903"/>
                  <a:pt x="1149" y="1903"/>
                </a:cubicBezTo>
                <a:cubicBezTo>
                  <a:pt x="1147" y="1887"/>
                  <a:pt x="1133" y="1875"/>
                  <a:pt x="1116" y="1875"/>
                </a:cubicBezTo>
                <a:cubicBezTo>
                  <a:pt x="1112" y="1875"/>
                  <a:pt x="1108" y="1876"/>
                  <a:pt x="1104" y="1877"/>
                </a:cubicBezTo>
                <a:lnTo>
                  <a:pt x="983" y="1667"/>
                </a:lnTo>
                <a:close/>
                <a:moveTo>
                  <a:pt x="2022" y="1884"/>
                </a:moveTo>
                <a:cubicBezTo>
                  <a:pt x="2015" y="1890"/>
                  <a:pt x="2011" y="1899"/>
                  <a:pt x="2011" y="1909"/>
                </a:cubicBezTo>
                <a:cubicBezTo>
                  <a:pt x="2011" y="1919"/>
                  <a:pt x="2015" y="1928"/>
                  <a:pt x="2023" y="1934"/>
                </a:cubicBezTo>
                <a:cubicBezTo>
                  <a:pt x="1901" y="2146"/>
                  <a:pt x="1901" y="2146"/>
                  <a:pt x="1901" y="2146"/>
                </a:cubicBezTo>
                <a:cubicBezTo>
                  <a:pt x="1897" y="2144"/>
                  <a:pt x="1893" y="2144"/>
                  <a:pt x="1888" y="2144"/>
                </a:cubicBezTo>
                <a:cubicBezTo>
                  <a:pt x="1872" y="2144"/>
                  <a:pt x="1859" y="2155"/>
                  <a:pt x="1856" y="2170"/>
                </a:cubicBezTo>
                <a:cubicBezTo>
                  <a:pt x="1613" y="2170"/>
                  <a:pt x="1613" y="2170"/>
                  <a:pt x="1613" y="2170"/>
                </a:cubicBezTo>
                <a:cubicBezTo>
                  <a:pt x="1609" y="2155"/>
                  <a:pt x="1596" y="2144"/>
                  <a:pt x="1580" y="2144"/>
                </a:cubicBezTo>
                <a:cubicBezTo>
                  <a:pt x="1576" y="2144"/>
                  <a:pt x="1572" y="2144"/>
                  <a:pt x="1568" y="2146"/>
                </a:cubicBezTo>
                <a:cubicBezTo>
                  <a:pt x="1446" y="1934"/>
                  <a:pt x="1446" y="1934"/>
                  <a:pt x="1446" y="1934"/>
                </a:cubicBezTo>
                <a:cubicBezTo>
                  <a:pt x="1453" y="1928"/>
                  <a:pt x="1458" y="1919"/>
                  <a:pt x="1458" y="1909"/>
                </a:cubicBezTo>
                <a:cubicBezTo>
                  <a:pt x="1458" y="1899"/>
                  <a:pt x="1454" y="1890"/>
                  <a:pt x="1447" y="1883"/>
                </a:cubicBezTo>
                <a:cubicBezTo>
                  <a:pt x="1568" y="1673"/>
                  <a:pt x="1568" y="1673"/>
                  <a:pt x="1568" y="1673"/>
                </a:cubicBezTo>
                <a:cubicBezTo>
                  <a:pt x="1572" y="1675"/>
                  <a:pt x="1576" y="1675"/>
                  <a:pt x="1580" y="1675"/>
                </a:cubicBezTo>
                <a:cubicBezTo>
                  <a:pt x="1597" y="1675"/>
                  <a:pt x="1611" y="1663"/>
                  <a:pt x="1613" y="1647"/>
                </a:cubicBezTo>
                <a:cubicBezTo>
                  <a:pt x="1856" y="1647"/>
                  <a:pt x="1856" y="1647"/>
                  <a:pt x="1856" y="1647"/>
                </a:cubicBezTo>
                <a:cubicBezTo>
                  <a:pt x="1858" y="1663"/>
                  <a:pt x="1872" y="1675"/>
                  <a:pt x="1889" y="1675"/>
                </a:cubicBezTo>
                <a:cubicBezTo>
                  <a:pt x="1893" y="1675"/>
                  <a:pt x="1897" y="1675"/>
                  <a:pt x="1900" y="1673"/>
                </a:cubicBezTo>
                <a:lnTo>
                  <a:pt x="2022" y="1884"/>
                </a:lnTo>
                <a:close/>
                <a:moveTo>
                  <a:pt x="1899" y="1611"/>
                </a:moveTo>
                <a:cubicBezTo>
                  <a:pt x="1896" y="1610"/>
                  <a:pt x="1892" y="1609"/>
                  <a:pt x="1889" y="1609"/>
                </a:cubicBezTo>
                <a:cubicBezTo>
                  <a:pt x="1872" y="1609"/>
                  <a:pt x="1859" y="1620"/>
                  <a:pt x="1856" y="1635"/>
                </a:cubicBezTo>
                <a:cubicBezTo>
                  <a:pt x="1613" y="1635"/>
                  <a:pt x="1613" y="1635"/>
                  <a:pt x="1613" y="1635"/>
                </a:cubicBezTo>
                <a:cubicBezTo>
                  <a:pt x="1610" y="1620"/>
                  <a:pt x="1596" y="1609"/>
                  <a:pt x="1580" y="1609"/>
                </a:cubicBezTo>
                <a:cubicBezTo>
                  <a:pt x="1576" y="1609"/>
                  <a:pt x="1573" y="1610"/>
                  <a:pt x="1570" y="1611"/>
                </a:cubicBezTo>
                <a:cubicBezTo>
                  <a:pt x="1447" y="1398"/>
                  <a:pt x="1447" y="1398"/>
                  <a:pt x="1447" y="1398"/>
                </a:cubicBezTo>
                <a:cubicBezTo>
                  <a:pt x="1454" y="1392"/>
                  <a:pt x="1458" y="1383"/>
                  <a:pt x="1458" y="1374"/>
                </a:cubicBezTo>
                <a:cubicBezTo>
                  <a:pt x="1458" y="1363"/>
                  <a:pt x="1453" y="1354"/>
                  <a:pt x="1446" y="1348"/>
                </a:cubicBezTo>
                <a:cubicBezTo>
                  <a:pt x="1568" y="1136"/>
                  <a:pt x="1568" y="1136"/>
                  <a:pt x="1568" y="1136"/>
                </a:cubicBezTo>
                <a:cubicBezTo>
                  <a:pt x="1572" y="1138"/>
                  <a:pt x="1576" y="1139"/>
                  <a:pt x="1580" y="1139"/>
                </a:cubicBezTo>
                <a:cubicBezTo>
                  <a:pt x="1597" y="1139"/>
                  <a:pt x="1611" y="1126"/>
                  <a:pt x="1613" y="1110"/>
                </a:cubicBezTo>
                <a:cubicBezTo>
                  <a:pt x="1856" y="1110"/>
                  <a:pt x="1856" y="1110"/>
                  <a:pt x="1856" y="1110"/>
                </a:cubicBezTo>
                <a:cubicBezTo>
                  <a:pt x="1858" y="1126"/>
                  <a:pt x="1872" y="1139"/>
                  <a:pt x="1889" y="1139"/>
                </a:cubicBezTo>
                <a:cubicBezTo>
                  <a:pt x="1893" y="1139"/>
                  <a:pt x="1897" y="1138"/>
                  <a:pt x="1901" y="1136"/>
                </a:cubicBezTo>
                <a:cubicBezTo>
                  <a:pt x="2023" y="1348"/>
                  <a:pt x="2023" y="1348"/>
                  <a:pt x="2023" y="1348"/>
                </a:cubicBezTo>
                <a:cubicBezTo>
                  <a:pt x="2015" y="1354"/>
                  <a:pt x="2011" y="1363"/>
                  <a:pt x="2011" y="1374"/>
                </a:cubicBezTo>
                <a:cubicBezTo>
                  <a:pt x="2011" y="1383"/>
                  <a:pt x="2015" y="1392"/>
                  <a:pt x="2022" y="1398"/>
                </a:cubicBezTo>
                <a:lnTo>
                  <a:pt x="1899" y="1611"/>
                </a:lnTo>
                <a:close/>
              </a:path>
            </a:pathLst>
          </a:custGeom>
          <a:solidFill>
            <a:srgbClr val="3F434D">
              <a:alpha val="706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Source Sans Pro Light"/>
              <a:ea typeface="Source Sans Pro Light"/>
              <a:cs typeface="Source Sans Pro Light"/>
              <a:sym typeface="Source Sans Pro Light"/>
            </a:endParaRPr>
          </a:p>
        </p:txBody>
      </p:sp>
      <p:grpSp>
        <p:nvGrpSpPr>
          <p:cNvPr id="568" name="Google Shape;568;gb0e4b047f7_0_638"/>
          <p:cNvGrpSpPr/>
          <p:nvPr/>
        </p:nvGrpSpPr>
        <p:grpSpPr>
          <a:xfrm rot="10800000">
            <a:off x="2" y="3876279"/>
            <a:ext cx="1724010" cy="1267222"/>
            <a:chOff x="7429503" y="-9546"/>
            <a:chExt cx="1724010" cy="1267222"/>
          </a:xfrm>
        </p:grpSpPr>
        <p:sp>
          <p:nvSpPr>
            <p:cNvPr id="569" name="Google Shape;569;gb0e4b047f7_0_638"/>
            <p:cNvSpPr/>
            <p:nvPr/>
          </p:nvSpPr>
          <p:spPr>
            <a:xfrm rot="10800000" flipH="1">
              <a:off x="7429503" y="-9546"/>
              <a:ext cx="1647810" cy="1267222"/>
            </a:xfrm>
            <a:custGeom>
              <a:avLst/>
              <a:gdLst/>
              <a:ahLst/>
              <a:cxnLst/>
              <a:rect l="l" t="t" r="r" b="b"/>
              <a:pathLst>
                <a:path w="21600" h="21492" extrusionOk="0">
                  <a:moveTo>
                    <a:pt x="21600" y="673"/>
                  </a:moveTo>
                  <a:cubicBezTo>
                    <a:pt x="21600" y="673"/>
                    <a:pt x="21600" y="673"/>
                    <a:pt x="21600" y="20101"/>
                  </a:cubicBezTo>
                  <a:lnTo>
                    <a:pt x="21600" y="21492"/>
                  </a:lnTo>
                  <a:lnTo>
                    <a:pt x="0" y="21492"/>
                  </a:lnTo>
                  <a:lnTo>
                    <a:pt x="0" y="20470"/>
                  </a:lnTo>
                  <a:lnTo>
                    <a:pt x="49" y="20352"/>
                  </a:lnTo>
                  <a:cubicBezTo>
                    <a:pt x="318" y="19776"/>
                    <a:pt x="697" y="19269"/>
                    <a:pt x="1149" y="18885"/>
                  </a:cubicBezTo>
                  <a:cubicBezTo>
                    <a:pt x="2434" y="17802"/>
                    <a:pt x="4139" y="17710"/>
                    <a:pt x="5564" y="16909"/>
                  </a:cubicBezTo>
                  <a:cubicBezTo>
                    <a:pt x="7575" y="15786"/>
                    <a:pt x="8838" y="13383"/>
                    <a:pt x="9743" y="10987"/>
                  </a:cubicBezTo>
                  <a:cubicBezTo>
                    <a:pt x="10654" y="8597"/>
                    <a:pt x="11352" y="6037"/>
                    <a:pt x="12738" y="3989"/>
                  </a:cubicBezTo>
                  <a:cubicBezTo>
                    <a:pt x="14029" y="2085"/>
                    <a:pt x="15884" y="726"/>
                    <a:pt x="17907" y="201"/>
                  </a:cubicBezTo>
                  <a:cubicBezTo>
                    <a:pt x="18890" y="-49"/>
                    <a:pt x="19935" y="-108"/>
                    <a:pt x="20885" y="273"/>
                  </a:cubicBezTo>
                  <a:cubicBezTo>
                    <a:pt x="21131" y="371"/>
                    <a:pt x="21371" y="509"/>
                    <a:pt x="21600" y="673"/>
                  </a:cubicBezTo>
                  <a:close/>
                </a:path>
              </a:pathLst>
            </a:custGeom>
            <a:solidFill>
              <a:schemeClr val="dk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Source Sans Pro"/>
                <a:buNone/>
              </a:pPr>
              <a:endParaRPr sz="1800" b="0" i="0" u="none" strike="noStrike" cap="none">
                <a:solidFill>
                  <a:srgbClr val="000000"/>
                </a:solidFill>
                <a:latin typeface="Source Sans Pro"/>
                <a:ea typeface="Source Sans Pro"/>
                <a:cs typeface="Source Sans Pro"/>
                <a:sym typeface="Source Sans Pro"/>
              </a:endParaRPr>
            </a:p>
          </p:txBody>
        </p:sp>
        <p:sp>
          <p:nvSpPr>
            <p:cNvPr id="570" name="Google Shape;570;gb0e4b047f7_0_638"/>
            <p:cNvSpPr/>
            <p:nvPr/>
          </p:nvSpPr>
          <p:spPr>
            <a:xfrm rot="10800000" flipH="1">
              <a:off x="7505703" y="-9546"/>
              <a:ext cx="1647810" cy="1267222"/>
            </a:xfrm>
            <a:custGeom>
              <a:avLst/>
              <a:gdLst/>
              <a:ahLst/>
              <a:cxnLst/>
              <a:rect l="l" t="t" r="r" b="b"/>
              <a:pathLst>
                <a:path w="21600" h="21492" extrusionOk="0">
                  <a:moveTo>
                    <a:pt x="21600" y="673"/>
                  </a:moveTo>
                  <a:cubicBezTo>
                    <a:pt x="21600" y="673"/>
                    <a:pt x="21600" y="673"/>
                    <a:pt x="21600" y="20101"/>
                  </a:cubicBezTo>
                  <a:lnTo>
                    <a:pt x="21600" y="21492"/>
                  </a:lnTo>
                  <a:lnTo>
                    <a:pt x="0" y="21492"/>
                  </a:lnTo>
                  <a:lnTo>
                    <a:pt x="0" y="20470"/>
                  </a:lnTo>
                  <a:lnTo>
                    <a:pt x="49" y="20352"/>
                  </a:lnTo>
                  <a:cubicBezTo>
                    <a:pt x="318" y="19776"/>
                    <a:pt x="697" y="19269"/>
                    <a:pt x="1149" y="18885"/>
                  </a:cubicBezTo>
                  <a:cubicBezTo>
                    <a:pt x="2434" y="17802"/>
                    <a:pt x="4139" y="17710"/>
                    <a:pt x="5564" y="16909"/>
                  </a:cubicBezTo>
                  <a:cubicBezTo>
                    <a:pt x="7575" y="15786"/>
                    <a:pt x="8838" y="13383"/>
                    <a:pt x="9743" y="10987"/>
                  </a:cubicBezTo>
                  <a:cubicBezTo>
                    <a:pt x="10654" y="8597"/>
                    <a:pt x="11352" y="6037"/>
                    <a:pt x="12738" y="3989"/>
                  </a:cubicBezTo>
                  <a:cubicBezTo>
                    <a:pt x="14029" y="2085"/>
                    <a:pt x="15884" y="726"/>
                    <a:pt x="17907" y="201"/>
                  </a:cubicBezTo>
                  <a:cubicBezTo>
                    <a:pt x="18890" y="-49"/>
                    <a:pt x="19935" y="-108"/>
                    <a:pt x="20885" y="273"/>
                  </a:cubicBezTo>
                  <a:cubicBezTo>
                    <a:pt x="21131" y="371"/>
                    <a:pt x="21371" y="509"/>
                    <a:pt x="21600" y="673"/>
                  </a:cubicBezTo>
                  <a:close/>
                </a:path>
              </a:pathLst>
            </a:custGeom>
            <a:gradFill>
              <a:gsLst>
                <a:gs pos="0">
                  <a:srgbClr val="33CCCC"/>
                </a:gs>
                <a:gs pos="100000">
                  <a:srgbClr val="0084B4"/>
                </a:gs>
              </a:gsLst>
              <a:lin ang="2698631" scaled="0"/>
            </a:gra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Source Sans Pro"/>
                <a:buNone/>
              </a:pPr>
              <a:endParaRPr sz="1800" b="0" i="0" u="none" strike="noStrike" cap="none">
                <a:solidFill>
                  <a:srgbClr val="000000"/>
                </a:solidFill>
                <a:latin typeface="Source Sans Pro"/>
                <a:ea typeface="Source Sans Pro"/>
                <a:cs typeface="Source Sans Pro"/>
                <a:sym typeface="Source Sans Pro"/>
              </a:endParaRPr>
            </a:p>
          </p:txBody>
        </p:sp>
      </p:grpSp>
      <p:grpSp>
        <p:nvGrpSpPr>
          <p:cNvPr id="571" name="Google Shape;571;gb0e4b047f7_0_638"/>
          <p:cNvGrpSpPr/>
          <p:nvPr/>
        </p:nvGrpSpPr>
        <p:grpSpPr>
          <a:xfrm>
            <a:off x="7429503" y="-9546"/>
            <a:ext cx="1724010" cy="1267222"/>
            <a:chOff x="7429503" y="-9546"/>
            <a:chExt cx="1724010" cy="1267222"/>
          </a:xfrm>
        </p:grpSpPr>
        <p:sp>
          <p:nvSpPr>
            <p:cNvPr id="572" name="Google Shape;572;gb0e4b047f7_0_638"/>
            <p:cNvSpPr/>
            <p:nvPr/>
          </p:nvSpPr>
          <p:spPr>
            <a:xfrm rot="10800000" flipH="1">
              <a:off x="7429503" y="-9546"/>
              <a:ext cx="1647810" cy="1267222"/>
            </a:xfrm>
            <a:custGeom>
              <a:avLst/>
              <a:gdLst/>
              <a:ahLst/>
              <a:cxnLst/>
              <a:rect l="l" t="t" r="r" b="b"/>
              <a:pathLst>
                <a:path w="21600" h="21492" extrusionOk="0">
                  <a:moveTo>
                    <a:pt x="21600" y="673"/>
                  </a:moveTo>
                  <a:cubicBezTo>
                    <a:pt x="21600" y="673"/>
                    <a:pt x="21600" y="673"/>
                    <a:pt x="21600" y="20101"/>
                  </a:cubicBezTo>
                  <a:lnTo>
                    <a:pt x="21600" y="21492"/>
                  </a:lnTo>
                  <a:lnTo>
                    <a:pt x="0" y="21492"/>
                  </a:lnTo>
                  <a:lnTo>
                    <a:pt x="0" y="20470"/>
                  </a:lnTo>
                  <a:lnTo>
                    <a:pt x="49" y="20352"/>
                  </a:lnTo>
                  <a:cubicBezTo>
                    <a:pt x="318" y="19776"/>
                    <a:pt x="697" y="19269"/>
                    <a:pt x="1149" y="18885"/>
                  </a:cubicBezTo>
                  <a:cubicBezTo>
                    <a:pt x="2434" y="17802"/>
                    <a:pt x="4139" y="17710"/>
                    <a:pt x="5564" y="16909"/>
                  </a:cubicBezTo>
                  <a:cubicBezTo>
                    <a:pt x="7575" y="15786"/>
                    <a:pt x="8838" y="13383"/>
                    <a:pt x="9743" y="10987"/>
                  </a:cubicBezTo>
                  <a:cubicBezTo>
                    <a:pt x="10654" y="8597"/>
                    <a:pt x="11352" y="6037"/>
                    <a:pt x="12738" y="3989"/>
                  </a:cubicBezTo>
                  <a:cubicBezTo>
                    <a:pt x="14029" y="2085"/>
                    <a:pt x="15884" y="726"/>
                    <a:pt x="17907" y="201"/>
                  </a:cubicBezTo>
                  <a:cubicBezTo>
                    <a:pt x="18890" y="-49"/>
                    <a:pt x="19935" y="-108"/>
                    <a:pt x="20885" y="273"/>
                  </a:cubicBezTo>
                  <a:cubicBezTo>
                    <a:pt x="21131" y="371"/>
                    <a:pt x="21371" y="509"/>
                    <a:pt x="21600" y="673"/>
                  </a:cubicBezTo>
                  <a:close/>
                </a:path>
              </a:pathLst>
            </a:custGeom>
            <a:solidFill>
              <a:schemeClr val="dk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Source Sans Pro"/>
                <a:buNone/>
              </a:pPr>
              <a:endParaRPr sz="1800" b="0" i="0" u="none" strike="noStrike" cap="none">
                <a:solidFill>
                  <a:srgbClr val="000000"/>
                </a:solidFill>
                <a:latin typeface="Source Sans Pro"/>
                <a:ea typeface="Source Sans Pro"/>
                <a:cs typeface="Source Sans Pro"/>
                <a:sym typeface="Source Sans Pro"/>
              </a:endParaRPr>
            </a:p>
          </p:txBody>
        </p:sp>
        <p:sp>
          <p:nvSpPr>
            <p:cNvPr id="573" name="Google Shape;573;gb0e4b047f7_0_638"/>
            <p:cNvSpPr/>
            <p:nvPr/>
          </p:nvSpPr>
          <p:spPr>
            <a:xfrm rot="10800000" flipH="1">
              <a:off x="7505703" y="-9546"/>
              <a:ext cx="1647810" cy="1267222"/>
            </a:xfrm>
            <a:custGeom>
              <a:avLst/>
              <a:gdLst/>
              <a:ahLst/>
              <a:cxnLst/>
              <a:rect l="l" t="t" r="r" b="b"/>
              <a:pathLst>
                <a:path w="21600" h="21492" extrusionOk="0">
                  <a:moveTo>
                    <a:pt x="21600" y="673"/>
                  </a:moveTo>
                  <a:cubicBezTo>
                    <a:pt x="21600" y="673"/>
                    <a:pt x="21600" y="673"/>
                    <a:pt x="21600" y="20101"/>
                  </a:cubicBezTo>
                  <a:lnTo>
                    <a:pt x="21600" y="21492"/>
                  </a:lnTo>
                  <a:lnTo>
                    <a:pt x="0" y="21492"/>
                  </a:lnTo>
                  <a:lnTo>
                    <a:pt x="0" y="20470"/>
                  </a:lnTo>
                  <a:lnTo>
                    <a:pt x="49" y="20352"/>
                  </a:lnTo>
                  <a:cubicBezTo>
                    <a:pt x="318" y="19776"/>
                    <a:pt x="697" y="19269"/>
                    <a:pt x="1149" y="18885"/>
                  </a:cubicBezTo>
                  <a:cubicBezTo>
                    <a:pt x="2434" y="17802"/>
                    <a:pt x="4139" y="17710"/>
                    <a:pt x="5564" y="16909"/>
                  </a:cubicBezTo>
                  <a:cubicBezTo>
                    <a:pt x="7575" y="15786"/>
                    <a:pt x="8838" y="13383"/>
                    <a:pt x="9743" y="10987"/>
                  </a:cubicBezTo>
                  <a:cubicBezTo>
                    <a:pt x="10654" y="8597"/>
                    <a:pt x="11352" y="6037"/>
                    <a:pt x="12738" y="3989"/>
                  </a:cubicBezTo>
                  <a:cubicBezTo>
                    <a:pt x="14029" y="2085"/>
                    <a:pt x="15884" y="726"/>
                    <a:pt x="17907" y="201"/>
                  </a:cubicBezTo>
                  <a:cubicBezTo>
                    <a:pt x="18890" y="-49"/>
                    <a:pt x="19935" y="-108"/>
                    <a:pt x="20885" y="273"/>
                  </a:cubicBezTo>
                  <a:cubicBezTo>
                    <a:pt x="21131" y="371"/>
                    <a:pt x="21371" y="509"/>
                    <a:pt x="21600" y="673"/>
                  </a:cubicBezTo>
                  <a:close/>
                </a:path>
              </a:pathLst>
            </a:custGeom>
            <a:gradFill>
              <a:gsLst>
                <a:gs pos="0">
                  <a:srgbClr val="33CCCC"/>
                </a:gs>
                <a:gs pos="100000">
                  <a:srgbClr val="0084B4"/>
                </a:gs>
              </a:gsLst>
              <a:lin ang="2698631" scaled="0"/>
            </a:gra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Source Sans Pro"/>
                <a:buNone/>
              </a:pPr>
              <a:endParaRPr sz="1800" b="0" i="0" u="none" strike="noStrike" cap="none">
                <a:solidFill>
                  <a:srgbClr val="000000"/>
                </a:solidFill>
                <a:latin typeface="Source Sans Pro"/>
                <a:ea typeface="Source Sans Pro"/>
                <a:cs typeface="Source Sans Pro"/>
                <a:sym typeface="Source Sans Pro"/>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BLANK_1_1_1_1">
    <p:spTree>
      <p:nvGrpSpPr>
        <p:cNvPr id="1" name="Shape 574"/>
        <p:cNvGrpSpPr/>
        <p:nvPr/>
      </p:nvGrpSpPr>
      <p:grpSpPr>
        <a:xfrm>
          <a:off x="0" y="0"/>
          <a:ext cx="0" cy="0"/>
          <a:chOff x="0" y="0"/>
          <a:chExt cx="0" cy="0"/>
        </a:xfrm>
      </p:grpSpPr>
      <p:sp>
        <p:nvSpPr>
          <p:cNvPr id="575" name="Google Shape;575;gb0e4b047f7_0_649"/>
          <p:cNvSpPr txBox="1">
            <a:spLocks noGrp="1"/>
          </p:cNvSpPr>
          <p:nvPr>
            <p:ph type="title"/>
          </p:nvPr>
        </p:nvSpPr>
        <p:spPr>
          <a:xfrm>
            <a:off x="2814900" y="3287395"/>
            <a:ext cx="3361800" cy="4782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2500"/>
              <a:buNone/>
              <a:defRPr sz="1800"/>
            </a:lvl1pPr>
            <a:lvl2pPr lvl="1" algn="l" rtl="0">
              <a:lnSpc>
                <a:spcPct val="100000"/>
              </a:lnSpc>
              <a:spcBef>
                <a:spcPts val="0"/>
              </a:spcBef>
              <a:spcAft>
                <a:spcPts val="0"/>
              </a:spcAft>
              <a:buClr>
                <a:schemeClr val="dk2"/>
              </a:buClr>
              <a:buSzPts val="2500"/>
              <a:buNone/>
              <a:defRPr>
                <a:solidFill>
                  <a:schemeClr val="dk2"/>
                </a:solidFill>
              </a:defRPr>
            </a:lvl2pPr>
            <a:lvl3pPr lvl="2" algn="l" rtl="0">
              <a:lnSpc>
                <a:spcPct val="100000"/>
              </a:lnSpc>
              <a:spcBef>
                <a:spcPts val="0"/>
              </a:spcBef>
              <a:spcAft>
                <a:spcPts val="0"/>
              </a:spcAft>
              <a:buClr>
                <a:schemeClr val="dk2"/>
              </a:buClr>
              <a:buSzPts val="2500"/>
              <a:buNone/>
              <a:defRPr>
                <a:solidFill>
                  <a:schemeClr val="dk2"/>
                </a:solidFill>
              </a:defRPr>
            </a:lvl3pPr>
            <a:lvl4pPr lvl="3" algn="l" rtl="0">
              <a:lnSpc>
                <a:spcPct val="100000"/>
              </a:lnSpc>
              <a:spcBef>
                <a:spcPts val="0"/>
              </a:spcBef>
              <a:spcAft>
                <a:spcPts val="0"/>
              </a:spcAft>
              <a:buClr>
                <a:schemeClr val="dk2"/>
              </a:buClr>
              <a:buSzPts val="2500"/>
              <a:buNone/>
              <a:defRPr>
                <a:solidFill>
                  <a:schemeClr val="dk2"/>
                </a:solidFill>
              </a:defRPr>
            </a:lvl4pPr>
            <a:lvl5pPr lvl="4" algn="l" rtl="0">
              <a:lnSpc>
                <a:spcPct val="100000"/>
              </a:lnSpc>
              <a:spcBef>
                <a:spcPts val="0"/>
              </a:spcBef>
              <a:spcAft>
                <a:spcPts val="0"/>
              </a:spcAft>
              <a:buClr>
                <a:schemeClr val="dk2"/>
              </a:buClr>
              <a:buSzPts val="2500"/>
              <a:buNone/>
              <a:defRPr>
                <a:solidFill>
                  <a:schemeClr val="dk2"/>
                </a:solidFill>
              </a:defRPr>
            </a:lvl5pPr>
            <a:lvl6pPr lvl="5" algn="l" rtl="0">
              <a:lnSpc>
                <a:spcPct val="100000"/>
              </a:lnSpc>
              <a:spcBef>
                <a:spcPts val="0"/>
              </a:spcBef>
              <a:spcAft>
                <a:spcPts val="0"/>
              </a:spcAft>
              <a:buClr>
                <a:schemeClr val="dk2"/>
              </a:buClr>
              <a:buSzPts val="2500"/>
              <a:buNone/>
              <a:defRPr>
                <a:solidFill>
                  <a:schemeClr val="dk2"/>
                </a:solidFill>
              </a:defRPr>
            </a:lvl6pPr>
            <a:lvl7pPr lvl="6" algn="l" rtl="0">
              <a:lnSpc>
                <a:spcPct val="100000"/>
              </a:lnSpc>
              <a:spcBef>
                <a:spcPts val="0"/>
              </a:spcBef>
              <a:spcAft>
                <a:spcPts val="0"/>
              </a:spcAft>
              <a:buClr>
                <a:schemeClr val="dk2"/>
              </a:buClr>
              <a:buSzPts val="2500"/>
              <a:buNone/>
              <a:defRPr>
                <a:solidFill>
                  <a:schemeClr val="dk2"/>
                </a:solidFill>
              </a:defRPr>
            </a:lvl7pPr>
            <a:lvl8pPr lvl="7" algn="l" rtl="0">
              <a:lnSpc>
                <a:spcPct val="100000"/>
              </a:lnSpc>
              <a:spcBef>
                <a:spcPts val="0"/>
              </a:spcBef>
              <a:spcAft>
                <a:spcPts val="0"/>
              </a:spcAft>
              <a:buClr>
                <a:schemeClr val="dk2"/>
              </a:buClr>
              <a:buSzPts val="2500"/>
              <a:buNone/>
              <a:defRPr>
                <a:solidFill>
                  <a:schemeClr val="dk2"/>
                </a:solidFill>
              </a:defRPr>
            </a:lvl8pPr>
            <a:lvl9pPr lvl="8" algn="l" rtl="0">
              <a:lnSpc>
                <a:spcPct val="100000"/>
              </a:lnSpc>
              <a:spcBef>
                <a:spcPts val="0"/>
              </a:spcBef>
              <a:spcAft>
                <a:spcPts val="0"/>
              </a:spcAft>
              <a:buClr>
                <a:schemeClr val="dk2"/>
              </a:buClr>
              <a:buSzPts val="2500"/>
              <a:buNone/>
              <a:defRPr>
                <a:solidFill>
                  <a:schemeClr val="dk2"/>
                </a:solidFill>
              </a:defRPr>
            </a:lvl9pPr>
          </a:lstStyle>
          <a:p>
            <a:endParaRPr/>
          </a:p>
        </p:txBody>
      </p:sp>
      <p:sp>
        <p:nvSpPr>
          <p:cNvPr id="576" name="Google Shape;576;gb0e4b047f7_0_649"/>
          <p:cNvSpPr/>
          <p:nvPr/>
        </p:nvSpPr>
        <p:spPr>
          <a:xfrm rot="-7200000" flipH="1">
            <a:off x="7835706" y="3199610"/>
            <a:ext cx="3131287" cy="3381546"/>
          </a:xfrm>
          <a:custGeom>
            <a:avLst/>
            <a:gdLst/>
            <a:ahLst/>
            <a:cxnLst/>
            <a:rect l="l" t="t" r="r" b="b"/>
            <a:pathLst>
              <a:path w="2541" h="2745" extrusionOk="0">
                <a:moveTo>
                  <a:pt x="2508" y="1609"/>
                </a:moveTo>
                <a:cubicBezTo>
                  <a:pt x="2504" y="1609"/>
                  <a:pt x="2500" y="1610"/>
                  <a:pt x="2497" y="1611"/>
                </a:cubicBezTo>
                <a:cubicBezTo>
                  <a:pt x="2375" y="1398"/>
                  <a:pt x="2375" y="1398"/>
                  <a:pt x="2375" y="1398"/>
                </a:cubicBezTo>
                <a:cubicBezTo>
                  <a:pt x="2381" y="1392"/>
                  <a:pt x="2386" y="1383"/>
                  <a:pt x="2386" y="1374"/>
                </a:cubicBezTo>
                <a:cubicBezTo>
                  <a:pt x="2386" y="1363"/>
                  <a:pt x="2381" y="1354"/>
                  <a:pt x="2374" y="1348"/>
                </a:cubicBezTo>
                <a:cubicBezTo>
                  <a:pt x="2496" y="1136"/>
                  <a:pt x="2496" y="1136"/>
                  <a:pt x="2496" y="1136"/>
                </a:cubicBezTo>
                <a:cubicBezTo>
                  <a:pt x="2500" y="1137"/>
                  <a:pt x="2504" y="1138"/>
                  <a:pt x="2508" y="1138"/>
                </a:cubicBezTo>
                <a:cubicBezTo>
                  <a:pt x="2526" y="1138"/>
                  <a:pt x="2541" y="1123"/>
                  <a:pt x="2541" y="1105"/>
                </a:cubicBezTo>
                <a:cubicBezTo>
                  <a:pt x="2541" y="1087"/>
                  <a:pt x="2526" y="1072"/>
                  <a:pt x="2508" y="1072"/>
                </a:cubicBezTo>
                <a:cubicBezTo>
                  <a:pt x="2489" y="1072"/>
                  <a:pt x="2475" y="1087"/>
                  <a:pt x="2475" y="1105"/>
                </a:cubicBezTo>
                <a:cubicBezTo>
                  <a:pt x="2475" y="1115"/>
                  <a:pt x="2479" y="1124"/>
                  <a:pt x="2486" y="1130"/>
                </a:cubicBezTo>
                <a:cubicBezTo>
                  <a:pt x="2363" y="1342"/>
                  <a:pt x="2363" y="1342"/>
                  <a:pt x="2363" y="1342"/>
                </a:cubicBezTo>
                <a:cubicBezTo>
                  <a:pt x="2360" y="1341"/>
                  <a:pt x="2356" y="1340"/>
                  <a:pt x="2352" y="1340"/>
                </a:cubicBezTo>
                <a:cubicBezTo>
                  <a:pt x="2336" y="1340"/>
                  <a:pt x="2323" y="1352"/>
                  <a:pt x="2320" y="1367"/>
                </a:cubicBezTo>
                <a:cubicBezTo>
                  <a:pt x="2077" y="1367"/>
                  <a:pt x="2077" y="1367"/>
                  <a:pt x="2077" y="1367"/>
                </a:cubicBezTo>
                <a:cubicBezTo>
                  <a:pt x="2073" y="1352"/>
                  <a:pt x="2060" y="1340"/>
                  <a:pt x="2044" y="1340"/>
                </a:cubicBezTo>
                <a:cubicBezTo>
                  <a:pt x="2040" y="1340"/>
                  <a:pt x="2037" y="1341"/>
                  <a:pt x="2033" y="1342"/>
                </a:cubicBezTo>
                <a:cubicBezTo>
                  <a:pt x="1911" y="1130"/>
                  <a:pt x="1911" y="1130"/>
                  <a:pt x="1911" y="1130"/>
                </a:cubicBezTo>
                <a:cubicBezTo>
                  <a:pt x="1918" y="1124"/>
                  <a:pt x="1922" y="1115"/>
                  <a:pt x="1922" y="1105"/>
                </a:cubicBezTo>
                <a:cubicBezTo>
                  <a:pt x="1922" y="1087"/>
                  <a:pt x="1907" y="1072"/>
                  <a:pt x="1889" y="1072"/>
                </a:cubicBezTo>
                <a:cubicBezTo>
                  <a:pt x="1873" y="1072"/>
                  <a:pt x="1859" y="1083"/>
                  <a:pt x="1856" y="1098"/>
                </a:cubicBezTo>
                <a:cubicBezTo>
                  <a:pt x="1613" y="1098"/>
                  <a:pt x="1613" y="1098"/>
                  <a:pt x="1613" y="1098"/>
                </a:cubicBezTo>
                <a:cubicBezTo>
                  <a:pt x="1610" y="1083"/>
                  <a:pt x="1596" y="1072"/>
                  <a:pt x="1580" y="1072"/>
                </a:cubicBezTo>
                <a:cubicBezTo>
                  <a:pt x="1576" y="1072"/>
                  <a:pt x="1572" y="1073"/>
                  <a:pt x="1569" y="1074"/>
                </a:cubicBezTo>
                <a:cubicBezTo>
                  <a:pt x="1447" y="864"/>
                  <a:pt x="1447" y="864"/>
                  <a:pt x="1447" y="864"/>
                </a:cubicBezTo>
                <a:cubicBezTo>
                  <a:pt x="1454" y="858"/>
                  <a:pt x="1458" y="849"/>
                  <a:pt x="1458" y="839"/>
                </a:cubicBezTo>
                <a:cubicBezTo>
                  <a:pt x="1458" y="829"/>
                  <a:pt x="1454" y="819"/>
                  <a:pt x="1446" y="813"/>
                </a:cubicBezTo>
                <a:cubicBezTo>
                  <a:pt x="1568" y="601"/>
                  <a:pt x="1568" y="601"/>
                  <a:pt x="1568" y="601"/>
                </a:cubicBezTo>
                <a:cubicBezTo>
                  <a:pt x="1572" y="603"/>
                  <a:pt x="1576" y="604"/>
                  <a:pt x="1580" y="604"/>
                </a:cubicBezTo>
                <a:cubicBezTo>
                  <a:pt x="1597" y="604"/>
                  <a:pt x="1611" y="592"/>
                  <a:pt x="1613" y="576"/>
                </a:cubicBezTo>
                <a:cubicBezTo>
                  <a:pt x="1856" y="576"/>
                  <a:pt x="1856" y="576"/>
                  <a:pt x="1856" y="576"/>
                </a:cubicBezTo>
                <a:cubicBezTo>
                  <a:pt x="1859" y="592"/>
                  <a:pt x="1872" y="604"/>
                  <a:pt x="1889" y="604"/>
                </a:cubicBezTo>
                <a:cubicBezTo>
                  <a:pt x="1893" y="604"/>
                  <a:pt x="1897" y="603"/>
                  <a:pt x="1901" y="601"/>
                </a:cubicBezTo>
                <a:cubicBezTo>
                  <a:pt x="2023" y="813"/>
                  <a:pt x="2023" y="813"/>
                  <a:pt x="2023" y="813"/>
                </a:cubicBezTo>
                <a:cubicBezTo>
                  <a:pt x="2016" y="819"/>
                  <a:pt x="2011" y="829"/>
                  <a:pt x="2011" y="839"/>
                </a:cubicBezTo>
                <a:cubicBezTo>
                  <a:pt x="2011" y="857"/>
                  <a:pt x="2026" y="872"/>
                  <a:pt x="2044" y="872"/>
                </a:cubicBezTo>
                <a:cubicBezTo>
                  <a:pt x="2063" y="872"/>
                  <a:pt x="2078" y="857"/>
                  <a:pt x="2078" y="839"/>
                </a:cubicBezTo>
                <a:cubicBezTo>
                  <a:pt x="2078" y="821"/>
                  <a:pt x="2063" y="806"/>
                  <a:pt x="2044" y="806"/>
                </a:cubicBezTo>
                <a:cubicBezTo>
                  <a:pt x="2040" y="806"/>
                  <a:pt x="2037" y="806"/>
                  <a:pt x="2034" y="807"/>
                </a:cubicBezTo>
                <a:cubicBezTo>
                  <a:pt x="1911" y="595"/>
                  <a:pt x="1911" y="595"/>
                  <a:pt x="1911" y="595"/>
                </a:cubicBezTo>
                <a:cubicBezTo>
                  <a:pt x="1918" y="589"/>
                  <a:pt x="1922" y="580"/>
                  <a:pt x="1922" y="570"/>
                </a:cubicBezTo>
                <a:cubicBezTo>
                  <a:pt x="1922" y="560"/>
                  <a:pt x="1917" y="551"/>
                  <a:pt x="1910" y="545"/>
                </a:cubicBezTo>
                <a:cubicBezTo>
                  <a:pt x="2032" y="333"/>
                  <a:pt x="2032" y="333"/>
                  <a:pt x="2032" y="333"/>
                </a:cubicBezTo>
                <a:cubicBezTo>
                  <a:pt x="2036" y="334"/>
                  <a:pt x="2040" y="335"/>
                  <a:pt x="2044" y="335"/>
                </a:cubicBezTo>
                <a:cubicBezTo>
                  <a:pt x="2063" y="335"/>
                  <a:pt x="2078" y="320"/>
                  <a:pt x="2078" y="302"/>
                </a:cubicBezTo>
                <a:cubicBezTo>
                  <a:pt x="2078" y="283"/>
                  <a:pt x="2063" y="268"/>
                  <a:pt x="2044" y="268"/>
                </a:cubicBezTo>
                <a:cubicBezTo>
                  <a:pt x="2026" y="268"/>
                  <a:pt x="2011" y="283"/>
                  <a:pt x="2011" y="302"/>
                </a:cubicBezTo>
                <a:cubicBezTo>
                  <a:pt x="2011" y="312"/>
                  <a:pt x="2015" y="320"/>
                  <a:pt x="2022" y="326"/>
                </a:cubicBezTo>
                <a:cubicBezTo>
                  <a:pt x="1899" y="539"/>
                  <a:pt x="1899" y="539"/>
                  <a:pt x="1899" y="539"/>
                </a:cubicBezTo>
                <a:cubicBezTo>
                  <a:pt x="1896" y="538"/>
                  <a:pt x="1893" y="537"/>
                  <a:pt x="1889" y="537"/>
                </a:cubicBezTo>
                <a:cubicBezTo>
                  <a:pt x="1873" y="537"/>
                  <a:pt x="1859" y="549"/>
                  <a:pt x="1856" y="564"/>
                </a:cubicBezTo>
                <a:cubicBezTo>
                  <a:pt x="1613" y="564"/>
                  <a:pt x="1613" y="564"/>
                  <a:pt x="1613" y="564"/>
                </a:cubicBezTo>
                <a:cubicBezTo>
                  <a:pt x="1610" y="549"/>
                  <a:pt x="1596" y="537"/>
                  <a:pt x="1580" y="537"/>
                </a:cubicBezTo>
                <a:cubicBezTo>
                  <a:pt x="1562" y="537"/>
                  <a:pt x="1547" y="552"/>
                  <a:pt x="1547" y="570"/>
                </a:cubicBezTo>
                <a:cubicBezTo>
                  <a:pt x="1547" y="580"/>
                  <a:pt x="1551" y="589"/>
                  <a:pt x="1558" y="595"/>
                </a:cubicBezTo>
                <a:cubicBezTo>
                  <a:pt x="1436" y="807"/>
                  <a:pt x="1436" y="807"/>
                  <a:pt x="1436" y="807"/>
                </a:cubicBezTo>
                <a:cubicBezTo>
                  <a:pt x="1432" y="806"/>
                  <a:pt x="1429" y="806"/>
                  <a:pt x="1425" y="806"/>
                </a:cubicBezTo>
                <a:cubicBezTo>
                  <a:pt x="1409" y="806"/>
                  <a:pt x="1395" y="817"/>
                  <a:pt x="1392" y="832"/>
                </a:cubicBezTo>
                <a:cubicBezTo>
                  <a:pt x="1149" y="832"/>
                  <a:pt x="1149" y="832"/>
                  <a:pt x="1149" y="832"/>
                </a:cubicBezTo>
                <a:cubicBezTo>
                  <a:pt x="1146" y="817"/>
                  <a:pt x="1133" y="806"/>
                  <a:pt x="1116" y="806"/>
                </a:cubicBezTo>
                <a:cubicBezTo>
                  <a:pt x="1098" y="806"/>
                  <a:pt x="1083" y="821"/>
                  <a:pt x="1083" y="839"/>
                </a:cubicBezTo>
                <a:cubicBezTo>
                  <a:pt x="1083" y="849"/>
                  <a:pt x="1087" y="858"/>
                  <a:pt x="1094" y="864"/>
                </a:cubicBezTo>
                <a:cubicBezTo>
                  <a:pt x="972" y="1076"/>
                  <a:pt x="972" y="1076"/>
                  <a:pt x="972" y="1076"/>
                </a:cubicBezTo>
                <a:cubicBezTo>
                  <a:pt x="968" y="1075"/>
                  <a:pt x="965" y="1074"/>
                  <a:pt x="961" y="1074"/>
                </a:cubicBezTo>
                <a:cubicBezTo>
                  <a:pt x="945" y="1074"/>
                  <a:pt x="932" y="1086"/>
                  <a:pt x="929" y="1101"/>
                </a:cubicBezTo>
                <a:cubicBezTo>
                  <a:pt x="685" y="1101"/>
                  <a:pt x="685" y="1101"/>
                  <a:pt x="685" y="1101"/>
                </a:cubicBezTo>
                <a:cubicBezTo>
                  <a:pt x="682" y="1086"/>
                  <a:pt x="669" y="1074"/>
                  <a:pt x="653" y="1074"/>
                </a:cubicBezTo>
                <a:cubicBezTo>
                  <a:pt x="649" y="1074"/>
                  <a:pt x="645" y="1075"/>
                  <a:pt x="641" y="1076"/>
                </a:cubicBezTo>
                <a:cubicBezTo>
                  <a:pt x="520" y="866"/>
                  <a:pt x="520" y="866"/>
                  <a:pt x="520" y="866"/>
                </a:cubicBezTo>
                <a:cubicBezTo>
                  <a:pt x="526" y="860"/>
                  <a:pt x="531" y="851"/>
                  <a:pt x="531" y="841"/>
                </a:cubicBezTo>
                <a:cubicBezTo>
                  <a:pt x="531" y="830"/>
                  <a:pt x="525" y="821"/>
                  <a:pt x="517" y="815"/>
                </a:cubicBezTo>
                <a:cubicBezTo>
                  <a:pt x="641" y="601"/>
                  <a:pt x="641" y="601"/>
                  <a:pt x="641" y="601"/>
                </a:cubicBezTo>
                <a:cubicBezTo>
                  <a:pt x="644" y="603"/>
                  <a:pt x="648" y="603"/>
                  <a:pt x="653" y="603"/>
                </a:cubicBezTo>
                <a:cubicBezTo>
                  <a:pt x="669" y="603"/>
                  <a:pt x="683" y="591"/>
                  <a:pt x="686" y="575"/>
                </a:cubicBezTo>
                <a:cubicBezTo>
                  <a:pt x="929" y="575"/>
                  <a:pt x="929" y="575"/>
                  <a:pt x="929" y="575"/>
                </a:cubicBezTo>
                <a:cubicBezTo>
                  <a:pt x="931" y="591"/>
                  <a:pt x="945" y="603"/>
                  <a:pt x="961" y="603"/>
                </a:cubicBezTo>
                <a:cubicBezTo>
                  <a:pt x="980" y="603"/>
                  <a:pt x="995" y="589"/>
                  <a:pt x="995" y="570"/>
                </a:cubicBezTo>
                <a:cubicBezTo>
                  <a:pt x="995" y="560"/>
                  <a:pt x="990" y="550"/>
                  <a:pt x="982" y="544"/>
                </a:cubicBezTo>
                <a:cubicBezTo>
                  <a:pt x="1105" y="333"/>
                  <a:pt x="1105" y="333"/>
                  <a:pt x="1105" y="333"/>
                </a:cubicBezTo>
                <a:cubicBezTo>
                  <a:pt x="1108" y="334"/>
                  <a:pt x="1113" y="335"/>
                  <a:pt x="1117" y="335"/>
                </a:cubicBezTo>
                <a:cubicBezTo>
                  <a:pt x="1135" y="335"/>
                  <a:pt x="1150" y="320"/>
                  <a:pt x="1150" y="302"/>
                </a:cubicBezTo>
                <a:cubicBezTo>
                  <a:pt x="1150" y="283"/>
                  <a:pt x="1135" y="268"/>
                  <a:pt x="1117" y="268"/>
                </a:cubicBezTo>
                <a:cubicBezTo>
                  <a:pt x="1113" y="268"/>
                  <a:pt x="1109" y="269"/>
                  <a:pt x="1106" y="270"/>
                </a:cubicBezTo>
                <a:cubicBezTo>
                  <a:pt x="983" y="58"/>
                  <a:pt x="983" y="58"/>
                  <a:pt x="983" y="58"/>
                </a:cubicBezTo>
                <a:cubicBezTo>
                  <a:pt x="990" y="52"/>
                  <a:pt x="995" y="43"/>
                  <a:pt x="995" y="33"/>
                </a:cubicBezTo>
                <a:cubicBezTo>
                  <a:pt x="995" y="15"/>
                  <a:pt x="980" y="0"/>
                  <a:pt x="961" y="0"/>
                </a:cubicBezTo>
                <a:cubicBezTo>
                  <a:pt x="943" y="0"/>
                  <a:pt x="928" y="15"/>
                  <a:pt x="928" y="33"/>
                </a:cubicBezTo>
                <a:cubicBezTo>
                  <a:pt x="928" y="51"/>
                  <a:pt x="943" y="66"/>
                  <a:pt x="961" y="66"/>
                </a:cubicBezTo>
                <a:cubicBezTo>
                  <a:pt x="966" y="66"/>
                  <a:pt x="970" y="66"/>
                  <a:pt x="973" y="64"/>
                </a:cubicBezTo>
                <a:cubicBezTo>
                  <a:pt x="1096" y="276"/>
                  <a:pt x="1096" y="276"/>
                  <a:pt x="1096" y="276"/>
                </a:cubicBezTo>
                <a:cubicBezTo>
                  <a:pt x="1088" y="282"/>
                  <a:pt x="1083" y="291"/>
                  <a:pt x="1083" y="302"/>
                </a:cubicBezTo>
                <a:cubicBezTo>
                  <a:pt x="1083" y="311"/>
                  <a:pt x="1088" y="320"/>
                  <a:pt x="1095" y="326"/>
                </a:cubicBezTo>
                <a:cubicBezTo>
                  <a:pt x="972" y="539"/>
                  <a:pt x="972" y="539"/>
                  <a:pt x="972" y="539"/>
                </a:cubicBezTo>
                <a:cubicBezTo>
                  <a:pt x="969" y="538"/>
                  <a:pt x="965" y="537"/>
                  <a:pt x="961" y="537"/>
                </a:cubicBezTo>
                <a:cubicBezTo>
                  <a:pt x="945" y="537"/>
                  <a:pt x="932" y="548"/>
                  <a:pt x="929" y="564"/>
                </a:cubicBezTo>
                <a:cubicBezTo>
                  <a:pt x="685" y="564"/>
                  <a:pt x="685" y="564"/>
                  <a:pt x="685" y="564"/>
                </a:cubicBezTo>
                <a:cubicBezTo>
                  <a:pt x="682" y="548"/>
                  <a:pt x="669" y="537"/>
                  <a:pt x="653" y="537"/>
                </a:cubicBezTo>
                <a:cubicBezTo>
                  <a:pt x="634" y="537"/>
                  <a:pt x="619" y="552"/>
                  <a:pt x="619" y="570"/>
                </a:cubicBezTo>
                <a:cubicBezTo>
                  <a:pt x="619" y="580"/>
                  <a:pt x="624" y="589"/>
                  <a:pt x="631" y="595"/>
                </a:cubicBezTo>
                <a:cubicBezTo>
                  <a:pt x="507" y="809"/>
                  <a:pt x="507" y="809"/>
                  <a:pt x="507" y="809"/>
                </a:cubicBezTo>
                <a:cubicBezTo>
                  <a:pt x="504" y="808"/>
                  <a:pt x="501" y="808"/>
                  <a:pt x="497" y="808"/>
                </a:cubicBezTo>
                <a:cubicBezTo>
                  <a:pt x="481" y="808"/>
                  <a:pt x="468" y="819"/>
                  <a:pt x="465" y="835"/>
                </a:cubicBezTo>
                <a:cubicBezTo>
                  <a:pt x="221" y="835"/>
                  <a:pt x="221" y="835"/>
                  <a:pt x="221" y="835"/>
                </a:cubicBezTo>
                <a:cubicBezTo>
                  <a:pt x="218" y="819"/>
                  <a:pt x="205" y="808"/>
                  <a:pt x="189" y="808"/>
                </a:cubicBezTo>
                <a:cubicBezTo>
                  <a:pt x="185" y="808"/>
                  <a:pt x="181" y="809"/>
                  <a:pt x="178" y="810"/>
                </a:cubicBezTo>
                <a:cubicBezTo>
                  <a:pt x="56" y="597"/>
                  <a:pt x="56" y="597"/>
                  <a:pt x="56" y="597"/>
                </a:cubicBezTo>
                <a:cubicBezTo>
                  <a:pt x="62" y="591"/>
                  <a:pt x="67" y="583"/>
                  <a:pt x="67" y="573"/>
                </a:cubicBezTo>
                <a:cubicBezTo>
                  <a:pt x="67" y="554"/>
                  <a:pt x="52" y="539"/>
                  <a:pt x="33" y="539"/>
                </a:cubicBezTo>
                <a:cubicBezTo>
                  <a:pt x="15" y="539"/>
                  <a:pt x="0" y="554"/>
                  <a:pt x="0" y="573"/>
                </a:cubicBezTo>
                <a:cubicBezTo>
                  <a:pt x="0" y="591"/>
                  <a:pt x="15" y="606"/>
                  <a:pt x="33" y="606"/>
                </a:cubicBezTo>
                <a:cubicBezTo>
                  <a:pt x="38" y="606"/>
                  <a:pt x="42" y="605"/>
                  <a:pt x="45" y="604"/>
                </a:cubicBezTo>
                <a:cubicBezTo>
                  <a:pt x="168" y="815"/>
                  <a:pt x="168" y="815"/>
                  <a:pt x="168" y="815"/>
                </a:cubicBezTo>
                <a:cubicBezTo>
                  <a:pt x="160" y="822"/>
                  <a:pt x="155" y="831"/>
                  <a:pt x="155" y="841"/>
                </a:cubicBezTo>
                <a:cubicBezTo>
                  <a:pt x="155" y="851"/>
                  <a:pt x="160" y="860"/>
                  <a:pt x="167" y="866"/>
                </a:cubicBezTo>
                <a:cubicBezTo>
                  <a:pt x="44" y="1078"/>
                  <a:pt x="44" y="1078"/>
                  <a:pt x="44" y="1078"/>
                </a:cubicBezTo>
                <a:cubicBezTo>
                  <a:pt x="41" y="1077"/>
                  <a:pt x="37" y="1076"/>
                  <a:pt x="34" y="1076"/>
                </a:cubicBezTo>
                <a:cubicBezTo>
                  <a:pt x="15" y="1076"/>
                  <a:pt x="0" y="1091"/>
                  <a:pt x="0" y="1110"/>
                </a:cubicBezTo>
                <a:cubicBezTo>
                  <a:pt x="0" y="1128"/>
                  <a:pt x="15" y="1143"/>
                  <a:pt x="34" y="1143"/>
                </a:cubicBezTo>
                <a:cubicBezTo>
                  <a:pt x="52" y="1143"/>
                  <a:pt x="67" y="1128"/>
                  <a:pt x="67" y="1110"/>
                </a:cubicBezTo>
                <a:cubicBezTo>
                  <a:pt x="67" y="1099"/>
                  <a:pt x="62" y="1090"/>
                  <a:pt x="55" y="1084"/>
                </a:cubicBezTo>
                <a:cubicBezTo>
                  <a:pt x="177" y="872"/>
                  <a:pt x="177" y="872"/>
                  <a:pt x="177" y="872"/>
                </a:cubicBezTo>
                <a:cubicBezTo>
                  <a:pt x="181" y="874"/>
                  <a:pt x="185" y="874"/>
                  <a:pt x="189" y="874"/>
                </a:cubicBezTo>
                <a:cubicBezTo>
                  <a:pt x="205" y="874"/>
                  <a:pt x="219" y="862"/>
                  <a:pt x="222" y="846"/>
                </a:cubicBezTo>
                <a:cubicBezTo>
                  <a:pt x="465" y="846"/>
                  <a:pt x="465" y="846"/>
                  <a:pt x="465" y="846"/>
                </a:cubicBezTo>
                <a:cubicBezTo>
                  <a:pt x="467" y="862"/>
                  <a:pt x="481" y="874"/>
                  <a:pt x="497" y="874"/>
                </a:cubicBezTo>
                <a:cubicBezTo>
                  <a:pt x="502" y="874"/>
                  <a:pt x="506" y="874"/>
                  <a:pt x="509" y="872"/>
                </a:cubicBezTo>
                <a:cubicBezTo>
                  <a:pt x="631" y="1082"/>
                  <a:pt x="631" y="1082"/>
                  <a:pt x="631" y="1082"/>
                </a:cubicBezTo>
                <a:cubicBezTo>
                  <a:pt x="624" y="1089"/>
                  <a:pt x="619" y="1097"/>
                  <a:pt x="619" y="1107"/>
                </a:cubicBezTo>
                <a:cubicBezTo>
                  <a:pt x="619" y="1117"/>
                  <a:pt x="624" y="1126"/>
                  <a:pt x="631" y="1132"/>
                </a:cubicBezTo>
                <a:cubicBezTo>
                  <a:pt x="508" y="1344"/>
                  <a:pt x="508" y="1344"/>
                  <a:pt x="508" y="1344"/>
                </a:cubicBezTo>
                <a:cubicBezTo>
                  <a:pt x="505" y="1343"/>
                  <a:pt x="501" y="1343"/>
                  <a:pt x="497" y="1343"/>
                </a:cubicBezTo>
                <a:cubicBezTo>
                  <a:pt x="481" y="1343"/>
                  <a:pt x="467" y="1355"/>
                  <a:pt x="465" y="1371"/>
                </a:cubicBezTo>
                <a:cubicBezTo>
                  <a:pt x="222" y="1371"/>
                  <a:pt x="222" y="1371"/>
                  <a:pt x="222" y="1371"/>
                </a:cubicBezTo>
                <a:cubicBezTo>
                  <a:pt x="219" y="1355"/>
                  <a:pt x="205" y="1343"/>
                  <a:pt x="189" y="1343"/>
                </a:cubicBezTo>
                <a:cubicBezTo>
                  <a:pt x="170" y="1343"/>
                  <a:pt x="155" y="1358"/>
                  <a:pt x="155" y="1376"/>
                </a:cubicBezTo>
                <a:cubicBezTo>
                  <a:pt x="155" y="1386"/>
                  <a:pt x="160" y="1395"/>
                  <a:pt x="167" y="1401"/>
                </a:cubicBezTo>
                <a:cubicBezTo>
                  <a:pt x="44" y="1613"/>
                  <a:pt x="44" y="1613"/>
                  <a:pt x="44" y="1613"/>
                </a:cubicBezTo>
                <a:cubicBezTo>
                  <a:pt x="41" y="1612"/>
                  <a:pt x="37" y="1611"/>
                  <a:pt x="33" y="1611"/>
                </a:cubicBezTo>
                <a:cubicBezTo>
                  <a:pt x="15" y="1611"/>
                  <a:pt x="0" y="1626"/>
                  <a:pt x="0" y="1645"/>
                </a:cubicBezTo>
                <a:cubicBezTo>
                  <a:pt x="0" y="1663"/>
                  <a:pt x="15" y="1678"/>
                  <a:pt x="33" y="1678"/>
                </a:cubicBezTo>
                <a:cubicBezTo>
                  <a:pt x="52" y="1678"/>
                  <a:pt x="67" y="1663"/>
                  <a:pt x="67" y="1645"/>
                </a:cubicBezTo>
                <a:cubicBezTo>
                  <a:pt x="67" y="1634"/>
                  <a:pt x="62" y="1625"/>
                  <a:pt x="54" y="1619"/>
                </a:cubicBezTo>
                <a:cubicBezTo>
                  <a:pt x="177" y="1407"/>
                  <a:pt x="177" y="1407"/>
                  <a:pt x="177" y="1407"/>
                </a:cubicBezTo>
                <a:cubicBezTo>
                  <a:pt x="180" y="1408"/>
                  <a:pt x="184" y="1409"/>
                  <a:pt x="189" y="1409"/>
                </a:cubicBezTo>
                <a:cubicBezTo>
                  <a:pt x="205" y="1409"/>
                  <a:pt x="218" y="1398"/>
                  <a:pt x="221" y="1383"/>
                </a:cubicBezTo>
                <a:cubicBezTo>
                  <a:pt x="465" y="1383"/>
                  <a:pt x="465" y="1383"/>
                  <a:pt x="465" y="1383"/>
                </a:cubicBezTo>
                <a:cubicBezTo>
                  <a:pt x="468" y="1398"/>
                  <a:pt x="481" y="1409"/>
                  <a:pt x="497" y="1409"/>
                </a:cubicBezTo>
                <a:cubicBezTo>
                  <a:pt x="502" y="1409"/>
                  <a:pt x="505" y="1408"/>
                  <a:pt x="509" y="1407"/>
                </a:cubicBezTo>
                <a:cubicBezTo>
                  <a:pt x="631" y="1618"/>
                  <a:pt x="631" y="1618"/>
                  <a:pt x="631" y="1618"/>
                </a:cubicBezTo>
                <a:cubicBezTo>
                  <a:pt x="624" y="1624"/>
                  <a:pt x="619" y="1632"/>
                  <a:pt x="619" y="1642"/>
                </a:cubicBezTo>
                <a:cubicBezTo>
                  <a:pt x="619" y="1661"/>
                  <a:pt x="634" y="1676"/>
                  <a:pt x="653" y="1676"/>
                </a:cubicBezTo>
                <a:cubicBezTo>
                  <a:pt x="669" y="1676"/>
                  <a:pt x="682" y="1664"/>
                  <a:pt x="685" y="1649"/>
                </a:cubicBezTo>
                <a:cubicBezTo>
                  <a:pt x="928" y="1649"/>
                  <a:pt x="928" y="1649"/>
                  <a:pt x="928" y="1649"/>
                </a:cubicBezTo>
                <a:cubicBezTo>
                  <a:pt x="932" y="1664"/>
                  <a:pt x="945" y="1675"/>
                  <a:pt x="961" y="1675"/>
                </a:cubicBezTo>
                <a:cubicBezTo>
                  <a:pt x="965" y="1675"/>
                  <a:pt x="969" y="1675"/>
                  <a:pt x="973" y="1673"/>
                </a:cubicBezTo>
                <a:cubicBezTo>
                  <a:pt x="1094" y="1884"/>
                  <a:pt x="1094" y="1884"/>
                  <a:pt x="1094" y="1884"/>
                </a:cubicBezTo>
                <a:cubicBezTo>
                  <a:pt x="1087" y="1890"/>
                  <a:pt x="1083" y="1899"/>
                  <a:pt x="1083" y="1909"/>
                </a:cubicBezTo>
                <a:cubicBezTo>
                  <a:pt x="1083" y="1927"/>
                  <a:pt x="1098" y="1942"/>
                  <a:pt x="1116" y="1942"/>
                </a:cubicBezTo>
                <a:cubicBezTo>
                  <a:pt x="1132" y="1942"/>
                  <a:pt x="1146" y="1930"/>
                  <a:pt x="1149" y="1915"/>
                </a:cubicBezTo>
                <a:cubicBezTo>
                  <a:pt x="1392" y="1915"/>
                  <a:pt x="1392" y="1915"/>
                  <a:pt x="1392" y="1915"/>
                </a:cubicBezTo>
                <a:cubicBezTo>
                  <a:pt x="1395" y="1930"/>
                  <a:pt x="1409" y="1942"/>
                  <a:pt x="1425" y="1942"/>
                </a:cubicBezTo>
                <a:cubicBezTo>
                  <a:pt x="1429" y="1942"/>
                  <a:pt x="1432" y="1941"/>
                  <a:pt x="1435" y="1940"/>
                </a:cubicBezTo>
                <a:cubicBezTo>
                  <a:pt x="1558" y="2152"/>
                  <a:pt x="1558" y="2152"/>
                  <a:pt x="1558" y="2152"/>
                </a:cubicBezTo>
                <a:cubicBezTo>
                  <a:pt x="1551" y="2158"/>
                  <a:pt x="1547" y="2167"/>
                  <a:pt x="1547" y="2177"/>
                </a:cubicBezTo>
                <a:cubicBezTo>
                  <a:pt x="1547" y="2187"/>
                  <a:pt x="1551" y="2196"/>
                  <a:pt x="1558" y="2202"/>
                </a:cubicBezTo>
                <a:cubicBezTo>
                  <a:pt x="1435" y="2414"/>
                  <a:pt x="1435" y="2414"/>
                  <a:pt x="1435" y="2414"/>
                </a:cubicBezTo>
                <a:cubicBezTo>
                  <a:pt x="1432" y="2413"/>
                  <a:pt x="1428" y="2412"/>
                  <a:pt x="1425" y="2412"/>
                </a:cubicBezTo>
                <a:cubicBezTo>
                  <a:pt x="1406" y="2412"/>
                  <a:pt x="1391" y="2427"/>
                  <a:pt x="1391" y="2445"/>
                </a:cubicBezTo>
                <a:cubicBezTo>
                  <a:pt x="1391" y="2464"/>
                  <a:pt x="1406" y="2479"/>
                  <a:pt x="1425" y="2479"/>
                </a:cubicBezTo>
                <a:cubicBezTo>
                  <a:pt x="1429" y="2479"/>
                  <a:pt x="1433" y="2478"/>
                  <a:pt x="1436" y="2477"/>
                </a:cubicBezTo>
                <a:cubicBezTo>
                  <a:pt x="1558" y="2687"/>
                  <a:pt x="1558" y="2687"/>
                  <a:pt x="1558" y="2687"/>
                </a:cubicBezTo>
                <a:cubicBezTo>
                  <a:pt x="1551" y="2693"/>
                  <a:pt x="1547" y="2702"/>
                  <a:pt x="1547" y="2712"/>
                </a:cubicBezTo>
                <a:cubicBezTo>
                  <a:pt x="1547" y="2730"/>
                  <a:pt x="1562" y="2745"/>
                  <a:pt x="1580" y="2745"/>
                </a:cubicBezTo>
                <a:cubicBezTo>
                  <a:pt x="1598" y="2745"/>
                  <a:pt x="1613" y="2730"/>
                  <a:pt x="1613" y="2712"/>
                </a:cubicBezTo>
                <a:cubicBezTo>
                  <a:pt x="1613" y="2693"/>
                  <a:pt x="1598" y="2678"/>
                  <a:pt x="1580" y="2678"/>
                </a:cubicBezTo>
                <a:cubicBezTo>
                  <a:pt x="1576" y="2678"/>
                  <a:pt x="1572" y="2679"/>
                  <a:pt x="1568" y="2681"/>
                </a:cubicBezTo>
                <a:cubicBezTo>
                  <a:pt x="1446" y="2470"/>
                  <a:pt x="1446" y="2470"/>
                  <a:pt x="1446" y="2470"/>
                </a:cubicBezTo>
                <a:cubicBezTo>
                  <a:pt x="1453" y="2464"/>
                  <a:pt x="1458" y="2455"/>
                  <a:pt x="1458" y="2445"/>
                </a:cubicBezTo>
                <a:cubicBezTo>
                  <a:pt x="1458" y="2435"/>
                  <a:pt x="1453" y="2426"/>
                  <a:pt x="1446" y="2420"/>
                </a:cubicBezTo>
                <a:cubicBezTo>
                  <a:pt x="1568" y="2208"/>
                  <a:pt x="1568" y="2208"/>
                  <a:pt x="1568" y="2208"/>
                </a:cubicBezTo>
                <a:cubicBezTo>
                  <a:pt x="1572" y="2209"/>
                  <a:pt x="1576" y="2210"/>
                  <a:pt x="1580" y="2210"/>
                </a:cubicBezTo>
                <a:cubicBezTo>
                  <a:pt x="1596" y="2210"/>
                  <a:pt x="1610" y="2198"/>
                  <a:pt x="1613" y="2182"/>
                </a:cubicBezTo>
                <a:cubicBezTo>
                  <a:pt x="1856" y="2182"/>
                  <a:pt x="1856" y="2182"/>
                  <a:pt x="1856" y="2182"/>
                </a:cubicBezTo>
                <a:cubicBezTo>
                  <a:pt x="1858" y="2198"/>
                  <a:pt x="1872" y="2210"/>
                  <a:pt x="1888" y="2210"/>
                </a:cubicBezTo>
                <a:cubicBezTo>
                  <a:pt x="1893" y="2210"/>
                  <a:pt x="1897" y="2209"/>
                  <a:pt x="1900" y="2208"/>
                </a:cubicBezTo>
                <a:cubicBezTo>
                  <a:pt x="2023" y="2420"/>
                  <a:pt x="2023" y="2420"/>
                  <a:pt x="2023" y="2420"/>
                </a:cubicBezTo>
                <a:cubicBezTo>
                  <a:pt x="2015" y="2426"/>
                  <a:pt x="2010" y="2435"/>
                  <a:pt x="2010" y="2445"/>
                </a:cubicBezTo>
                <a:cubicBezTo>
                  <a:pt x="2010" y="2464"/>
                  <a:pt x="2025" y="2479"/>
                  <a:pt x="2044" y="2479"/>
                </a:cubicBezTo>
                <a:cubicBezTo>
                  <a:pt x="2062" y="2479"/>
                  <a:pt x="2077" y="2464"/>
                  <a:pt x="2077" y="2445"/>
                </a:cubicBezTo>
                <a:cubicBezTo>
                  <a:pt x="2077" y="2427"/>
                  <a:pt x="2062" y="2412"/>
                  <a:pt x="2044" y="2412"/>
                </a:cubicBezTo>
                <a:cubicBezTo>
                  <a:pt x="2040" y="2412"/>
                  <a:pt x="2036" y="2413"/>
                  <a:pt x="2033" y="2414"/>
                </a:cubicBezTo>
                <a:cubicBezTo>
                  <a:pt x="1911" y="2202"/>
                  <a:pt x="1911" y="2202"/>
                  <a:pt x="1911" y="2202"/>
                </a:cubicBezTo>
                <a:cubicBezTo>
                  <a:pt x="1917" y="2196"/>
                  <a:pt x="1922" y="2187"/>
                  <a:pt x="1922" y="2177"/>
                </a:cubicBezTo>
                <a:cubicBezTo>
                  <a:pt x="1922" y="2167"/>
                  <a:pt x="1917" y="2158"/>
                  <a:pt x="1911" y="2152"/>
                </a:cubicBezTo>
                <a:cubicBezTo>
                  <a:pt x="2033" y="1940"/>
                  <a:pt x="2033" y="1940"/>
                  <a:pt x="2033" y="1940"/>
                </a:cubicBezTo>
                <a:cubicBezTo>
                  <a:pt x="2037" y="1941"/>
                  <a:pt x="2040" y="1942"/>
                  <a:pt x="2044" y="1942"/>
                </a:cubicBezTo>
                <a:cubicBezTo>
                  <a:pt x="2060" y="1942"/>
                  <a:pt x="2073" y="1930"/>
                  <a:pt x="2077" y="1915"/>
                </a:cubicBezTo>
                <a:cubicBezTo>
                  <a:pt x="2320" y="1915"/>
                  <a:pt x="2320" y="1915"/>
                  <a:pt x="2320" y="1915"/>
                </a:cubicBezTo>
                <a:cubicBezTo>
                  <a:pt x="2323" y="1930"/>
                  <a:pt x="2336" y="1942"/>
                  <a:pt x="2352" y="1942"/>
                </a:cubicBezTo>
                <a:cubicBezTo>
                  <a:pt x="2371" y="1942"/>
                  <a:pt x="2386" y="1927"/>
                  <a:pt x="2386" y="1909"/>
                </a:cubicBezTo>
                <a:cubicBezTo>
                  <a:pt x="2386" y="1890"/>
                  <a:pt x="2371" y="1875"/>
                  <a:pt x="2352" y="1875"/>
                </a:cubicBezTo>
                <a:cubicBezTo>
                  <a:pt x="2336" y="1875"/>
                  <a:pt x="2322" y="1887"/>
                  <a:pt x="2320" y="1903"/>
                </a:cubicBezTo>
                <a:cubicBezTo>
                  <a:pt x="2077" y="1903"/>
                  <a:pt x="2077" y="1903"/>
                  <a:pt x="2077" y="1903"/>
                </a:cubicBezTo>
                <a:cubicBezTo>
                  <a:pt x="2074" y="1887"/>
                  <a:pt x="2060" y="1875"/>
                  <a:pt x="2044" y="1875"/>
                </a:cubicBezTo>
                <a:cubicBezTo>
                  <a:pt x="2040" y="1875"/>
                  <a:pt x="2036" y="1876"/>
                  <a:pt x="2032" y="1877"/>
                </a:cubicBezTo>
                <a:cubicBezTo>
                  <a:pt x="1910" y="1667"/>
                  <a:pt x="1910" y="1667"/>
                  <a:pt x="1910" y="1667"/>
                </a:cubicBezTo>
                <a:cubicBezTo>
                  <a:pt x="1917" y="1661"/>
                  <a:pt x="1922" y="1652"/>
                  <a:pt x="1922" y="1642"/>
                </a:cubicBezTo>
                <a:cubicBezTo>
                  <a:pt x="1922" y="1632"/>
                  <a:pt x="1917" y="1623"/>
                  <a:pt x="1910" y="1616"/>
                </a:cubicBezTo>
                <a:cubicBezTo>
                  <a:pt x="2032" y="1405"/>
                  <a:pt x="2032" y="1405"/>
                  <a:pt x="2032" y="1405"/>
                </a:cubicBezTo>
                <a:cubicBezTo>
                  <a:pt x="2036" y="1406"/>
                  <a:pt x="2040" y="1407"/>
                  <a:pt x="2044" y="1407"/>
                </a:cubicBezTo>
                <a:cubicBezTo>
                  <a:pt x="2060" y="1407"/>
                  <a:pt x="2074" y="1395"/>
                  <a:pt x="2077" y="1379"/>
                </a:cubicBezTo>
                <a:cubicBezTo>
                  <a:pt x="2320" y="1379"/>
                  <a:pt x="2320" y="1379"/>
                  <a:pt x="2320" y="1379"/>
                </a:cubicBezTo>
                <a:cubicBezTo>
                  <a:pt x="2322" y="1395"/>
                  <a:pt x="2336" y="1407"/>
                  <a:pt x="2352" y="1407"/>
                </a:cubicBezTo>
                <a:cubicBezTo>
                  <a:pt x="2357" y="1407"/>
                  <a:pt x="2361" y="1406"/>
                  <a:pt x="2364" y="1405"/>
                </a:cubicBezTo>
                <a:cubicBezTo>
                  <a:pt x="2487" y="1616"/>
                  <a:pt x="2487" y="1616"/>
                  <a:pt x="2487" y="1616"/>
                </a:cubicBezTo>
                <a:cubicBezTo>
                  <a:pt x="2479" y="1623"/>
                  <a:pt x="2474" y="1632"/>
                  <a:pt x="2474" y="1642"/>
                </a:cubicBezTo>
                <a:cubicBezTo>
                  <a:pt x="2474" y="1661"/>
                  <a:pt x="2489" y="1675"/>
                  <a:pt x="2508" y="1675"/>
                </a:cubicBezTo>
                <a:cubicBezTo>
                  <a:pt x="2526" y="1675"/>
                  <a:pt x="2541" y="1661"/>
                  <a:pt x="2541" y="1642"/>
                </a:cubicBezTo>
                <a:cubicBezTo>
                  <a:pt x="2541" y="1624"/>
                  <a:pt x="2526" y="1609"/>
                  <a:pt x="2508" y="1609"/>
                </a:cubicBezTo>
                <a:close/>
                <a:moveTo>
                  <a:pt x="1104" y="870"/>
                </a:moveTo>
                <a:cubicBezTo>
                  <a:pt x="1108" y="871"/>
                  <a:pt x="1112" y="872"/>
                  <a:pt x="1116" y="872"/>
                </a:cubicBezTo>
                <a:cubicBezTo>
                  <a:pt x="1133" y="872"/>
                  <a:pt x="1147" y="860"/>
                  <a:pt x="1149" y="844"/>
                </a:cubicBezTo>
                <a:cubicBezTo>
                  <a:pt x="1392" y="844"/>
                  <a:pt x="1392" y="844"/>
                  <a:pt x="1392" y="844"/>
                </a:cubicBezTo>
                <a:cubicBezTo>
                  <a:pt x="1395" y="860"/>
                  <a:pt x="1408" y="872"/>
                  <a:pt x="1425" y="872"/>
                </a:cubicBezTo>
                <a:cubicBezTo>
                  <a:pt x="1429" y="872"/>
                  <a:pt x="1433" y="871"/>
                  <a:pt x="1437" y="870"/>
                </a:cubicBezTo>
                <a:cubicBezTo>
                  <a:pt x="1558" y="1080"/>
                  <a:pt x="1558" y="1080"/>
                  <a:pt x="1558" y="1080"/>
                </a:cubicBezTo>
                <a:cubicBezTo>
                  <a:pt x="1551" y="1086"/>
                  <a:pt x="1547" y="1095"/>
                  <a:pt x="1547" y="1105"/>
                </a:cubicBezTo>
                <a:cubicBezTo>
                  <a:pt x="1547" y="1115"/>
                  <a:pt x="1551" y="1124"/>
                  <a:pt x="1558" y="1130"/>
                </a:cubicBezTo>
                <a:cubicBezTo>
                  <a:pt x="1435" y="1342"/>
                  <a:pt x="1435" y="1342"/>
                  <a:pt x="1435" y="1342"/>
                </a:cubicBezTo>
                <a:cubicBezTo>
                  <a:pt x="1432" y="1341"/>
                  <a:pt x="1429" y="1340"/>
                  <a:pt x="1425" y="1340"/>
                </a:cubicBezTo>
                <a:cubicBezTo>
                  <a:pt x="1409" y="1340"/>
                  <a:pt x="1395" y="1352"/>
                  <a:pt x="1392" y="1367"/>
                </a:cubicBezTo>
                <a:cubicBezTo>
                  <a:pt x="1149" y="1367"/>
                  <a:pt x="1149" y="1367"/>
                  <a:pt x="1149" y="1367"/>
                </a:cubicBezTo>
                <a:cubicBezTo>
                  <a:pt x="1146" y="1352"/>
                  <a:pt x="1132" y="1340"/>
                  <a:pt x="1116" y="1340"/>
                </a:cubicBezTo>
                <a:cubicBezTo>
                  <a:pt x="1112" y="1340"/>
                  <a:pt x="1108" y="1341"/>
                  <a:pt x="1104" y="1343"/>
                </a:cubicBezTo>
                <a:cubicBezTo>
                  <a:pt x="983" y="1133"/>
                  <a:pt x="983" y="1133"/>
                  <a:pt x="983" y="1133"/>
                </a:cubicBezTo>
                <a:cubicBezTo>
                  <a:pt x="990" y="1126"/>
                  <a:pt x="995" y="1117"/>
                  <a:pt x="995" y="1107"/>
                </a:cubicBezTo>
                <a:cubicBezTo>
                  <a:pt x="995" y="1097"/>
                  <a:pt x="990" y="1088"/>
                  <a:pt x="982" y="1082"/>
                </a:cubicBezTo>
                <a:lnTo>
                  <a:pt x="1104" y="870"/>
                </a:lnTo>
                <a:close/>
                <a:moveTo>
                  <a:pt x="519" y="1401"/>
                </a:moveTo>
                <a:cubicBezTo>
                  <a:pt x="526" y="1395"/>
                  <a:pt x="531" y="1386"/>
                  <a:pt x="531" y="1376"/>
                </a:cubicBezTo>
                <a:cubicBezTo>
                  <a:pt x="531" y="1366"/>
                  <a:pt x="526" y="1356"/>
                  <a:pt x="518" y="1350"/>
                </a:cubicBezTo>
                <a:cubicBezTo>
                  <a:pt x="641" y="1138"/>
                  <a:pt x="641" y="1138"/>
                  <a:pt x="641" y="1138"/>
                </a:cubicBezTo>
                <a:cubicBezTo>
                  <a:pt x="644" y="1140"/>
                  <a:pt x="648" y="1141"/>
                  <a:pt x="653" y="1141"/>
                </a:cubicBezTo>
                <a:cubicBezTo>
                  <a:pt x="669" y="1141"/>
                  <a:pt x="683" y="1129"/>
                  <a:pt x="686" y="1113"/>
                </a:cubicBezTo>
                <a:cubicBezTo>
                  <a:pt x="928" y="1113"/>
                  <a:pt x="928" y="1113"/>
                  <a:pt x="928" y="1113"/>
                </a:cubicBezTo>
                <a:cubicBezTo>
                  <a:pt x="931" y="1129"/>
                  <a:pt x="945" y="1141"/>
                  <a:pt x="961" y="1141"/>
                </a:cubicBezTo>
                <a:cubicBezTo>
                  <a:pt x="965" y="1141"/>
                  <a:pt x="969" y="1140"/>
                  <a:pt x="973" y="1139"/>
                </a:cubicBezTo>
                <a:cubicBezTo>
                  <a:pt x="1094" y="1349"/>
                  <a:pt x="1094" y="1349"/>
                  <a:pt x="1094" y="1349"/>
                </a:cubicBezTo>
                <a:cubicBezTo>
                  <a:pt x="1087" y="1355"/>
                  <a:pt x="1083" y="1364"/>
                  <a:pt x="1083" y="1374"/>
                </a:cubicBezTo>
                <a:cubicBezTo>
                  <a:pt x="1083" y="1383"/>
                  <a:pt x="1087" y="1392"/>
                  <a:pt x="1094" y="1398"/>
                </a:cubicBezTo>
                <a:cubicBezTo>
                  <a:pt x="972" y="1611"/>
                  <a:pt x="972" y="1611"/>
                  <a:pt x="972" y="1611"/>
                </a:cubicBezTo>
                <a:cubicBezTo>
                  <a:pt x="968" y="1610"/>
                  <a:pt x="965" y="1609"/>
                  <a:pt x="961" y="1609"/>
                </a:cubicBezTo>
                <a:cubicBezTo>
                  <a:pt x="944" y="1609"/>
                  <a:pt x="931" y="1621"/>
                  <a:pt x="928" y="1637"/>
                </a:cubicBezTo>
                <a:cubicBezTo>
                  <a:pt x="686" y="1637"/>
                  <a:pt x="686" y="1637"/>
                  <a:pt x="686" y="1637"/>
                </a:cubicBezTo>
                <a:cubicBezTo>
                  <a:pt x="683" y="1621"/>
                  <a:pt x="669" y="1609"/>
                  <a:pt x="653" y="1609"/>
                </a:cubicBezTo>
                <a:cubicBezTo>
                  <a:pt x="648" y="1609"/>
                  <a:pt x="644" y="1610"/>
                  <a:pt x="641" y="1611"/>
                </a:cubicBezTo>
                <a:lnTo>
                  <a:pt x="519" y="1401"/>
                </a:lnTo>
                <a:close/>
                <a:moveTo>
                  <a:pt x="983" y="1667"/>
                </a:moveTo>
                <a:cubicBezTo>
                  <a:pt x="990" y="1661"/>
                  <a:pt x="994" y="1652"/>
                  <a:pt x="994" y="1642"/>
                </a:cubicBezTo>
                <a:cubicBezTo>
                  <a:pt x="994" y="1632"/>
                  <a:pt x="989" y="1623"/>
                  <a:pt x="982" y="1616"/>
                </a:cubicBezTo>
                <a:cubicBezTo>
                  <a:pt x="1104" y="1405"/>
                  <a:pt x="1104" y="1405"/>
                  <a:pt x="1104" y="1405"/>
                </a:cubicBezTo>
                <a:cubicBezTo>
                  <a:pt x="1108" y="1406"/>
                  <a:pt x="1112" y="1407"/>
                  <a:pt x="1116" y="1407"/>
                </a:cubicBezTo>
                <a:cubicBezTo>
                  <a:pt x="1133" y="1407"/>
                  <a:pt x="1147" y="1395"/>
                  <a:pt x="1149" y="1379"/>
                </a:cubicBezTo>
                <a:cubicBezTo>
                  <a:pt x="1392" y="1379"/>
                  <a:pt x="1392" y="1379"/>
                  <a:pt x="1392" y="1379"/>
                </a:cubicBezTo>
                <a:cubicBezTo>
                  <a:pt x="1394" y="1395"/>
                  <a:pt x="1408" y="1407"/>
                  <a:pt x="1425" y="1407"/>
                </a:cubicBezTo>
                <a:cubicBezTo>
                  <a:pt x="1429" y="1407"/>
                  <a:pt x="1433" y="1406"/>
                  <a:pt x="1437" y="1405"/>
                </a:cubicBezTo>
                <a:cubicBezTo>
                  <a:pt x="1559" y="1616"/>
                  <a:pt x="1559" y="1616"/>
                  <a:pt x="1559" y="1616"/>
                </a:cubicBezTo>
                <a:cubicBezTo>
                  <a:pt x="1552" y="1623"/>
                  <a:pt x="1547" y="1632"/>
                  <a:pt x="1547" y="1642"/>
                </a:cubicBezTo>
                <a:cubicBezTo>
                  <a:pt x="1547" y="1652"/>
                  <a:pt x="1551" y="1661"/>
                  <a:pt x="1558" y="1667"/>
                </a:cubicBezTo>
                <a:cubicBezTo>
                  <a:pt x="1436" y="1877"/>
                  <a:pt x="1436" y="1877"/>
                  <a:pt x="1436" y="1877"/>
                </a:cubicBezTo>
                <a:cubicBezTo>
                  <a:pt x="1433" y="1876"/>
                  <a:pt x="1429" y="1875"/>
                  <a:pt x="1425" y="1875"/>
                </a:cubicBezTo>
                <a:cubicBezTo>
                  <a:pt x="1408" y="1875"/>
                  <a:pt x="1394" y="1887"/>
                  <a:pt x="1392" y="1903"/>
                </a:cubicBezTo>
                <a:cubicBezTo>
                  <a:pt x="1149" y="1903"/>
                  <a:pt x="1149" y="1903"/>
                  <a:pt x="1149" y="1903"/>
                </a:cubicBezTo>
                <a:cubicBezTo>
                  <a:pt x="1147" y="1887"/>
                  <a:pt x="1133" y="1875"/>
                  <a:pt x="1116" y="1875"/>
                </a:cubicBezTo>
                <a:cubicBezTo>
                  <a:pt x="1112" y="1875"/>
                  <a:pt x="1108" y="1876"/>
                  <a:pt x="1104" y="1877"/>
                </a:cubicBezTo>
                <a:lnTo>
                  <a:pt x="983" y="1667"/>
                </a:lnTo>
                <a:close/>
                <a:moveTo>
                  <a:pt x="2022" y="1884"/>
                </a:moveTo>
                <a:cubicBezTo>
                  <a:pt x="2015" y="1890"/>
                  <a:pt x="2011" y="1899"/>
                  <a:pt x="2011" y="1909"/>
                </a:cubicBezTo>
                <a:cubicBezTo>
                  <a:pt x="2011" y="1919"/>
                  <a:pt x="2015" y="1928"/>
                  <a:pt x="2023" y="1934"/>
                </a:cubicBezTo>
                <a:cubicBezTo>
                  <a:pt x="1901" y="2146"/>
                  <a:pt x="1901" y="2146"/>
                  <a:pt x="1901" y="2146"/>
                </a:cubicBezTo>
                <a:cubicBezTo>
                  <a:pt x="1897" y="2144"/>
                  <a:pt x="1893" y="2144"/>
                  <a:pt x="1888" y="2144"/>
                </a:cubicBezTo>
                <a:cubicBezTo>
                  <a:pt x="1872" y="2144"/>
                  <a:pt x="1859" y="2155"/>
                  <a:pt x="1856" y="2170"/>
                </a:cubicBezTo>
                <a:cubicBezTo>
                  <a:pt x="1613" y="2170"/>
                  <a:pt x="1613" y="2170"/>
                  <a:pt x="1613" y="2170"/>
                </a:cubicBezTo>
                <a:cubicBezTo>
                  <a:pt x="1609" y="2155"/>
                  <a:pt x="1596" y="2144"/>
                  <a:pt x="1580" y="2144"/>
                </a:cubicBezTo>
                <a:cubicBezTo>
                  <a:pt x="1576" y="2144"/>
                  <a:pt x="1572" y="2144"/>
                  <a:pt x="1568" y="2146"/>
                </a:cubicBezTo>
                <a:cubicBezTo>
                  <a:pt x="1446" y="1934"/>
                  <a:pt x="1446" y="1934"/>
                  <a:pt x="1446" y="1934"/>
                </a:cubicBezTo>
                <a:cubicBezTo>
                  <a:pt x="1453" y="1928"/>
                  <a:pt x="1458" y="1919"/>
                  <a:pt x="1458" y="1909"/>
                </a:cubicBezTo>
                <a:cubicBezTo>
                  <a:pt x="1458" y="1899"/>
                  <a:pt x="1454" y="1890"/>
                  <a:pt x="1447" y="1883"/>
                </a:cubicBezTo>
                <a:cubicBezTo>
                  <a:pt x="1568" y="1673"/>
                  <a:pt x="1568" y="1673"/>
                  <a:pt x="1568" y="1673"/>
                </a:cubicBezTo>
                <a:cubicBezTo>
                  <a:pt x="1572" y="1675"/>
                  <a:pt x="1576" y="1675"/>
                  <a:pt x="1580" y="1675"/>
                </a:cubicBezTo>
                <a:cubicBezTo>
                  <a:pt x="1597" y="1675"/>
                  <a:pt x="1611" y="1663"/>
                  <a:pt x="1613" y="1647"/>
                </a:cubicBezTo>
                <a:cubicBezTo>
                  <a:pt x="1856" y="1647"/>
                  <a:pt x="1856" y="1647"/>
                  <a:pt x="1856" y="1647"/>
                </a:cubicBezTo>
                <a:cubicBezTo>
                  <a:pt x="1858" y="1663"/>
                  <a:pt x="1872" y="1675"/>
                  <a:pt x="1889" y="1675"/>
                </a:cubicBezTo>
                <a:cubicBezTo>
                  <a:pt x="1893" y="1675"/>
                  <a:pt x="1897" y="1675"/>
                  <a:pt x="1900" y="1673"/>
                </a:cubicBezTo>
                <a:lnTo>
                  <a:pt x="2022" y="1884"/>
                </a:lnTo>
                <a:close/>
                <a:moveTo>
                  <a:pt x="1899" y="1611"/>
                </a:moveTo>
                <a:cubicBezTo>
                  <a:pt x="1896" y="1610"/>
                  <a:pt x="1892" y="1609"/>
                  <a:pt x="1889" y="1609"/>
                </a:cubicBezTo>
                <a:cubicBezTo>
                  <a:pt x="1872" y="1609"/>
                  <a:pt x="1859" y="1620"/>
                  <a:pt x="1856" y="1635"/>
                </a:cubicBezTo>
                <a:cubicBezTo>
                  <a:pt x="1613" y="1635"/>
                  <a:pt x="1613" y="1635"/>
                  <a:pt x="1613" y="1635"/>
                </a:cubicBezTo>
                <a:cubicBezTo>
                  <a:pt x="1610" y="1620"/>
                  <a:pt x="1596" y="1609"/>
                  <a:pt x="1580" y="1609"/>
                </a:cubicBezTo>
                <a:cubicBezTo>
                  <a:pt x="1576" y="1609"/>
                  <a:pt x="1573" y="1610"/>
                  <a:pt x="1570" y="1611"/>
                </a:cubicBezTo>
                <a:cubicBezTo>
                  <a:pt x="1447" y="1398"/>
                  <a:pt x="1447" y="1398"/>
                  <a:pt x="1447" y="1398"/>
                </a:cubicBezTo>
                <a:cubicBezTo>
                  <a:pt x="1454" y="1392"/>
                  <a:pt x="1458" y="1383"/>
                  <a:pt x="1458" y="1374"/>
                </a:cubicBezTo>
                <a:cubicBezTo>
                  <a:pt x="1458" y="1363"/>
                  <a:pt x="1453" y="1354"/>
                  <a:pt x="1446" y="1348"/>
                </a:cubicBezTo>
                <a:cubicBezTo>
                  <a:pt x="1568" y="1136"/>
                  <a:pt x="1568" y="1136"/>
                  <a:pt x="1568" y="1136"/>
                </a:cubicBezTo>
                <a:cubicBezTo>
                  <a:pt x="1572" y="1138"/>
                  <a:pt x="1576" y="1139"/>
                  <a:pt x="1580" y="1139"/>
                </a:cubicBezTo>
                <a:cubicBezTo>
                  <a:pt x="1597" y="1139"/>
                  <a:pt x="1611" y="1126"/>
                  <a:pt x="1613" y="1110"/>
                </a:cubicBezTo>
                <a:cubicBezTo>
                  <a:pt x="1856" y="1110"/>
                  <a:pt x="1856" y="1110"/>
                  <a:pt x="1856" y="1110"/>
                </a:cubicBezTo>
                <a:cubicBezTo>
                  <a:pt x="1858" y="1126"/>
                  <a:pt x="1872" y="1139"/>
                  <a:pt x="1889" y="1139"/>
                </a:cubicBezTo>
                <a:cubicBezTo>
                  <a:pt x="1893" y="1139"/>
                  <a:pt x="1897" y="1138"/>
                  <a:pt x="1901" y="1136"/>
                </a:cubicBezTo>
                <a:cubicBezTo>
                  <a:pt x="2023" y="1348"/>
                  <a:pt x="2023" y="1348"/>
                  <a:pt x="2023" y="1348"/>
                </a:cubicBezTo>
                <a:cubicBezTo>
                  <a:pt x="2015" y="1354"/>
                  <a:pt x="2011" y="1363"/>
                  <a:pt x="2011" y="1374"/>
                </a:cubicBezTo>
                <a:cubicBezTo>
                  <a:pt x="2011" y="1383"/>
                  <a:pt x="2015" y="1392"/>
                  <a:pt x="2022" y="1398"/>
                </a:cubicBezTo>
                <a:lnTo>
                  <a:pt x="1899" y="1611"/>
                </a:lnTo>
                <a:close/>
              </a:path>
            </a:pathLst>
          </a:custGeom>
          <a:solidFill>
            <a:srgbClr val="3F434D">
              <a:alpha val="706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Source Sans Pro Light"/>
              <a:ea typeface="Source Sans Pro Light"/>
              <a:cs typeface="Source Sans Pro Light"/>
              <a:sym typeface="Source Sans Pro Light"/>
            </a:endParaRPr>
          </a:p>
        </p:txBody>
      </p:sp>
      <p:sp>
        <p:nvSpPr>
          <p:cNvPr id="577" name="Google Shape;577;gb0e4b047f7_0_649"/>
          <p:cNvSpPr/>
          <p:nvPr/>
        </p:nvSpPr>
        <p:spPr>
          <a:xfrm rot="-7200000" flipH="1">
            <a:off x="-1556694" y="-1645940"/>
            <a:ext cx="3131287" cy="3381546"/>
          </a:xfrm>
          <a:custGeom>
            <a:avLst/>
            <a:gdLst/>
            <a:ahLst/>
            <a:cxnLst/>
            <a:rect l="l" t="t" r="r" b="b"/>
            <a:pathLst>
              <a:path w="2541" h="2745" extrusionOk="0">
                <a:moveTo>
                  <a:pt x="2508" y="1609"/>
                </a:moveTo>
                <a:cubicBezTo>
                  <a:pt x="2504" y="1609"/>
                  <a:pt x="2500" y="1610"/>
                  <a:pt x="2497" y="1611"/>
                </a:cubicBezTo>
                <a:cubicBezTo>
                  <a:pt x="2375" y="1398"/>
                  <a:pt x="2375" y="1398"/>
                  <a:pt x="2375" y="1398"/>
                </a:cubicBezTo>
                <a:cubicBezTo>
                  <a:pt x="2381" y="1392"/>
                  <a:pt x="2386" y="1383"/>
                  <a:pt x="2386" y="1374"/>
                </a:cubicBezTo>
                <a:cubicBezTo>
                  <a:pt x="2386" y="1363"/>
                  <a:pt x="2381" y="1354"/>
                  <a:pt x="2374" y="1348"/>
                </a:cubicBezTo>
                <a:cubicBezTo>
                  <a:pt x="2496" y="1136"/>
                  <a:pt x="2496" y="1136"/>
                  <a:pt x="2496" y="1136"/>
                </a:cubicBezTo>
                <a:cubicBezTo>
                  <a:pt x="2500" y="1137"/>
                  <a:pt x="2504" y="1138"/>
                  <a:pt x="2508" y="1138"/>
                </a:cubicBezTo>
                <a:cubicBezTo>
                  <a:pt x="2526" y="1138"/>
                  <a:pt x="2541" y="1123"/>
                  <a:pt x="2541" y="1105"/>
                </a:cubicBezTo>
                <a:cubicBezTo>
                  <a:pt x="2541" y="1087"/>
                  <a:pt x="2526" y="1072"/>
                  <a:pt x="2508" y="1072"/>
                </a:cubicBezTo>
                <a:cubicBezTo>
                  <a:pt x="2489" y="1072"/>
                  <a:pt x="2475" y="1087"/>
                  <a:pt x="2475" y="1105"/>
                </a:cubicBezTo>
                <a:cubicBezTo>
                  <a:pt x="2475" y="1115"/>
                  <a:pt x="2479" y="1124"/>
                  <a:pt x="2486" y="1130"/>
                </a:cubicBezTo>
                <a:cubicBezTo>
                  <a:pt x="2363" y="1342"/>
                  <a:pt x="2363" y="1342"/>
                  <a:pt x="2363" y="1342"/>
                </a:cubicBezTo>
                <a:cubicBezTo>
                  <a:pt x="2360" y="1341"/>
                  <a:pt x="2356" y="1340"/>
                  <a:pt x="2352" y="1340"/>
                </a:cubicBezTo>
                <a:cubicBezTo>
                  <a:pt x="2336" y="1340"/>
                  <a:pt x="2323" y="1352"/>
                  <a:pt x="2320" y="1367"/>
                </a:cubicBezTo>
                <a:cubicBezTo>
                  <a:pt x="2077" y="1367"/>
                  <a:pt x="2077" y="1367"/>
                  <a:pt x="2077" y="1367"/>
                </a:cubicBezTo>
                <a:cubicBezTo>
                  <a:pt x="2073" y="1352"/>
                  <a:pt x="2060" y="1340"/>
                  <a:pt x="2044" y="1340"/>
                </a:cubicBezTo>
                <a:cubicBezTo>
                  <a:pt x="2040" y="1340"/>
                  <a:pt x="2037" y="1341"/>
                  <a:pt x="2033" y="1342"/>
                </a:cubicBezTo>
                <a:cubicBezTo>
                  <a:pt x="1911" y="1130"/>
                  <a:pt x="1911" y="1130"/>
                  <a:pt x="1911" y="1130"/>
                </a:cubicBezTo>
                <a:cubicBezTo>
                  <a:pt x="1918" y="1124"/>
                  <a:pt x="1922" y="1115"/>
                  <a:pt x="1922" y="1105"/>
                </a:cubicBezTo>
                <a:cubicBezTo>
                  <a:pt x="1922" y="1087"/>
                  <a:pt x="1907" y="1072"/>
                  <a:pt x="1889" y="1072"/>
                </a:cubicBezTo>
                <a:cubicBezTo>
                  <a:pt x="1873" y="1072"/>
                  <a:pt x="1859" y="1083"/>
                  <a:pt x="1856" y="1098"/>
                </a:cubicBezTo>
                <a:cubicBezTo>
                  <a:pt x="1613" y="1098"/>
                  <a:pt x="1613" y="1098"/>
                  <a:pt x="1613" y="1098"/>
                </a:cubicBezTo>
                <a:cubicBezTo>
                  <a:pt x="1610" y="1083"/>
                  <a:pt x="1596" y="1072"/>
                  <a:pt x="1580" y="1072"/>
                </a:cubicBezTo>
                <a:cubicBezTo>
                  <a:pt x="1576" y="1072"/>
                  <a:pt x="1572" y="1073"/>
                  <a:pt x="1569" y="1074"/>
                </a:cubicBezTo>
                <a:cubicBezTo>
                  <a:pt x="1447" y="864"/>
                  <a:pt x="1447" y="864"/>
                  <a:pt x="1447" y="864"/>
                </a:cubicBezTo>
                <a:cubicBezTo>
                  <a:pt x="1454" y="858"/>
                  <a:pt x="1458" y="849"/>
                  <a:pt x="1458" y="839"/>
                </a:cubicBezTo>
                <a:cubicBezTo>
                  <a:pt x="1458" y="829"/>
                  <a:pt x="1454" y="819"/>
                  <a:pt x="1446" y="813"/>
                </a:cubicBezTo>
                <a:cubicBezTo>
                  <a:pt x="1568" y="601"/>
                  <a:pt x="1568" y="601"/>
                  <a:pt x="1568" y="601"/>
                </a:cubicBezTo>
                <a:cubicBezTo>
                  <a:pt x="1572" y="603"/>
                  <a:pt x="1576" y="604"/>
                  <a:pt x="1580" y="604"/>
                </a:cubicBezTo>
                <a:cubicBezTo>
                  <a:pt x="1597" y="604"/>
                  <a:pt x="1611" y="592"/>
                  <a:pt x="1613" y="576"/>
                </a:cubicBezTo>
                <a:cubicBezTo>
                  <a:pt x="1856" y="576"/>
                  <a:pt x="1856" y="576"/>
                  <a:pt x="1856" y="576"/>
                </a:cubicBezTo>
                <a:cubicBezTo>
                  <a:pt x="1859" y="592"/>
                  <a:pt x="1872" y="604"/>
                  <a:pt x="1889" y="604"/>
                </a:cubicBezTo>
                <a:cubicBezTo>
                  <a:pt x="1893" y="604"/>
                  <a:pt x="1897" y="603"/>
                  <a:pt x="1901" y="601"/>
                </a:cubicBezTo>
                <a:cubicBezTo>
                  <a:pt x="2023" y="813"/>
                  <a:pt x="2023" y="813"/>
                  <a:pt x="2023" y="813"/>
                </a:cubicBezTo>
                <a:cubicBezTo>
                  <a:pt x="2016" y="819"/>
                  <a:pt x="2011" y="829"/>
                  <a:pt x="2011" y="839"/>
                </a:cubicBezTo>
                <a:cubicBezTo>
                  <a:pt x="2011" y="857"/>
                  <a:pt x="2026" y="872"/>
                  <a:pt x="2044" y="872"/>
                </a:cubicBezTo>
                <a:cubicBezTo>
                  <a:pt x="2063" y="872"/>
                  <a:pt x="2078" y="857"/>
                  <a:pt x="2078" y="839"/>
                </a:cubicBezTo>
                <a:cubicBezTo>
                  <a:pt x="2078" y="821"/>
                  <a:pt x="2063" y="806"/>
                  <a:pt x="2044" y="806"/>
                </a:cubicBezTo>
                <a:cubicBezTo>
                  <a:pt x="2040" y="806"/>
                  <a:pt x="2037" y="806"/>
                  <a:pt x="2034" y="807"/>
                </a:cubicBezTo>
                <a:cubicBezTo>
                  <a:pt x="1911" y="595"/>
                  <a:pt x="1911" y="595"/>
                  <a:pt x="1911" y="595"/>
                </a:cubicBezTo>
                <a:cubicBezTo>
                  <a:pt x="1918" y="589"/>
                  <a:pt x="1922" y="580"/>
                  <a:pt x="1922" y="570"/>
                </a:cubicBezTo>
                <a:cubicBezTo>
                  <a:pt x="1922" y="560"/>
                  <a:pt x="1917" y="551"/>
                  <a:pt x="1910" y="545"/>
                </a:cubicBezTo>
                <a:cubicBezTo>
                  <a:pt x="2032" y="333"/>
                  <a:pt x="2032" y="333"/>
                  <a:pt x="2032" y="333"/>
                </a:cubicBezTo>
                <a:cubicBezTo>
                  <a:pt x="2036" y="334"/>
                  <a:pt x="2040" y="335"/>
                  <a:pt x="2044" y="335"/>
                </a:cubicBezTo>
                <a:cubicBezTo>
                  <a:pt x="2063" y="335"/>
                  <a:pt x="2078" y="320"/>
                  <a:pt x="2078" y="302"/>
                </a:cubicBezTo>
                <a:cubicBezTo>
                  <a:pt x="2078" y="283"/>
                  <a:pt x="2063" y="268"/>
                  <a:pt x="2044" y="268"/>
                </a:cubicBezTo>
                <a:cubicBezTo>
                  <a:pt x="2026" y="268"/>
                  <a:pt x="2011" y="283"/>
                  <a:pt x="2011" y="302"/>
                </a:cubicBezTo>
                <a:cubicBezTo>
                  <a:pt x="2011" y="312"/>
                  <a:pt x="2015" y="320"/>
                  <a:pt x="2022" y="326"/>
                </a:cubicBezTo>
                <a:cubicBezTo>
                  <a:pt x="1899" y="539"/>
                  <a:pt x="1899" y="539"/>
                  <a:pt x="1899" y="539"/>
                </a:cubicBezTo>
                <a:cubicBezTo>
                  <a:pt x="1896" y="538"/>
                  <a:pt x="1893" y="537"/>
                  <a:pt x="1889" y="537"/>
                </a:cubicBezTo>
                <a:cubicBezTo>
                  <a:pt x="1873" y="537"/>
                  <a:pt x="1859" y="549"/>
                  <a:pt x="1856" y="564"/>
                </a:cubicBezTo>
                <a:cubicBezTo>
                  <a:pt x="1613" y="564"/>
                  <a:pt x="1613" y="564"/>
                  <a:pt x="1613" y="564"/>
                </a:cubicBezTo>
                <a:cubicBezTo>
                  <a:pt x="1610" y="549"/>
                  <a:pt x="1596" y="537"/>
                  <a:pt x="1580" y="537"/>
                </a:cubicBezTo>
                <a:cubicBezTo>
                  <a:pt x="1562" y="537"/>
                  <a:pt x="1547" y="552"/>
                  <a:pt x="1547" y="570"/>
                </a:cubicBezTo>
                <a:cubicBezTo>
                  <a:pt x="1547" y="580"/>
                  <a:pt x="1551" y="589"/>
                  <a:pt x="1558" y="595"/>
                </a:cubicBezTo>
                <a:cubicBezTo>
                  <a:pt x="1436" y="807"/>
                  <a:pt x="1436" y="807"/>
                  <a:pt x="1436" y="807"/>
                </a:cubicBezTo>
                <a:cubicBezTo>
                  <a:pt x="1432" y="806"/>
                  <a:pt x="1429" y="806"/>
                  <a:pt x="1425" y="806"/>
                </a:cubicBezTo>
                <a:cubicBezTo>
                  <a:pt x="1409" y="806"/>
                  <a:pt x="1395" y="817"/>
                  <a:pt x="1392" y="832"/>
                </a:cubicBezTo>
                <a:cubicBezTo>
                  <a:pt x="1149" y="832"/>
                  <a:pt x="1149" y="832"/>
                  <a:pt x="1149" y="832"/>
                </a:cubicBezTo>
                <a:cubicBezTo>
                  <a:pt x="1146" y="817"/>
                  <a:pt x="1133" y="806"/>
                  <a:pt x="1116" y="806"/>
                </a:cubicBezTo>
                <a:cubicBezTo>
                  <a:pt x="1098" y="806"/>
                  <a:pt x="1083" y="821"/>
                  <a:pt x="1083" y="839"/>
                </a:cubicBezTo>
                <a:cubicBezTo>
                  <a:pt x="1083" y="849"/>
                  <a:pt x="1087" y="858"/>
                  <a:pt x="1094" y="864"/>
                </a:cubicBezTo>
                <a:cubicBezTo>
                  <a:pt x="972" y="1076"/>
                  <a:pt x="972" y="1076"/>
                  <a:pt x="972" y="1076"/>
                </a:cubicBezTo>
                <a:cubicBezTo>
                  <a:pt x="968" y="1075"/>
                  <a:pt x="965" y="1074"/>
                  <a:pt x="961" y="1074"/>
                </a:cubicBezTo>
                <a:cubicBezTo>
                  <a:pt x="945" y="1074"/>
                  <a:pt x="932" y="1086"/>
                  <a:pt x="929" y="1101"/>
                </a:cubicBezTo>
                <a:cubicBezTo>
                  <a:pt x="685" y="1101"/>
                  <a:pt x="685" y="1101"/>
                  <a:pt x="685" y="1101"/>
                </a:cubicBezTo>
                <a:cubicBezTo>
                  <a:pt x="682" y="1086"/>
                  <a:pt x="669" y="1074"/>
                  <a:pt x="653" y="1074"/>
                </a:cubicBezTo>
                <a:cubicBezTo>
                  <a:pt x="649" y="1074"/>
                  <a:pt x="645" y="1075"/>
                  <a:pt x="641" y="1076"/>
                </a:cubicBezTo>
                <a:cubicBezTo>
                  <a:pt x="520" y="866"/>
                  <a:pt x="520" y="866"/>
                  <a:pt x="520" y="866"/>
                </a:cubicBezTo>
                <a:cubicBezTo>
                  <a:pt x="526" y="860"/>
                  <a:pt x="531" y="851"/>
                  <a:pt x="531" y="841"/>
                </a:cubicBezTo>
                <a:cubicBezTo>
                  <a:pt x="531" y="830"/>
                  <a:pt x="525" y="821"/>
                  <a:pt x="517" y="815"/>
                </a:cubicBezTo>
                <a:cubicBezTo>
                  <a:pt x="641" y="601"/>
                  <a:pt x="641" y="601"/>
                  <a:pt x="641" y="601"/>
                </a:cubicBezTo>
                <a:cubicBezTo>
                  <a:pt x="644" y="603"/>
                  <a:pt x="648" y="603"/>
                  <a:pt x="653" y="603"/>
                </a:cubicBezTo>
                <a:cubicBezTo>
                  <a:pt x="669" y="603"/>
                  <a:pt x="683" y="591"/>
                  <a:pt x="686" y="575"/>
                </a:cubicBezTo>
                <a:cubicBezTo>
                  <a:pt x="929" y="575"/>
                  <a:pt x="929" y="575"/>
                  <a:pt x="929" y="575"/>
                </a:cubicBezTo>
                <a:cubicBezTo>
                  <a:pt x="931" y="591"/>
                  <a:pt x="945" y="603"/>
                  <a:pt x="961" y="603"/>
                </a:cubicBezTo>
                <a:cubicBezTo>
                  <a:pt x="980" y="603"/>
                  <a:pt x="995" y="589"/>
                  <a:pt x="995" y="570"/>
                </a:cubicBezTo>
                <a:cubicBezTo>
                  <a:pt x="995" y="560"/>
                  <a:pt x="990" y="550"/>
                  <a:pt x="982" y="544"/>
                </a:cubicBezTo>
                <a:cubicBezTo>
                  <a:pt x="1105" y="333"/>
                  <a:pt x="1105" y="333"/>
                  <a:pt x="1105" y="333"/>
                </a:cubicBezTo>
                <a:cubicBezTo>
                  <a:pt x="1108" y="334"/>
                  <a:pt x="1113" y="335"/>
                  <a:pt x="1117" y="335"/>
                </a:cubicBezTo>
                <a:cubicBezTo>
                  <a:pt x="1135" y="335"/>
                  <a:pt x="1150" y="320"/>
                  <a:pt x="1150" y="302"/>
                </a:cubicBezTo>
                <a:cubicBezTo>
                  <a:pt x="1150" y="283"/>
                  <a:pt x="1135" y="268"/>
                  <a:pt x="1117" y="268"/>
                </a:cubicBezTo>
                <a:cubicBezTo>
                  <a:pt x="1113" y="268"/>
                  <a:pt x="1109" y="269"/>
                  <a:pt x="1106" y="270"/>
                </a:cubicBezTo>
                <a:cubicBezTo>
                  <a:pt x="983" y="58"/>
                  <a:pt x="983" y="58"/>
                  <a:pt x="983" y="58"/>
                </a:cubicBezTo>
                <a:cubicBezTo>
                  <a:pt x="990" y="52"/>
                  <a:pt x="995" y="43"/>
                  <a:pt x="995" y="33"/>
                </a:cubicBezTo>
                <a:cubicBezTo>
                  <a:pt x="995" y="15"/>
                  <a:pt x="980" y="0"/>
                  <a:pt x="961" y="0"/>
                </a:cubicBezTo>
                <a:cubicBezTo>
                  <a:pt x="943" y="0"/>
                  <a:pt x="928" y="15"/>
                  <a:pt x="928" y="33"/>
                </a:cubicBezTo>
                <a:cubicBezTo>
                  <a:pt x="928" y="51"/>
                  <a:pt x="943" y="66"/>
                  <a:pt x="961" y="66"/>
                </a:cubicBezTo>
                <a:cubicBezTo>
                  <a:pt x="966" y="66"/>
                  <a:pt x="970" y="66"/>
                  <a:pt x="973" y="64"/>
                </a:cubicBezTo>
                <a:cubicBezTo>
                  <a:pt x="1096" y="276"/>
                  <a:pt x="1096" y="276"/>
                  <a:pt x="1096" y="276"/>
                </a:cubicBezTo>
                <a:cubicBezTo>
                  <a:pt x="1088" y="282"/>
                  <a:pt x="1083" y="291"/>
                  <a:pt x="1083" y="302"/>
                </a:cubicBezTo>
                <a:cubicBezTo>
                  <a:pt x="1083" y="311"/>
                  <a:pt x="1088" y="320"/>
                  <a:pt x="1095" y="326"/>
                </a:cubicBezTo>
                <a:cubicBezTo>
                  <a:pt x="972" y="539"/>
                  <a:pt x="972" y="539"/>
                  <a:pt x="972" y="539"/>
                </a:cubicBezTo>
                <a:cubicBezTo>
                  <a:pt x="969" y="538"/>
                  <a:pt x="965" y="537"/>
                  <a:pt x="961" y="537"/>
                </a:cubicBezTo>
                <a:cubicBezTo>
                  <a:pt x="945" y="537"/>
                  <a:pt x="932" y="548"/>
                  <a:pt x="929" y="564"/>
                </a:cubicBezTo>
                <a:cubicBezTo>
                  <a:pt x="685" y="564"/>
                  <a:pt x="685" y="564"/>
                  <a:pt x="685" y="564"/>
                </a:cubicBezTo>
                <a:cubicBezTo>
                  <a:pt x="682" y="548"/>
                  <a:pt x="669" y="537"/>
                  <a:pt x="653" y="537"/>
                </a:cubicBezTo>
                <a:cubicBezTo>
                  <a:pt x="634" y="537"/>
                  <a:pt x="619" y="552"/>
                  <a:pt x="619" y="570"/>
                </a:cubicBezTo>
                <a:cubicBezTo>
                  <a:pt x="619" y="580"/>
                  <a:pt x="624" y="589"/>
                  <a:pt x="631" y="595"/>
                </a:cubicBezTo>
                <a:cubicBezTo>
                  <a:pt x="507" y="809"/>
                  <a:pt x="507" y="809"/>
                  <a:pt x="507" y="809"/>
                </a:cubicBezTo>
                <a:cubicBezTo>
                  <a:pt x="504" y="808"/>
                  <a:pt x="501" y="808"/>
                  <a:pt x="497" y="808"/>
                </a:cubicBezTo>
                <a:cubicBezTo>
                  <a:pt x="481" y="808"/>
                  <a:pt x="468" y="819"/>
                  <a:pt x="465" y="835"/>
                </a:cubicBezTo>
                <a:cubicBezTo>
                  <a:pt x="221" y="835"/>
                  <a:pt x="221" y="835"/>
                  <a:pt x="221" y="835"/>
                </a:cubicBezTo>
                <a:cubicBezTo>
                  <a:pt x="218" y="819"/>
                  <a:pt x="205" y="808"/>
                  <a:pt x="189" y="808"/>
                </a:cubicBezTo>
                <a:cubicBezTo>
                  <a:pt x="185" y="808"/>
                  <a:pt x="181" y="809"/>
                  <a:pt x="178" y="810"/>
                </a:cubicBezTo>
                <a:cubicBezTo>
                  <a:pt x="56" y="597"/>
                  <a:pt x="56" y="597"/>
                  <a:pt x="56" y="597"/>
                </a:cubicBezTo>
                <a:cubicBezTo>
                  <a:pt x="62" y="591"/>
                  <a:pt x="67" y="583"/>
                  <a:pt x="67" y="573"/>
                </a:cubicBezTo>
                <a:cubicBezTo>
                  <a:pt x="67" y="554"/>
                  <a:pt x="52" y="539"/>
                  <a:pt x="33" y="539"/>
                </a:cubicBezTo>
                <a:cubicBezTo>
                  <a:pt x="15" y="539"/>
                  <a:pt x="0" y="554"/>
                  <a:pt x="0" y="573"/>
                </a:cubicBezTo>
                <a:cubicBezTo>
                  <a:pt x="0" y="591"/>
                  <a:pt x="15" y="606"/>
                  <a:pt x="33" y="606"/>
                </a:cubicBezTo>
                <a:cubicBezTo>
                  <a:pt x="38" y="606"/>
                  <a:pt x="42" y="605"/>
                  <a:pt x="45" y="604"/>
                </a:cubicBezTo>
                <a:cubicBezTo>
                  <a:pt x="168" y="815"/>
                  <a:pt x="168" y="815"/>
                  <a:pt x="168" y="815"/>
                </a:cubicBezTo>
                <a:cubicBezTo>
                  <a:pt x="160" y="822"/>
                  <a:pt x="155" y="831"/>
                  <a:pt x="155" y="841"/>
                </a:cubicBezTo>
                <a:cubicBezTo>
                  <a:pt x="155" y="851"/>
                  <a:pt x="160" y="860"/>
                  <a:pt x="167" y="866"/>
                </a:cubicBezTo>
                <a:cubicBezTo>
                  <a:pt x="44" y="1078"/>
                  <a:pt x="44" y="1078"/>
                  <a:pt x="44" y="1078"/>
                </a:cubicBezTo>
                <a:cubicBezTo>
                  <a:pt x="41" y="1077"/>
                  <a:pt x="37" y="1076"/>
                  <a:pt x="34" y="1076"/>
                </a:cubicBezTo>
                <a:cubicBezTo>
                  <a:pt x="15" y="1076"/>
                  <a:pt x="0" y="1091"/>
                  <a:pt x="0" y="1110"/>
                </a:cubicBezTo>
                <a:cubicBezTo>
                  <a:pt x="0" y="1128"/>
                  <a:pt x="15" y="1143"/>
                  <a:pt x="34" y="1143"/>
                </a:cubicBezTo>
                <a:cubicBezTo>
                  <a:pt x="52" y="1143"/>
                  <a:pt x="67" y="1128"/>
                  <a:pt x="67" y="1110"/>
                </a:cubicBezTo>
                <a:cubicBezTo>
                  <a:pt x="67" y="1099"/>
                  <a:pt x="62" y="1090"/>
                  <a:pt x="55" y="1084"/>
                </a:cubicBezTo>
                <a:cubicBezTo>
                  <a:pt x="177" y="872"/>
                  <a:pt x="177" y="872"/>
                  <a:pt x="177" y="872"/>
                </a:cubicBezTo>
                <a:cubicBezTo>
                  <a:pt x="181" y="874"/>
                  <a:pt x="185" y="874"/>
                  <a:pt x="189" y="874"/>
                </a:cubicBezTo>
                <a:cubicBezTo>
                  <a:pt x="205" y="874"/>
                  <a:pt x="219" y="862"/>
                  <a:pt x="222" y="846"/>
                </a:cubicBezTo>
                <a:cubicBezTo>
                  <a:pt x="465" y="846"/>
                  <a:pt x="465" y="846"/>
                  <a:pt x="465" y="846"/>
                </a:cubicBezTo>
                <a:cubicBezTo>
                  <a:pt x="467" y="862"/>
                  <a:pt x="481" y="874"/>
                  <a:pt x="497" y="874"/>
                </a:cubicBezTo>
                <a:cubicBezTo>
                  <a:pt x="502" y="874"/>
                  <a:pt x="506" y="874"/>
                  <a:pt x="509" y="872"/>
                </a:cubicBezTo>
                <a:cubicBezTo>
                  <a:pt x="631" y="1082"/>
                  <a:pt x="631" y="1082"/>
                  <a:pt x="631" y="1082"/>
                </a:cubicBezTo>
                <a:cubicBezTo>
                  <a:pt x="624" y="1089"/>
                  <a:pt x="619" y="1097"/>
                  <a:pt x="619" y="1107"/>
                </a:cubicBezTo>
                <a:cubicBezTo>
                  <a:pt x="619" y="1117"/>
                  <a:pt x="624" y="1126"/>
                  <a:pt x="631" y="1132"/>
                </a:cubicBezTo>
                <a:cubicBezTo>
                  <a:pt x="508" y="1344"/>
                  <a:pt x="508" y="1344"/>
                  <a:pt x="508" y="1344"/>
                </a:cubicBezTo>
                <a:cubicBezTo>
                  <a:pt x="505" y="1343"/>
                  <a:pt x="501" y="1343"/>
                  <a:pt x="497" y="1343"/>
                </a:cubicBezTo>
                <a:cubicBezTo>
                  <a:pt x="481" y="1343"/>
                  <a:pt x="467" y="1355"/>
                  <a:pt x="465" y="1371"/>
                </a:cubicBezTo>
                <a:cubicBezTo>
                  <a:pt x="222" y="1371"/>
                  <a:pt x="222" y="1371"/>
                  <a:pt x="222" y="1371"/>
                </a:cubicBezTo>
                <a:cubicBezTo>
                  <a:pt x="219" y="1355"/>
                  <a:pt x="205" y="1343"/>
                  <a:pt x="189" y="1343"/>
                </a:cubicBezTo>
                <a:cubicBezTo>
                  <a:pt x="170" y="1343"/>
                  <a:pt x="155" y="1358"/>
                  <a:pt x="155" y="1376"/>
                </a:cubicBezTo>
                <a:cubicBezTo>
                  <a:pt x="155" y="1386"/>
                  <a:pt x="160" y="1395"/>
                  <a:pt x="167" y="1401"/>
                </a:cubicBezTo>
                <a:cubicBezTo>
                  <a:pt x="44" y="1613"/>
                  <a:pt x="44" y="1613"/>
                  <a:pt x="44" y="1613"/>
                </a:cubicBezTo>
                <a:cubicBezTo>
                  <a:pt x="41" y="1612"/>
                  <a:pt x="37" y="1611"/>
                  <a:pt x="33" y="1611"/>
                </a:cubicBezTo>
                <a:cubicBezTo>
                  <a:pt x="15" y="1611"/>
                  <a:pt x="0" y="1626"/>
                  <a:pt x="0" y="1645"/>
                </a:cubicBezTo>
                <a:cubicBezTo>
                  <a:pt x="0" y="1663"/>
                  <a:pt x="15" y="1678"/>
                  <a:pt x="33" y="1678"/>
                </a:cubicBezTo>
                <a:cubicBezTo>
                  <a:pt x="52" y="1678"/>
                  <a:pt x="67" y="1663"/>
                  <a:pt x="67" y="1645"/>
                </a:cubicBezTo>
                <a:cubicBezTo>
                  <a:pt x="67" y="1634"/>
                  <a:pt x="62" y="1625"/>
                  <a:pt x="54" y="1619"/>
                </a:cubicBezTo>
                <a:cubicBezTo>
                  <a:pt x="177" y="1407"/>
                  <a:pt x="177" y="1407"/>
                  <a:pt x="177" y="1407"/>
                </a:cubicBezTo>
                <a:cubicBezTo>
                  <a:pt x="180" y="1408"/>
                  <a:pt x="184" y="1409"/>
                  <a:pt x="189" y="1409"/>
                </a:cubicBezTo>
                <a:cubicBezTo>
                  <a:pt x="205" y="1409"/>
                  <a:pt x="218" y="1398"/>
                  <a:pt x="221" y="1383"/>
                </a:cubicBezTo>
                <a:cubicBezTo>
                  <a:pt x="465" y="1383"/>
                  <a:pt x="465" y="1383"/>
                  <a:pt x="465" y="1383"/>
                </a:cubicBezTo>
                <a:cubicBezTo>
                  <a:pt x="468" y="1398"/>
                  <a:pt x="481" y="1409"/>
                  <a:pt x="497" y="1409"/>
                </a:cubicBezTo>
                <a:cubicBezTo>
                  <a:pt x="502" y="1409"/>
                  <a:pt x="505" y="1408"/>
                  <a:pt x="509" y="1407"/>
                </a:cubicBezTo>
                <a:cubicBezTo>
                  <a:pt x="631" y="1618"/>
                  <a:pt x="631" y="1618"/>
                  <a:pt x="631" y="1618"/>
                </a:cubicBezTo>
                <a:cubicBezTo>
                  <a:pt x="624" y="1624"/>
                  <a:pt x="619" y="1632"/>
                  <a:pt x="619" y="1642"/>
                </a:cubicBezTo>
                <a:cubicBezTo>
                  <a:pt x="619" y="1661"/>
                  <a:pt x="634" y="1676"/>
                  <a:pt x="653" y="1676"/>
                </a:cubicBezTo>
                <a:cubicBezTo>
                  <a:pt x="669" y="1676"/>
                  <a:pt x="682" y="1664"/>
                  <a:pt x="685" y="1649"/>
                </a:cubicBezTo>
                <a:cubicBezTo>
                  <a:pt x="928" y="1649"/>
                  <a:pt x="928" y="1649"/>
                  <a:pt x="928" y="1649"/>
                </a:cubicBezTo>
                <a:cubicBezTo>
                  <a:pt x="932" y="1664"/>
                  <a:pt x="945" y="1675"/>
                  <a:pt x="961" y="1675"/>
                </a:cubicBezTo>
                <a:cubicBezTo>
                  <a:pt x="965" y="1675"/>
                  <a:pt x="969" y="1675"/>
                  <a:pt x="973" y="1673"/>
                </a:cubicBezTo>
                <a:cubicBezTo>
                  <a:pt x="1094" y="1884"/>
                  <a:pt x="1094" y="1884"/>
                  <a:pt x="1094" y="1884"/>
                </a:cubicBezTo>
                <a:cubicBezTo>
                  <a:pt x="1087" y="1890"/>
                  <a:pt x="1083" y="1899"/>
                  <a:pt x="1083" y="1909"/>
                </a:cubicBezTo>
                <a:cubicBezTo>
                  <a:pt x="1083" y="1927"/>
                  <a:pt x="1098" y="1942"/>
                  <a:pt x="1116" y="1942"/>
                </a:cubicBezTo>
                <a:cubicBezTo>
                  <a:pt x="1132" y="1942"/>
                  <a:pt x="1146" y="1930"/>
                  <a:pt x="1149" y="1915"/>
                </a:cubicBezTo>
                <a:cubicBezTo>
                  <a:pt x="1392" y="1915"/>
                  <a:pt x="1392" y="1915"/>
                  <a:pt x="1392" y="1915"/>
                </a:cubicBezTo>
                <a:cubicBezTo>
                  <a:pt x="1395" y="1930"/>
                  <a:pt x="1409" y="1942"/>
                  <a:pt x="1425" y="1942"/>
                </a:cubicBezTo>
                <a:cubicBezTo>
                  <a:pt x="1429" y="1942"/>
                  <a:pt x="1432" y="1941"/>
                  <a:pt x="1435" y="1940"/>
                </a:cubicBezTo>
                <a:cubicBezTo>
                  <a:pt x="1558" y="2152"/>
                  <a:pt x="1558" y="2152"/>
                  <a:pt x="1558" y="2152"/>
                </a:cubicBezTo>
                <a:cubicBezTo>
                  <a:pt x="1551" y="2158"/>
                  <a:pt x="1547" y="2167"/>
                  <a:pt x="1547" y="2177"/>
                </a:cubicBezTo>
                <a:cubicBezTo>
                  <a:pt x="1547" y="2187"/>
                  <a:pt x="1551" y="2196"/>
                  <a:pt x="1558" y="2202"/>
                </a:cubicBezTo>
                <a:cubicBezTo>
                  <a:pt x="1435" y="2414"/>
                  <a:pt x="1435" y="2414"/>
                  <a:pt x="1435" y="2414"/>
                </a:cubicBezTo>
                <a:cubicBezTo>
                  <a:pt x="1432" y="2413"/>
                  <a:pt x="1428" y="2412"/>
                  <a:pt x="1425" y="2412"/>
                </a:cubicBezTo>
                <a:cubicBezTo>
                  <a:pt x="1406" y="2412"/>
                  <a:pt x="1391" y="2427"/>
                  <a:pt x="1391" y="2445"/>
                </a:cubicBezTo>
                <a:cubicBezTo>
                  <a:pt x="1391" y="2464"/>
                  <a:pt x="1406" y="2479"/>
                  <a:pt x="1425" y="2479"/>
                </a:cubicBezTo>
                <a:cubicBezTo>
                  <a:pt x="1429" y="2479"/>
                  <a:pt x="1433" y="2478"/>
                  <a:pt x="1436" y="2477"/>
                </a:cubicBezTo>
                <a:cubicBezTo>
                  <a:pt x="1558" y="2687"/>
                  <a:pt x="1558" y="2687"/>
                  <a:pt x="1558" y="2687"/>
                </a:cubicBezTo>
                <a:cubicBezTo>
                  <a:pt x="1551" y="2693"/>
                  <a:pt x="1547" y="2702"/>
                  <a:pt x="1547" y="2712"/>
                </a:cubicBezTo>
                <a:cubicBezTo>
                  <a:pt x="1547" y="2730"/>
                  <a:pt x="1562" y="2745"/>
                  <a:pt x="1580" y="2745"/>
                </a:cubicBezTo>
                <a:cubicBezTo>
                  <a:pt x="1598" y="2745"/>
                  <a:pt x="1613" y="2730"/>
                  <a:pt x="1613" y="2712"/>
                </a:cubicBezTo>
                <a:cubicBezTo>
                  <a:pt x="1613" y="2693"/>
                  <a:pt x="1598" y="2678"/>
                  <a:pt x="1580" y="2678"/>
                </a:cubicBezTo>
                <a:cubicBezTo>
                  <a:pt x="1576" y="2678"/>
                  <a:pt x="1572" y="2679"/>
                  <a:pt x="1568" y="2681"/>
                </a:cubicBezTo>
                <a:cubicBezTo>
                  <a:pt x="1446" y="2470"/>
                  <a:pt x="1446" y="2470"/>
                  <a:pt x="1446" y="2470"/>
                </a:cubicBezTo>
                <a:cubicBezTo>
                  <a:pt x="1453" y="2464"/>
                  <a:pt x="1458" y="2455"/>
                  <a:pt x="1458" y="2445"/>
                </a:cubicBezTo>
                <a:cubicBezTo>
                  <a:pt x="1458" y="2435"/>
                  <a:pt x="1453" y="2426"/>
                  <a:pt x="1446" y="2420"/>
                </a:cubicBezTo>
                <a:cubicBezTo>
                  <a:pt x="1568" y="2208"/>
                  <a:pt x="1568" y="2208"/>
                  <a:pt x="1568" y="2208"/>
                </a:cubicBezTo>
                <a:cubicBezTo>
                  <a:pt x="1572" y="2209"/>
                  <a:pt x="1576" y="2210"/>
                  <a:pt x="1580" y="2210"/>
                </a:cubicBezTo>
                <a:cubicBezTo>
                  <a:pt x="1596" y="2210"/>
                  <a:pt x="1610" y="2198"/>
                  <a:pt x="1613" y="2182"/>
                </a:cubicBezTo>
                <a:cubicBezTo>
                  <a:pt x="1856" y="2182"/>
                  <a:pt x="1856" y="2182"/>
                  <a:pt x="1856" y="2182"/>
                </a:cubicBezTo>
                <a:cubicBezTo>
                  <a:pt x="1858" y="2198"/>
                  <a:pt x="1872" y="2210"/>
                  <a:pt x="1888" y="2210"/>
                </a:cubicBezTo>
                <a:cubicBezTo>
                  <a:pt x="1893" y="2210"/>
                  <a:pt x="1897" y="2209"/>
                  <a:pt x="1900" y="2208"/>
                </a:cubicBezTo>
                <a:cubicBezTo>
                  <a:pt x="2023" y="2420"/>
                  <a:pt x="2023" y="2420"/>
                  <a:pt x="2023" y="2420"/>
                </a:cubicBezTo>
                <a:cubicBezTo>
                  <a:pt x="2015" y="2426"/>
                  <a:pt x="2010" y="2435"/>
                  <a:pt x="2010" y="2445"/>
                </a:cubicBezTo>
                <a:cubicBezTo>
                  <a:pt x="2010" y="2464"/>
                  <a:pt x="2025" y="2479"/>
                  <a:pt x="2044" y="2479"/>
                </a:cubicBezTo>
                <a:cubicBezTo>
                  <a:pt x="2062" y="2479"/>
                  <a:pt x="2077" y="2464"/>
                  <a:pt x="2077" y="2445"/>
                </a:cubicBezTo>
                <a:cubicBezTo>
                  <a:pt x="2077" y="2427"/>
                  <a:pt x="2062" y="2412"/>
                  <a:pt x="2044" y="2412"/>
                </a:cubicBezTo>
                <a:cubicBezTo>
                  <a:pt x="2040" y="2412"/>
                  <a:pt x="2036" y="2413"/>
                  <a:pt x="2033" y="2414"/>
                </a:cubicBezTo>
                <a:cubicBezTo>
                  <a:pt x="1911" y="2202"/>
                  <a:pt x="1911" y="2202"/>
                  <a:pt x="1911" y="2202"/>
                </a:cubicBezTo>
                <a:cubicBezTo>
                  <a:pt x="1917" y="2196"/>
                  <a:pt x="1922" y="2187"/>
                  <a:pt x="1922" y="2177"/>
                </a:cubicBezTo>
                <a:cubicBezTo>
                  <a:pt x="1922" y="2167"/>
                  <a:pt x="1917" y="2158"/>
                  <a:pt x="1911" y="2152"/>
                </a:cubicBezTo>
                <a:cubicBezTo>
                  <a:pt x="2033" y="1940"/>
                  <a:pt x="2033" y="1940"/>
                  <a:pt x="2033" y="1940"/>
                </a:cubicBezTo>
                <a:cubicBezTo>
                  <a:pt x="2037" y="1941"/>
                  <a:pt x="2040" y="1942"/>
                  <a:pt x="2044" y="1942"/>
                </a:cubicBezTo>
                <a:cubicBezTo>
                  <a:pt x="2060" y="1942"/>
                  <a:pt x="2073" y="1930"/>
                  <a:pt x="2077" y="1915"/>
                </a:cubicBezTo>
                <a:cubicBezTo>
                  <a:pt x="2320" y="1915"/>
                  <a:pt x="2320" y="1915"/>
                  <a:pt x="2320" y="1915"/>
                </a:cubicBezTo>
                <a:cubicBezTo>
                  <a:pt x="2323" y="1930"/>
                  <a:pt x="2336" y="1942"/>
                  <a:pt x="2352" y="1942"/>
                </a:cubicBezTo>
                <a:cubicBezTo>
                  <a:pt x="2371" y="1942"/>
                  <a:pt x="2386" y="1927"/>
                  <a:pt x="2386" y="1909"/>
                </a:cubicBezTo>
                <a:cubicBezTo>
                  <a:pt x="2386" y="1890"/>
                  <a:pt x="2371" y="1875"/>
                  <a:pt x="2352" y="1875"/>
                </a:cubicBezTo>
                <a:cubicBezTo>
                  <a:pt x="2336" y="1875"/>
                  <a:pt x="2322" y="1887"/>
                  <a:pt x="2320" y="1903"/>
                </a:cubicBezTo>
                <a:cubicBezTo>
                  <a:pt x="2077" y="1903"/>
                  <a:pt x="2077" y="1903"/>
                  <a:pt x="2077" y="1903"/>
                </a:cubicBezTo>
                <a:cubicBezTo>
                  <a:pt x="2074" y="1887"/>
                  <a:pt x="2060" y="1875"/>
                  <a:pt x="2044" y="1875"/>
                </a:cubicBezTo>
                <a:cubicBezTo>
                  <a:pt x="2040" y="1875"/>
                  <a:pt x="2036" y="1876"/>
                  <a:pt x="2032" y="1877"/>
                </a:cubicBezTo>
                <a:cubicBezTo>
                  <a:pt x="1910" y="1667"/>
                  <a:pt x="1910" y="1667"/>
                  <a:pt x="1910" y="1667"/>
                </a:cubicBezTo>
                <a:cubicBezTo>
                  <a:pt x="1917" y="1661"/>
                  <a:pt x="1922" y="1652"/>
                  <a:pt x="1922" y="1642"/>
                </a:cubicBezTo>
                <a:cubicBezTo>
                  <a:pt x="1922" y="1632"/>
                  <a:pt x="1917" y="1623"/>
                  <a:pt x="1910" y="1616"/>
                </a:cubicBezTo>
                <a:cubicBezTo>
                  <a:pt x="2032" y="1405"/>
                  <a:pt x="2032" y="1405"/>
                  <a:pt x="2032" y="1405"/>
                </a:cubicBezTo>
                <a:cubicBezTo>
                  <a:pt x="2036" y="1406"/>
                  <a:pt x="2040" y="1407"/>
                  <a:pt x="2044" y="1407"/>
                </a:cubicBezTo>
                <a:cubicBezTo>
                  <a:pt x="2060" y="1407"/>
                  <a:pt x="2074" y="1395"/>
                  <a:pt x="2077" y="1379"/>
                </a:cubicBezTo>
                <a:cubicBezTo>
                  <a:pt x="2320" y="1379"/>
                  <a:pt x="2320" y="1379"/>
                  <a:pt x="2320" y="1379"/>
                </a:cubicBezTo>
                <a:cubicBezTo>
                  <a:pt x="2322" y="1395"/>
                  <a:pt x="2336" y="1407"/>
                  <a:pt x="2352" y="1407"/>
                </a:cubicBezTo>
                <a:cubicBezTo>
                  <a:pt x="2357" y="1407"/>
                  <a:pt x="2361" y="1406"/>
                  <a:pt x="2364" y="1405"/>
                </a:cubicBezTo>
                <a:cubicBezTo>
                  <a:pt x="2487" y="1616"/>
                  <a:pt x="2487" y="1616"/>
                  <a:pt x="2487" y="1616"/>
                </a:cubicBezTo>
                <a:cubicBezTo>
                  <a:pt x="2479" y="1623"/>
                  <a:pt x="2474" y="1632"/>
                  <a:pt x="2474" y="1642"/>
                </a:cubicBezTo>
                <a:cubicBezTo>
                  <a:pt x="2474" y="1661"/>
                  <a:pt x="2489" y="1675"/>
                  <a:pt x="2508" y="1675"/>
                </a:cubicBezTo>
                <a:cubicBezTo>
                  <a:pt x="2526" y="1675"/>
                  <a:pt x="2541" y="1661"/>
                  <a:pt x="2541" y="1642"/>
                </a:cubicBezTo>
                <a:cubicBezTo>
                  <a:pt x="2541" y="1624"/>
                  <a:pt x="2526" y="1609"/>
                  <a:pt x="2508" y="1609"/>
                </a:cubicBezTo>
                <a:close/>
                <a:moveTo>
                  <a:pt x="1104" y="870"/>
                </a:moveTo>
                <a:cubicBezTo>
                  <a:pt x="1108" y="871"/>
                  <a:pt x="1112" y="872"/>
                  <a:pt x="1116" y="872"/>
                </a:cubicBezTo>
                <a:cubicBezTo>
                  <a:pt x="1133" y="872"/>
                  <a:pt x="1147" y="860"/>
                  <a:pt x="1149" y="844"/>
                </a:cubicBezTo>
                <a:cubicBezTo>
                  <a:pt x="1392" y="844"/>
                  <a:pt x="1392" y="844"/>
                  <a:pt x="1392" y="844"/>
                </a:cubicBezTo>
                <a:cubicBezTo>
                  <a:pt x="1395" y="860"/>
                  <a:pt x="1408" y="872"/>
                  <a:pt x="1425" y="872"/>
                </a:cubicBezTo>
                <a:cubicBezTo>
                  <a:pt x="1429" y="872"/>
                  <a:pt x="1433" y="871"/>
                  <a:pt x="1437" y="870"/>
                </a:cubicBezTo>
                <a:cubicBezTo>
                  <a:pt x="1558" y="1080"/>
                  <a:pt x="1558" y="1080"/>
                  <a:pt x="1558" y="1080"/>
                </a:cubicBezTo>
                <a:cubicBezTo>
                  <a:pt x="1551" y="1086"/>
                  <a:pt x="1547" y="1095"/>
                  <a:pt x="1547" y="1105"/>
                </a:cubicBezTo>
                <a:cubicBezTo>
                  <a:pt x="1547" y="1115"/>
                  <a:pt x="1551" y="1124"/>
                  <a:pt x="1558" y="1130"/>
                </a:cubicBezTo>
                <a:cubicBezTo>
                  <a:pt x="1435" y="1342"/>
                  <a:pt x="1435" y="1342"/>
                  <a:pt x="1435" y="1342"/>
                </a:cubicBezTo>
                <a:cubicBezTo>
                  <a:pt x="1432" y="1341"/>
                  <a:pt x="1429" y="1340"/>
                  <a:pt x="1425" y="1340"/>
                </a:cubicBezTo>
                <a:cubicBezTo>
                  <a:pt x="1409" y="1340"/>
                  <a:pt x="1395" y="1352"/>
                  <a:pt x="1392" y="1367"/>
                </a:cubicBezTo>
                <a:cubicBezTo>
                  <a:pt x="1149" y="1367"/>
                  <a:pt x="1149" y="1367"/>
                  <a:pt x="1149" y="1367"/>
                </a:cubicBezTo>
                <a:cubicBezTo>
                  <a:pt x="1146" y="1352"/>
                  <a:pt x="1132" y="1340"/>
                  <a:pt x="1116" y="1340"/>
                </a:cubicBezTo>
                <a:cubicBezTo>
                  <a:pt x="1112" y="1340"/>
                  <a:pt x="1108" y="1341"/>
                  <a:pt x="1104" y="1343"/>
                </a:cubicBezTo>
                <a:cubicBezTo>
                  <a:pt x="983" y="1133"/>
                  <a:pt x="983" y="1133"/>
                  <a:pt x="983" y="1133"/>
                </a:cubicBezTo>
                <a:cubicBezTo>
                  <a:pt x="990" y="1126"/>
                  <a:pt x="995" y="1117"/>
                  <a:pt x="995" y="1107"/>
                </a:cubicBezTo>
                <a:cubicBezTo>
                  <a:pt x="995" y="1097"/>
                  <a:pt x="990" y="1088"/>
                  <a:pt x="982" y="1082"/>
                </a:cubicBezTo>
                <a:lnTo>
                  <a:pt x="1104" y="870"/>
                </a:lnTo>
                <a:close/>
                <a:moveTo>
                  <a:pt x="519" y="1401"/>
                </a:moveTo>
                <a:cubicBezTo>
                  <a:pt x="526" y="1395"/>
                  <a:pt x="531" y="1386"/>
                  <a:pt x="531" y="1376"/>
                </a:cubicBezTo>
                <a:cubicBezTo>
                  <a:pt x="531" y="1366"/>
                  <a:pt x="526" y="1356"/>
                  <a:pt x="518" y="1350"/>
                </a:cubicBezTo>
                <a:cubicBezTo>
                  <a:pt x="641" y="1138"/>
                  <a:pt x="641" y="1138"/>
                  <a:pt x="641" y="1138"/>
                </a:cubicBezTo>
                <a:cubicBezTo>
                  <a:pt x="644" y="1140"/>
                  <a:pt x="648" y="1141"/>
                  <a:pt x="653" y="1141"/>
                </a:cubicBezTo>
                <a:cubicBezTo>
                  <a:pt x="669" y="1141"/>
                  <a:pt x="683" y="1129"/>
                  <a:pt x="686" y="1113"/>
                </a:cubicBezTo>
                <a:cubicBezTo>
                  <a:pt x="928" y="1113"/>
                  <a:pt x="928" y="1113"/>
                  <a:pt x="928" y="1113"/>
                </a:cubicBezTo>
                <a:cubicBezTo>
                  <a:pt x="931" y="1129"/>
                  <a:pt x="945" y="1141"/>
                  <a:pt x="961" y="1141"/>
                </a:cubicBezTo>
                <a:cubicBezTo>
                  <a:pt x="965" y="1141"/>
                  <a:pt x="969" y="1140"/>
                  <a:pt x="973" y="1139"/>
                </a:cubicBezTo>
                <a:cubicBezTo>
                  <a:pt x="1094" y="1349"/>
                  <a:pt x="1094" y="1349"/>
                  <a:pt x="1094" y="1349"/>
                </a:cubicBezTo>
                <a:cubicBezTo>
                  <a:pt x="1087" y="1355"/>
                  <a:pt x="1083" y="1364"/>
                  <a:pt x="1083" y="1374"/>
                </a:cubicBezTo>
                <a:cubicBezTo>
                  <a:pt x="1083" y="1383"/>
                  <a:pt x="1087" y="1392"/>
                  <a:pt x="1094" y="1398"/>
                </a:cubicBezTo>
                <a:cubicBezTo>
                  <a:pt x="972" y="1611"/>
                  <a:pt x="972" y="1611"/>
                  <a:pt x="972" y="1611"/>
                </a:cubicBezTo>
                <a:cubicBezTo>
                  <a:pt x="968" y="1610"/>
                  <a:pt x="965" y="1609"/>
                  <a:pt x="961" y="1609"/>
                </a:cubicBezTo>
                <a:cubicBezTo>
                  <a:pt x="944" y="1609"/>
                  <a:pt x="931" y="1621"/>
                  <a:pt x="928" y="1637"/>
                </a:cubicBezTo>
                <a:cubicBezTo>
                  <a:pt x="686" y="1637"/>
                  <a:pt x="686" y="1637"/>
                  <a:pt x="686" y="1637"/>
                </a:cubicBezTo>
                <a:cubicBezTo>
                  <a:pt x="683" y="1621"/>
                  <a:pt x="669" y="1609"/>
                  <a:pt x="653" y="1609"/>
                </a:cubicBezTo>
                <a:cubicBezTo>
                  <a:pt x="648" y="1609"/>
                  <a:pt x="644" y="1610"/>
                  <a:pt x="641" y="1611"/>
                </a:cubicBezTo>
                <a:lnTo>
                  <a:pt x="519" y="1401"/>
                </a:lnTo>
                <a:close/>
                <a:moveTo>
                  <a:pt x="983" y="1667"/>
                </a:moveTo>
                <a:cubicBezTo>
                  <a:pt x="990" y="1661"/>
                  <a:pt x="994" y="1652"/>
                  <a:pt x="994" y="1642"/>
                </a:cubicBezTo>
                <a:cubicBezTo>
                  <a:pt x="994" y="1632"/>
                  <a:pt x="989" y="1623"/>
                  <a:pt x="982" y="1616"/>
                </a:cubicBezTo>
                <a:cubicBezTo>
                  <a:pt x="1104" y="1405"/>
                  <a:pt x="1104" y="1405"/>
                  <a:pt x="1104" y="1405"/>
                </a:cubicBezTo>
                <a:cubicBezTo>
                  <a:pt x="1108" y="1406"/>
                  <a:pt x="1112" y="1407"/>
                  <a:pt x="1116" y="1407"/>
                </a:cubicBezTo>
                <a:cubicBezTo>
                  <a:pt x="1133" y="1407"/>
                  <a:pt x="1147" y="1395"/>
                  <a:pt x="1149" y="1379"/>
                </a:cubicBezTo>
                <a:cubicBezTo>
                  <a:pt x="1392" y="1379"/>
                  <a:pt x="1392" y="1379"/>
                  <a:pt x="1392" y="1379"/>
                </a:cubicBezTo>
                <a:cubicBezTo>
                  <a:pt x="1394" y="1395"/>
                  <a:pt x="1408" y="1407"/>
                  <a:pt x="1425" y="1407"/>
                </a:cubicBezTo>
                <a:cubicBezTo>
                  <a:pt x="1429" y="1407"/>
                  <a:pt x="1433" y="1406"/>
                  <a:pt x="1437" y="1405"/>
                </a:cubicBezTo>
                <a:cubicBezTo>
                  <a:pt x="1559" y="1616"/>
                  <a:pt x="1559" y="1616"/>
                  <a:pt x="1559" y="1616"/>
                </a:cubicBezTo>
                <a:cubicBezTo>
                  <a:pt x="1552" y="1623"/>
                  <a:pt x="1547" y="1632"/>
                  <a:pt x="1547" y="1642"/>
                </a:cubicBezTo>
                <a:cubicBezTo>
                  <a:pt x="1547" y="1652"/>
                  <a:pt x="1551" y="1661"/>
                  <a:pt x="1558" y="1667"/>
                </a:cubicBezTo>
                <a:cubicBezTo>
                  <a:pt x="1436" y="1877"/>
                  <a:pt x="1436" y="1877"/>
                  <a:pt x="1436" y="1877"/>
                </a:cubicBezTo>
                <a:cubicBezTo>
                  <a:pt x="1433" y="1876"/>
                  <a:pt x="1429" y="1875"/>
                  <a:pt x="1425" y="1875"/>
                </a:cubicBezTo>
                <a:cubicBezTo>
                  <a:pt x="1408" y="1875"/>
                  <a:pt x="1394" y="1887"/>
                  <a:pt x="1392" y="1903"/>
                </a:cubicBezTo>
                <a:cubicBezTo>
                  <a:pt x="1149" y="1903"/>
                  <a:pt x="1149" y="1903"/>
                  <a:pt x="1149" y="1903"/>
                </a:cubicBezTo>
                <a:cubicBezTo>
                  <a:pt x="1147" y="1887"/>
                  <a:pt x="1133" y="1875"/>
                  <a:pt x="1116" y="1875"/>
                </a:cubicBezTo>
                <a:cubicBezTo>
                  <a:pt x="1112" y="1875"/>
                  <a:pt x="1108" y="1876"/>
                  <a:pt x="1104" y="1877"/>
                </a:cubicBezTo>
                <a:lnTo>
                  <a:pt x="983" y="1667"/>
                </a:lnTo>
                <a:close/>
                <a:moveTo>
                  <a:pt x="2022" y="1884"/>
                </a:moveTo>
                <a:cubicBezTo>
                  <a:pt x="2015" y="1890"/>
                  <a:pt x="2011" y="1899"/>
                  <a:pt x="2011" y="1909"/>
                </a:cubicBezTo>
                <a:cubicBezTo>
                  <a:pt x="2011" y="1919"/>
                  <a:pt x="2015" y="1928"/>
                  <a:pt x="2023" y="1934"/>
                </a:cubicBezTo>
                <a:cubicBezTo>
                  <a:pt x="1901" y="2146"/>
                  <a:pt x="1901" y="2146"/>
                  <a:pt x="1901" y="2146"/>
                </a:cubicBezTo>
                <a:cubicBezTo>
                  <a:pt x="1897" y="2144"/>
                  <a:pt x="1893" y="2144"/>
                  <a:pt x="1888" y="2144"/>
                </a:cubicBezTo>
                <a:cubicBezTo>
                  <a:pt x="1872" y="2144"/>
                  <a:pt x="1859" y="2155"/>
                  <a:pt x="1856" y="2170"/>
                </a:cubicBezTo>
                <a:cubicBezTo>
                  <a:pt x="1613" y="2170"/>
                  <a:pt x="1613" y="2170"/>
                  <a:pt x="1613" y="2170"/>
                </a:cubicBezTo>
                <a:cubicBezTo>
                  <a:pt x="1609" y="2155"/>
                  <a:pt x="1596" y="2144"/>
                  <a:pt x="1580" y="2144"/>
                </a:cubicBezTo>
                <a:cubicBezTo>
                  <a:pt x="1576" y="2144"/>
                  <a:pt x="1572" y="2144"/>
                  <a:pt x="1568" y="2146"/>
                </a:cubicBezTo>
                <a:cubicBezTo>
                  <a:pt x="1446" y="1934"/>
                  <a:pt x="1446" y="1934"/>
                  <a:pt x="1446" y="1934"/>
                </a:cubicBezTo>
                <a:cubicBezTo>
                  <a:pt x="1453" y="1928"/>
                  <a:pt x="1458" y="1919"/>
                  <a:pt x="1458" y="1909"/>
                </a:cubicBezTo>
                <a:cubicBezTo>
                  <a:pt x="1458" y="1899"/>
                  <a:pt x="1454" y="1890"/>
                  <a:pt x="1447" y="1883"/>
                </a:cubicBezTo>
                <a:cubicBezTo>
                  <a:pt x="1568" y="1673"/>
                  <a:pt x="1568" y="1673"/>
                  <a:pt x="1568" y="1673"/>
                </a:cubicBezTo>
                <a:cubicBezTo>
                  <a:pt x="1572" y="1675"/>
                  <a:pt x="1576" y="1675"/>
                  <a:pt x="1580" y="1675"/>
                </a:cubicBezTo>
                <a:cubicBezTo>
                  <a:pt x="1597" y="1675"/>
                  <a:pt x="1611" y="1663"/>
                  <a:pt x="1613" y="1647"/>
                </a:cubicBezTo>
                <a:cubicBezTo>
                  <a:pt x="1856" y="1647"/>
                  <a:pt x="1856" y="1647"/>
                  <a:pt x="1856" y="1647"/>
                </a:cubicBezTo>
                <a:cubicBezTo>
                  <a:pt x="1858" y="1663"/>
                  <a:pt x="1872" y="1675"/>
                  <a:pt x="1889" y="1675"/>
                </a:cubicBezTo>
                <a:cubicBezTo>
                  <a:pt x="1893" y="1675"/>
                  <a:pt x="1897" y="1675"/>
                  <a:pt x="1900" y="1673"/>
                </a:cubicBezTo>
                <a:lnTo>
                  <a:pt x="2022" y="1884"/>
                </a:lnTo>
                <a:close/>
                <a:moveTo>
                  <a:pt x="1899" y="1611"/>
                </a:moveTo>
                <a:cubicBezTo>
                  <a:pt x="1896" y="1610"/>
                  <a:pt x="1892" y="1609"/>
                  <a:pt x="1889" y="1609"/>
                </a:cubicBezTo>
                <a:cubicBezTo>
                  <a:pt x="1872" y="1609"/>
                  <a:pt x="1859" y="1620"/>
                  <a:pt x="1856" y="1635"/>
                </a:cubicBezTo>
                <a:cubicBezTo>
                  <a:pt x="1613" y="1635"/>
                  <a:pt x="1613" y="1635"/>
                  <a:pt x="1613" y="1635"/>
                </a:cubicBezTo>
                <a:cubicBezTo>
                  <a:pt x="1610" y="1620"/>
                  <a:pt x="1596" y="1609"/>
                  <a:pt x="1580" y="1609"/>
                </a:cubicBezTo>
                <a:cubicBezTo>
                  <a:pt x="1576" y="1609"/>
                  <a:pt x="1573" y="1610"/>
                  <a:pt x="1570" y="1611"/>
                </a:cubicBezTo>
                <a:cubicBezTo>
                  <a:pt x="1447" y="1398"/>
                  <a:pt x="1447" y="1398"/>
                  <a:pt x="1447" y="1398"/>
                </a:cubicBezTo>
                <a:cubicBezTo>
                  <a:pt x="1454" y="1392"/>
                  <a:pt x="1458" y="1383"/>
                  <a:pt x="1458" y="1374"/>
                </a:cubicBezTo>
                <a:cubicBezTo>
                  <a:pt x="1458" y="1363"/>
                  <a:pt x="1453" y="1354"/>
                  <a:pt x="1446" y="1348"/>
                </a:cubicBezTo>
                <a:cubicBezTo>
                  <a:pt x="1568" y="1136"/>
                  <a:pt x="1568" y="1136"/>
                  <a:pt x="1568" y="1136"/>
                </a:cubicBezTo>
                <a:cubicBezTo>
                  <a:pt x="1572" y="1138"/>
                  <a:pt x="1576" y="1139"/>
                  <a:pt x="1580" y="1139"/>
                </a:cubicBezTo>
                <a:cubicBezTo>
                  <a:pt x="1597" y="1139"/>
                  <a:pt x="1611" y="1126"/>
                  <a:pt x="1613" y="1110"/>
                </a:cubicBezTo>
                <a:cubicBezTo>
                  <a:pt x="1856" y="1110"/>
                  <a:pt x="1856" y="1110"/>
                  <a:pt x="1856" y="1110"/>
                </a:cubicBezTo>
                <a:cubicBezTo>
                  <a:pt x="1858" y="1126"/>
                  <a:pt x="1872" y="1139"/>
                  <a:pt x="1889" y="1139"/>
                </a:cubicBezTo>
                <a:cubicBezTo>
                  <a:pt x="1893" y="1139"/>
                  <a:pt x="1897" y="1138"/>
                  <a:pt x="1901" y="1136"/>
                </a:cubicBezTo>
                <a:cubicBezTo>
                  <a:pt x="2023" y="1348"/>
                  <a:pt x="2023" y="1348"/>
                  <a:pt x="2023" y="1348"/>
                </a:cubicBezTo>
                <a:cubicBezTo>
                  <a:pt x="2015" y="1354"/>
                  <a:pt x="2011" y="1363"/>
                  <a:pt x="2011" y="1374"/>
                </a:cubicBezTo>
                <a:cubicBezTo>
                  <a:pt x="2011" y="1383"/>
                  <a:pt x="2015" y="1392"/>
                  <a:pt x="2022" y="1398"/>
                </a:cubicBezTo>
                <a:lnTo>
                  <a:pt x="1899" y="1611"/>
                </a:lnTo>
                <a:close/>
              </a:path>
            </a:pathLst>
          </a:custGeom>
          <a:solidFill>
            <a:srgbClr val="3F434D">
              <a:alpha val="706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Source Sans Pro Light"/>
              <a:ea typeface="Source Sans Pro Light"/>
              <a:cs typeface="Source Sans Pro Light"/>
              <a:sym typeface="Source Sans Pro Light"/>
            </a:endParaRPr>
          </a:p>
        </p:txBody>
      </p:sp>
      <p:sp>
        <p:nvSpPr>
          <p:cNvPr id="578" name="Google Shape;578;gb0e4b047f7_0_649"/>
          <p:cNvSpPr txBox="1">
            <a:spLocks noGrp="1"/>
          </p:cNvSpPr>
          <p:nvPr>
            <p:ph type="subTitle" idx="1"/>
          </p:nvPr>
        </p:nvSpPr>
        <p:spPr>
          <a:xfrm>
            <a:off x="2236050" y="1752619"/>
            <a:ext cx="4519500" cy="16668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2200"/>
              <a:buNone/>
              <a:defRPr sz="2200"/>
            </a:lvl1pPr>
            <a:lvl2pPr lvl="1" algn="ctr" rtl="0">
              <a:lnSpc>
                <a:spcPct val="115000"/>
              </a:lnSpc>
              <a:spcBef>
                <a:spcPts val="0"/>
              </a:spcBef>
              <a:spcAft>
                <a:spcPts val="0"/>
              </a:spcAft>
              <a:buSzPts val="2200"/>
              <a:buNone/>
              <a:defRPr sz="2200"/>
            </a:lvl2pPr>
            <a:lvl3pPr lvl="2" algn="ctr" rtl="0">
              <a:lnSpc>
                <a:spcPct val="115000"/>
              </a:lnSpc>
              <a:spcBef>
                <a:spcPts val="1600"/>
              </a:spcBef>
              <a:spcAft>
                <a:spcPts val="0"/>
              </a:spcAft>
              <a:buSzPts val="2200"/>
              <a:buNone/>
              <a:defRPr sz="2200"/>
            </a:lvl3pPr>
            <a:lvl4pPr lvl="3" algn="ctr" rtl="0">
              <a:lnSpc>
                <a:spcPct val="115000"/>
              </a:lnSpc>
              <a:spcBef>
                <a:spcPts val="1600"/>
              </a:spcBef>
              <a:spcAft>
                <a:spcPts val="0"/>
              </a:spcAft>
              <a:buSzPts val="2200"/>
              <a:buNone/>
              <a:defRPr sz="2200"/>
            </a:lvl4pPr>
            <a:lvl5pPr lvl="4" algn="ctr" rtl="0">
              <a:lnSpc>
                <a:spcPct val="115000"/>
              </a:lnSpc>
              <a:spcBef>
                <a:spcPts val="1600"/>
              </a:spcBef>
              <a:spcAft>
                <a:spcPts val="0"/>
              </a:spcAft>
              <a:buSzPts val="2200"/>
              <a:buNone/>
              <a:defRPr sz="2200"/>
            </a:lvl5pPr>
            <a:lvl6pPr lvl="5" algn="ctr" rtl="0">
              <a:lnSpc>
                <a:spcPct val="115000"/>
              </a:lnSpc>
              <a:spcBef>
                <a:spcPts val="1600"/>
              </a:spcBef>
              <a:spcAft>
                <a:spcPts val="0"/>
              </a:spcAft>
              <a:buSzPts val="2200"/>
              <a:buNone/>
              <a:defRPr sz="2200"/>
            </a:lvl6pPr>
            <a:lvl7pPr lvl="6" algn="ctr" rtl="0">
              <a:lnSpc>
                <a:spcPct val="115000"/>
              </a:lnSpc>
              <a:spcBef>
                <a:spcPts val="1600"/>
              </a:spcBef>
              <a:spcAft>
                <a:spcPts val="0"/>
              </a:spcAft>
              <a:buSzPts val="2200"/>
              <a:buNone/>
              <a:defRPr sz="2200"/>
            </a:lvl7pPr>
            <a:lvl8pPr lvl="7" algn="ctr" rtl="0">
              <a:lnSpc>
                <a:spcPct val="115000"/>
              </a:lnSpc>
              <a:spcBef>
                <a:spcPts val="1600"/>
              </a:spcBef>
              <a:spcAft>
                <a:spcPts val="0"/>
              </a:spcAft>
              <a:buSzPts val="2200"/>
              <a:buNone/>
              <a:defRPr sz="2200"/>
            </a:lvl8pPr>
            <a:lvl9pPr lvl="8" algn="ctr" rtl="0">
              <a:lnSpc>
                <a:spcPct val="115000"/>
              </a:lnSpc>
              <a:spcBef>
                <a:spcPts val="1600"/>
              </a:spcBef>
              <a:spcAft>
                <a:spcPts val="1600"/>
              </a:spcAft>
              <a:buSzPts val="2200"/>
              <a:buNone/>
              <a:defRPr sz="2200"/>
            </a:lvl9pPr>
          </a:lstStyle>
          <a:p>
            <a:endParaRPr/>
          </a:p>
        </p:txBody>
      </p:sp>
      <p:grpSp>
        <p:nvGrpSpPr>
          <p:cNvPr id="579" name="Google Shape;579;gb0e4b047f7_0_649"/>
          <p:cNvGrpSpPr/>
          <p:nvPr/>
        </p:nvGrpSpPr>
        <p:grpSpPr>
          <a:xfrm rot="10800000">
            <a:off x="2" y="3876279"/>
            <a:ext cx="1724010" cy="1267222"/>
            <a:chOff x="7429503" y="-9546"/>
            <a:chExt cx="1724010" cy="1267222"/>
          </a:xfrm>
        </p:grpSpPr>
        <p:sp>
          <p:nvSpPr>
            <p:cNvPr id="580" name="Google Shape;580;gb0e4b047f7_0_649"/>
            <p:cNvSpPr/>
            <p:nvPr/>
          </p:nvSpPr>
          <p:spPr>
            <a:xfrm rot="10800000" flipH="1">
              <a:off x="7429503" y="-9546"/>
              <a:ext cx="1647810" cy="1267222"/>
            </a:xfrm>
            <a:custGeom>
              <a:avLst/>
              <a:gdLst/>
              <a:ahLst/>
              <a:cxnLst/>
              <a:rect l="l" t="t" r="r" b="b"/>
              <a:pathLst>
                <a:path w="21600" h="21492" extrusionOk="0">
                  <a:moveTo>
                    <a:pt x="21600" y="673"/>
                  </a:moveTo>
                  <a:cubicBezTo>
                    <a:pt x="21600" y="673"/>
                    <a:pt x="21600" y="673"/>
                    <a:pt x="21600" y="20101"/>
                  </a:cubicBezTo>
                  <a:lnTo>
                    <a:pt x="21600" y="21492"/>
                  </a:lnTo>
                  <a:lnTo>
                    <a:pt x="0" y="21492"/>
                  </a:lnTo>
                  <a:lnTo>
                    <a:pt x="0" y="20470"/>
                  </a:lnTo>
                  <a:lnTo>
                    <a:pt x="49" y="20352"/>
                  </a:lnTo>
                  <a:cubicBezTo>
                    <a:pt x="318" y="19776"/>
                    <a:pt x="697" y="19269"/>
                    <a:pt x="1149" y="18885"/>
                  </a:cubicBezTo>
                  <a:cubicBezTo>
                    <a:pt x="2434" y="17802"/>
                    <a:pt x="4139" y="17710"/>
                    <a:pt x="5564" y="16909"/>
                  </a:cubicBezTo>
                  <a:cubicBezTo>
                    <a:pt x="7575" y="15786"/>
                    <a:pt x="8838" y="13383"/>
                    <a:pt x="9743" y="10987"/>
                  </a:cubicBezTo>
                  <a:cubicBezTo>
                    <a:pt x="10654" y="8597"/>
                    <a:pt x="11352" y="6037"/>
                    <a:pt x="12738" y="3989"/>
                  </a:cubicBezTo>
                  <a:cubicBezTo>
                    <a:pt x="14029" y="2085"/>
                    <a:pt x="15884" y="726"/>
                    <a:pt x="17907" y="201"/>
                  </a:cubicBezTo>
                  <a:cubicBezTo>
                    <a:pt x="18890" y="-49"/>
                    <a:pt x="19935" y="-108"/>
                    <a:pt x="20885" y="273"/>
                  </a:cubicBezTo>
                  <a:cubicBezTo>
                    <a:pt x="21131" y="371"/>
                    <a:pt x="21371" y="509"/>
                    <a:pt x="21600" y="673"/>
                  </a:cubicBezTo>
                  <a:close/>
                </a:path>
              </a:pathLst>
            </a:custGeom>
            <a:solidFill>
              <a:schemeClr val="dk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Source Sans Pro"/>
                <a:buNone/>
              </a:pPr>
              <a:endParaRPr sz="1800" b="0" i="0" u="none" strike="noStrike" cap="none">
                <a:solidFill>
                  <a:srgbClr val="000000"/>
                </a:solidFill>
                <a:latin typeface="Source Sans Pro"/>
                <a:ea typeface="Source Sans Pro"/>
                <a:cs typeface="Source Sans Pro"/>
                <a:sym typeface="Source Sans Pro"/>
              </a:endParaRPr>
            </a:p>
          </p:txBody>
        </p:sp>
        <p:sp>
          <p:nvSpPr>
            <p:cNvPr id="581" name="Google Shape;581;gb0e4b047f7_0_649"/>
            <p:cNvSpPr/>
            <p:nvPr/>
          </p:nvSpPr>
          <p:spPr>
            <a:xfrm rot="10800000" flipH="1">
              <a:off x="7505703" y="-9546"/>
              <a:ext cx="1647810" cy="1267222"/>
            </a:xfrm>
            <a:custGeom>
              <a:avLst/>
              <a:gdLst/>
              <a:ahLst/>
              <a:cxnLst/>
              <a:rect l="l" t="t" r="r" b="b"/>
              <a:pathLst>
                <a:path w="21600" h="21492" extrusionOk="0">
                  <a:moveTo>
                    <a:pt x="21600" y="673"/>
                  </a:moveTo>
                  <a:cubicBezTo>
                    <a:pt x="21600" y="673"/>
                    <a:pt x="21600" y="673"/>
                    <a:pt x="21600" y="20101"/>
                  </a:cubicBezTo>
                  <a:lnTo>
                    <a:pt x="21600" y="21492"/>
                  </a:lnTo>
                  <a:lnTo>
                    <a:pt x="0" y="21492"/>
                  </a:lnTo>
                  <a:lnTo>
                    <a:pt x="0" y="20470"/>
                  </a:lnTo>
                  <a:lnTo>
                    <a:pt x="49" y="20352"/>
                  </a:lnTo>
                  <a:cubicBezTo>
                    <a:pt x="318" y="19776"/>
                    <a:pt x="697" y="19269"/>
                    <a:pt x="1149" y="18885"/>
                  </a:cubicBezTo>
                  <a:cubicBezTo>
                    <a:pt x="2434" y="17802"/>
                    <a:pt x="4139" y="17710"/>
                    <a:pt x="5564" y="16909"/>
                  </a:cubicBezTo>
                  <a:cubicBezTo>
                    <a:pt x="7575" y="15786"/>
                    <a:pt x="8838" y="13383"/>
                    <a:pt x="9743" y="10987"/>
                  </a:cubicBezTo>
                  <a:cubicBezTo>
                    <a:pt x="10654" y="8597"/>
                    <a:pt x="11352" y="6037"/>
                    <a:pt x="12738" y="3989"/>
                  </a:cubicBezTo>
                  <a:cubicBezTo>
                    <a:pt x="14029" y="2085"/>
                    <a:pt x="15884" y="726"/>
                    <a:pt x="17907" y="201"/>
                  </a:cubicBezTo>
                  <a:cubicBezTo>
                    <a:pt x="18890" y="-49"/>
                    <a:pt x="19935" y="-108"/>
                    <a:pt x="20885" y="273"/>
                  </a:cubicBezTo>
                  <a:cubicBezTo>
                    <a:pt x="21131" y="371"/>
                    <a:pt x="21371" y="509"/>
                    <a:pt x="21600" y="673"/>
                  </a:cubicBezTo>
                  <a:close/>
                </a:path>
              </a:pathLst>
            </a:custGeom>
            <a:gradFill>
              <a:gsLst>
                <a:gs pos="0">
                  <a:srgbClr val="33CCCC"/>
                </a:gs>
                <a:gs pos="100000">
                  <a:srgbClr val="0084B4"/>
                </a:gs>
              </a:gsLst>
              <a:lin ang="2698631" scaled="0"/>
            </a:gra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Source Sans Pro"/>
                <a:buNone/>
              </a:pPr>
              <a:endParaRPr sz="1800" b="0" i="0" u="none" strike="noStrike" cap="none">
                <a:solidFill>
                  <a:srgbClr val="000000"/>
                </a:solidFill>
                <a:latin typeface="Source Sans Pro"/>
                <a:ea typeface="Source Sans Pro"/>
                <a:cs typeface="Source Sans Pro"/>
                <a:sym typeface="Source Sans Pro"/>
              </a:endParaRPr>
            </a:p>
          </p:txBody>
        </p:sp>
      </p:grpSp>
      <p:grpSp>
        <p:nvGrpSpPr>
          <p:cNvPr id="582" name="Google Shape;582;gb0e4b047f7_0_649"/>
          <p:cNvGrpSpPr/>
          <p:nvPr/>
        </p:nvGrpSpPr>
        <p:grpSpPr>
          <a:xfrm>
            <a:off x="7429503" y="-9546"/>
            <a:ext cx="1724010" cy="1267222"/>
            <a:chOff x="7429503" y="-9546"/>
            <a:chExt cx="1724010" cy="1267222"/>
          </a:xfrm>
        </p:grpSpPr>
        <p:sp>
          <p:nvSpPr>
            <p:cNvPr id="583" name="Google Shape;583;gb0e4b047f7_0_649"/>
            <p:cNvSpPr/>
            <p:nvPr/>
          </p:nvSpPr>
          <p:spPr>
            <a:xfrm rot="10800000" flipH="1">
              <a:off x="7429503" y="-9546"/>
              <a:ext cx="1647810" cy="1267222"/>
            </a:xfrm>
            <a:custGeom>
              <a:avLst/>
              <a:gdLst/>
              <a:ahLst/>
              <a:cxnLst/>
              <a:rect l="l" t="t" r="r" b="b"/>
              <a:pathLst>
                <a:path w="21600" h="21492" extrusionOk="0">
                  <a:moveTo>
                    <a:pt x="21600" y="673"/>
                  </a:moveTo>
                  <a:cubicBezTo>
                    <a:pt x="21600" y="673"/>
                    <a:pt x="21600" y="673"/>
                    <a:pt x="21600" y="20101"/>
                  </a:cubicBezTo>
                  <a:lnTo>
                    <a:pt x="21600" y="21492"/>
                  </a:lnTo>
                  <a:lnTo>
                    <a:pt x="0" y="21492"/>
                  </a:lnTo>
                  <a:lnTo>
                    <a:pt x="0" y="20470"/>
                  </a:lnTo>
                  <a:lnTo>
                    <a:pt x="49" y="20352"/>
                  </a:lnTo>
                  <a:cubicBezTo>
                    <a:pt x="318" y="19776"/>
                    <a:pt x="697" y="19269"/>
                    <a:pt x="1149" y="18885"/>
                  </a:cubicBezTo>
                  <a:cubicBezTo>
                    <a:pt x="2434" y="17802"/>
                    <a:pt x="4139" y="17710"/>
                    <a:pt x="5564" y="16909"/>
                  </a:cubicBezTo>
                  <a:cubicBezTo>
                    <a:pt x="7575" y="15786"/>
                    <a:pt x="8838" y="13383"/>
                    <a:pt x="9743" y="10987"/>
                  </a:cubicBezTo>
                  <a:cubicBezTo>
                    <a:pt x="10654" y="8597"/>
                    <a:pt x="11352" y="6037"/>
                    <a:pt x="12738" y="3989"/>
                  </a:cubicBezTo>
                  <a:cubicBezTo>
                    <a:pt x="14029" y="2085"/>
                    <a:pt x="15884" y="726"/>
                    <a:pt x="17907" y="201"/>
                  </a:cubicBezTo>
                  <a:cubicBezTo>
                    <a:pt x="18890" y="-49"/>
                    <a:pt x="19935" y="-108"/>
                    <a:pt x="20885" y="273"/>
                  </a:cubicBezTo>
                  <a:cubicBezTo>
                    <a:pt x="21131" y="371"/>
                    <a:pt x="21371" y="509"/>
                    <a:pt x="21600" y="673"/>
                  </a:cubicBezTo>
                  <a:close/>
                </a:path>
              </a:pathLst>
            </a:custGeom>
            <a:solidFill>
              <a:schemeClr val="dk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Source Sans Pro"/>
                <a:buNone/>
              </a:pPr>
              <a:endParaRPr sz="1800" b="0" i="0" u="none" strike="noStrike" cap="none">
                <a:solidFill>
                  <a:srgbClr val="000000"/>
                </a:solidFill>
                <a:latin typeface="Source Sans Pro"/>
                <a:ea typeface="Source Sans Pro"/>
                <a:cs typeface="Source Sans Pro"/>
                <a:sym typeface="Source Sans Pro"/>
              </a:endParaRPr>
            </a:p>
          </p:txBody>
        </p:sp>
        <p:sp>
          <p:nvSpPr>
            <p:cNvPr id="584" name="Google Shape;584;gb0e4b047f7_0_649"/>
            <p:cNvSpPr/>
            <p:nvPr/>
          </p:nvSpPr>
          <p:spPr>
            <a:xfrm rot="10800000" flipH="1">
              <a:off x="7505703" y="-9546"/>
              <a:ext cx="1647810" cy="1267222"/>
            </a:xfrm>
            <a:custGeom>
              <a:avLst/>
              <a:gdLst/>
              <a:ahLst/>
              <a:cxnLst/>
              <a:rect l="l" t="t" r="r" b="b"/>
              <a:pathLst>
                <a:path w="21600" h="21492" extrusionOk="0">
                  <a:moveTo>
                    <a:pt x="21600" y="673"/>
                  </a:moveTo>
                  <a:cubicBezTo>
                    <a:pt x="21600" y="673"/>
                    <a:pt x="21600" y="673"/>
                    <a:pt x="21600" y="20101"/>
                  </a:cubicBezTo>
                  <a:lnTo>
                    <a:pt x="21600" y="21492"/>
                  </a:lnTo>
                  <a:lnTo>
                    <a:pt x="0" y="21492"/>
                  </a:lnTo>
                  <a:lnTo>
                    <a:pt x="0" y="20470"/>
                  </a:lnTo>
                  <a:lnTo>
                    <a:pt x="49" y="20352"/>
                  </a:lnTo>
                  <a:cubicBezTo>
                    <a:pt x="318" y="19776"/>
                    <a:pt x="697" y="19269"/>
                    <a:pt x="1149" y="18885"/>
                  </a:cubicBezTo>
                  <a:cubicBezTo>
                    <a:pt x="2434" y="17802"/>
                    <a:pt x="4139" y="17710"/>
                    <a:pt x="5564" y="16909"/>
                  </a:cubicBezTo>
                  <a:cubicBezTo>
                    <a:pt x="7575" y="15786"/>
                    <a:pt x="8838" y="13383"/>
                    <a:pt x="9743" y="10987"/>
                  </a:cubicBezTo>
                  <a:cubicBezTo>
                    <a:pt x="10654" y="8597"/>
                    <a:pt x="11352" y="6037"/>
                    <a:pt x="12738" y="3989"/>
                  </a:cubicBezTo>
                  <a:cubicBezTo>
                    <a:pt x="14029" y="2085"/>
                    <a:pt x="15884" y="726"/>
                    <a:pt x="17907" y="201"/>
                  </a:cubicBezTo>
                  <a:cubicBezTo>
                    <a:pt x="18890" y="-49"/>
                    <a:pt x="19935" y="-108"/>
                    <a:pt x="20885" y="273"/>
                  </a:cubicBezTo>
                  <a:cubicBezTo>
                    <a:pt x="21131" y="371"/>
                    <a:pt x="21371" y="509"/>
                    <a:pt x="21600" y="673"/>
                  </a:cubicBezTo>
                  <a:close/>
                </a:path>
              </a:pathLst>
            </a:custGeom>
            <a:gradFill>
              <a:gsLst>
                <a:gs pos="0">
                  <a:srgbClr val="33CCCC"/>
                </a:gs>
                <a:gs pos="100000">
                  <a:srgbClr val="0084B4"/>
                </a:gs>
              </a:gsLst>
              <a:lin ang="2698631" scaled="0"/>
            </a:gra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Source Sans Pro"/>
                <a:buNone/>
              </a:pPr>
              <a:endParaRPr sz="1800" b="0" i="0" u="none" strike="noStrike" cap="none">
                <a:solidFill>
                  <a:srgbClr val="000000"/>
                </a:solidFill>
                <a:latin typeface="Source Sans Pro"/>
                <a:ea typeface="Source Sans Pro"/>
                <a:cs typeface="Source Sans Pro"/>
                <a:sym typeface="Source Sans Pro"/>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right2">
  <p:cSld name="CUSTOM_1_1_1_1_1_1">
    <p:spTree>
      <p:nvGrpSpPr>
        <p:cNvPr id="1" name="Shape 585"/>
        <p:cNvGrpSpPr/>
        <p:nvPr/>
      </p:nvGrpSpPr>
      <p:grpSpPr>
        <a:xfrm>
          <a:off x="0" y="0"/>
          <a:ext cx="0" cy="0"/>
          <a:chOff x="0" y="0"/>
          <a:chExt cx="0" cy="0"/>
        </a:xfrm>
      </p:grpSpPr>
      <p:sp>
        <p:nvSpPr>
          <p:cNvPr id="586" name="Google Shape;586;gb0e4b047f7_0_660"/>
          <p:cNvSpPr/>
          <p:nvPr/>
        </p:nvSpPr>
        <p:spPr>
          <a:xfrm rot="-7200000" flipH="1">
            <a:off x="53294" y="1922585"/>
            <a:ext cx="3131287" cy="3381546"/>
          </a:xfrm>
          <a:custGeom>
            <a:avLst/>
            <a:gdLst/>
            <a:ahLst/>
            <a:cxnLst/>
            <a:rect l="l" t="t" r="r" b="b"/>
            <a:pathLst>
              <a:path w="2541" h="2745" extrusionOk="0">
                <a:moveTo>
                  <a:pt x="2508" y="1609"/>
                </a:moveTo>
                <a:cubicBezTo>
                  <a:pt x="2504" y="1609"/>
                  <a:pt x="2500" y="1610"/>
                  <a:pt x="2497" y="1611"/>
                </a:cubicBezTo>
                <a:cubicBezTo>
                  <a:pt x="2375" y="1398"/>
                  <a:pt x="2375" y="1398"/>
                  <a:pt x="2375" y="1398"/>
                </a:cubicBezTo>
                <a:cubicBezTo>
                  <a:pt x="2381" y="1392"/>
                  <a:pt x="2386" y="1383"/>
                  <a:pt x="2386" y="1374"/>
                </a:cubicBezTo>
                <a:cubicBezTo>
                  <a:pt x="2386" y="1363"/>
                  <a:pt x="2381" y="1354"/>
                  <a:pt x="2374" y="1348"/>
                </a:cubicBezTo>
                <a:cubicBezTo>
                  <a:pt x="2496" y="1136"/>
                  <a:pt x="2496" y="1136"/>
                  <a:pt x="2496" y="1136"/>
                </a:cubicBezTo>
                <a:cubicBezTo>
                  <a:pt x="2500" y="1137"/>
                  <a:pt x="2504" y="1138"/>
                  <a:pt x="2508" y="1138"/>
                </a:cubicBezTo>
                <a:cubicBezTo>
                  <a:pt x="2526" y="1138"/>
                  <a:pt x="2541" y="1123"/>
                  <a:pt x="2541" y="1105"/>
                </a:cubicBezTo>
                <a:cubicBezTo>
                  <a:pt x="2541" y="1087"/>
                  <a:pt x="2526" y="1072"/>
                  <a:pt x="2508" y="1072"/>
                </a:cubicBezTo>
                <a:cubicBezTo>
                  <a:pt x="2489" y="1072"/>
                  <a:pt x="2475" y="1087"/>
                  <a:pt x="2475" y="1105"/>
                </a:cubicBezTo>
                <a:cubicBezTo>
                  <a:pt x="2475" y="1115"/>
                  <a:pt x="2479" y="1124"/>
                  <a:pt x="2486" y="1130"/>
                </a:cubicBezTo>
                <a:cubicBezTo>
                  <a:pt x="2363" y="1342"/>
                  <a:pt x="2363" y="1342"/>
                  <a:pt x="2363" y="1342"/>
                </a:cubicBezTo>
                <a:cubicBezTo>
                  <a:pt x="2360" y="1341"/>
                  <a:pt x="2356" y="1340"/>
                  <a:pt x="2352" y="1340"/>
                </a:cubicBezTo>
                <a:cubicBezTo>
                  <a:pt x="2336" y="1340"/>
                  <a:pt x="2323" y="1352"/>
                  <a:pt x="2320" y="1367"/>
                </a:cubicBezTo>
                <a:cubicBezTo>
                  <a:pt x="2077" y="1367"/>
                  <a:pt x="2077" y="1367"/>
                  <a:pt x="2077" y="1367"/>
                </a:cubicBezTo>
                <a:cubicBezTo>
                  <a:pt x="2073" y="1352"/>
                  <a:pt x="2060" y="1340"/>
                  <a:pt x="2044" y="1340"/>
                </a:cubicBezTo>
                <a:cubicBezTo>
                  <a:pt x="2040" y="1340"/>
                  <a:pt x="2037" y="1341"/>
                  <a:pt x="2033" y="1342"/>
                </a:cubicBezTo>
                <a:cubicBezTo>
                  <a:pt x="1911" y="1130"/>
                  <a:pt x="1911" y="1130"/>
                  <a:pt x="1911" y="1130"/>
                </a:cubicBezTo>
                <a:cubicBezTo>
                  <a:pt x="1918" y="1124"/>
                  <a:pt x="1922" y="1115"/>
                  <a:pt x="1922" y="1105"/>
                </a:cubicBezTo>
                <a:cubicBezTo>
                  <a:pt x="1922" y="1087"/>
                  <a:pt x="1907" y="1072"/>
                  <a:pt x="1889" y="1072"/>
                </a:cubicBezTo>
                <a:cubicBezTo>
                  <a:pt x="1873" y="1072"/>
                  <a:pt x="1859" y="1083"/>
                  <a:pt x="1856" y="1098"/>
                </a:cubicBezTo>
                <a:cubicBezTo>
                  <a:pt x="1613" y="1098"/>
                  <a:pt x="1613" y="1098"/>
                  <a:pt x="1613" y="1098"/>
                </a:cubicBezTo>
                <a:cubicBezTo>
                  <a:pt x="1610" y="1083"/>
                  <a:pt x="1596" y="1072"/>
                  <a:pt x="1580" y="1072"/>
                </a:cubicBezTo>
                <a:cubicBezTo>
                  <a:pt x="1576" y="1072"/>
                  <a:pt x="1572" y="1073"/>
                  <a:pt x="1569" y="1074"/>
                </a:cubicBezTo>
                <a:cubicBezTo>
                  <a:pt x="1447" y="864"/>
                  <a:pt x="1447" y="864"/>
                  <a:pt x="1447" y="864"/>
                </a:cubicBezTo>
                <a:cubicBezTo>
                  <a:pt x="1454" y="858"/>
                  <a:pt x="1458" y="849"/>
                  <a:pt x="1458" y="839"/>
                </a:cubicBezTo>
                <a:cubicBezTo>
                  <a:pt x="1458" y="829"/>
                  <a:pt x="1454" y="819"/>
                  <a:pt x="1446" y="813"/>
                </a:cubicBezTo>
                <a:cubicBezTo>
                  <a:pt x="1568" y="601"/>
                  <a:pt x="1568" y="601"/>
                  <a:pt x="1568" y="601"/>
                </a:cubicBezTo>
                <a:cubicBezTo>
                  <a:pt x="1572" y="603"/>
                  <a:pt x="1576" y="604"/>
                  <a:pt x="1580" y="604"/>
                </a:cubicBezTo>
                <a:cubicBezTo>
                  <a:pt x="1597" y="604"/>
                  <a:pt x="1611" y="592"/>
                  <a:pt x="1613" y="576"/>
                </a:cubicBezTo>
                <a:cubicBezTo>
                  <a:pt x="1856" y="576"/>
                  <a:pt x="1856" y="576"/>
                  <a:pt x="1856" y="576"/>
                </a:cubicBezTo>
                <a:cubicBezTo>
                  <a:pt x="1859" y="592"/>
                  <a:pt x="1872" y="604"/>
                  <a:pt x="1889" y="604"/>
                </a:cubicBezTo>
                <a:cubicBezTo>
                  <a:pt x="1893" y="604"/>
                  <a:pt x="1897" y="603"/>
                  <a:pt x="1901" y="601"/>
                </a:cubicBezTo>
                <a:cubicBezTo>
                  <a:pt x="2023" y="813"/>
                  <a:pt x="2023" y="813"/>
                  <a:pt x="2023" y="813"/>
                </a:cubicBezTo>
                <a:cubicBezTo>
                  <a:pt x="2016" y="819"/>
                  <a:pt x="2011" y="829"/>
                  <a:pt x="2011" y="839"/>
                </a:cubicBezTo>
                <a:cubicBezTo>
                  <a:pt x="2011" y="857"/>
                  <a:pt x="2026" y="872"/>
                  <a:pt x="2044" y="872"/>
                </a:cubicBezTo>
                <a:cubicBezTo>
                  <a:pt x="2063" y="872"/>
                  <a:pt x="2078" y="857"/>
                  <a:pt x="2078" y="839"/>
                </a:cubicBezTo>
                <a:cubicBezTo>
                  <a:pt x="2078" y="821"/>
                  <a:pt x="2063" y="806"/>
                  <a:pt x="2044" y="806"/>
                </a:cubicBezTo>
                <a:cubicBezTo>
                  <a:pt x="2040" y="806"/>
                  <a:pt x="2037" y="806"/>
                  <a:pt x="2034" y="807"/>
                </a:cubicBezTo>
                <a:cubicBezTo>
                  <a:pt x="1911" y="595"/>
                  <a:pt x="1911" y="595"/>
                  <a:pt x="1911" y="595"/>
                </a:cubicBezTo>
                <a:cubicBezTo>
                  <a:pt x="1918" y="589"/>
                  <a:pt x="1922" y="580"/>
                  <a:pt x="1922" y="570"/>
                </a:cubicBezTo>
                <a:cubicBezTo>
                  <a:pt x="1922" y="560"/>
                  <a:pt x="1917" y="551"/>
                  <a:pt x="1910" y="545"/>
                </a:cubicBezTo>
                <a:cubicBezTo>
                  <a:pt x="2032" y="333"/>
                  <a:pt x="2032" y="333"/>
                  <a:pt x="2032" y="333"/>
                </a:cubicBezTo>
                <a:cubicBezTo>
                  <a:pt x="2036" y="334"/>
                  <a:pt x="2040" y="335"/>
                  <a:pt x="2044" y="335"/>
                </a:cubicBezTo>
                <a:cubicBezTo>
                  <a:pt x="2063" y="335"/>
                  <a:pt x="2078" y="320"/>
                  <a:pt x="2078" y="302"/>
                </a:cubicBezTo>
                <a:cubicBezTo>
                  <a:pt x="2078" y="283"/>
                  <a:pt x="2063" y="268"/>
                  <a:pt x="2044" y="268"/>
                </a:cubicBezTo>
                <a:cubicBezTo>
                  <a:pt x="2026" y="268"/>
                  <a:pt x="2011" y="283"/>
                  <a:pt x="2011" y="302"/>
                </a:cubicBezTo>
                <a:cubicBezTo>
                  <a:pt x="2011" y="312"/>
                  <a:pt x="2015" y="320"/>
                  <a:pt x="2022" y="326"/>
                </a:cubicBezTo>
                <a:cubicBezTo>
                  <a:pt x="1899" y="539"/>
                  <a:pt x="1899" y="539"/>
                  <a:pt x="1899" y="539"/>
                </a:cubicBezTo>
                <a:cubicBezTo>
                  <a:pt x="1896" y="538"/>
                  <a:pt x="1893" y="537"/>
                  <a:pt x="1889" y="537"/>
                </a:cubicBezTo>
                <a:cubicBezTo>
                  <a:pt x="1873" y="537"/>
                  <a:pt x="1859" y="549"/>
                  <a:pt x="1856" y="564"/>
                </a:cubicBezTo>
                <a:cubicBezTo>
                  <a:pt x="1613" y="564"/>
                  <a:pt x="1613" y="564"/>
                  <a:pt x="1613" y="564"/>
                </a:cubicBezTo>
                <a:cubicBezTo>
                  <a:pt x="1610" y="549"/>
                  <a:pt x="1596" y="537"/>
                  <a:pt x="1580" y="537"/>
                </a:cubicBezTo>
                <a:cubicBezTo>
                  <a:pt x="1562" y="537"/>
                  <a:pt x="1547" y="552"/>
                  <a:pt x="1547" y="570"/>
                </a:cubicBezTo>
                <a:cubicBezTo>
                  <a:pt x="1547" y="580"/>
                  <a:pt x="1551" y="589"/>
                  <a:pt x="1558" y="595"/>
                </a:cubicBezTo>
                <a:cubicBezTo>
                  <a:pt x="1436" y="807"/>
                  <a:pt x="1436" y="807"/>
                  <a:pt x="1436" y="807"/>
                </a:cubicBezTo>
                <a:cubicBezTo>
                  <a:pt x="1432" y="806"/>
                  <a:pt x="1429" y="806"/>
                  <a:pt x="1425" y="806"/>
                </a:cubicBezTo>
                <a:cubicBezTo>
                  <a:pt x="1409" y="806"/>
                  <a:pt x="1395" y="817"/>
                  <a:pt x="1392" y="832"/>
                </a:cubicBezTo>
                <a:cubicBezTo>
                  <a:pt x="1149" y="832"/>
                  <a:pt x="1149" y="832"/>
                  <a:pt x="1149" y="832"/>
                </a:cubicBezTo>
                <a:cubicBezTo>
                  <a:pt x="1146" y="817"/>
                  <a:pt x="1133" y="806"/>
                  <a:pt x="1116" y="806"/>
                </a:cubicBezTo>
                <a:cubicBezTo>
                  <a:pt x="1098" y="806"/>
                  <a:pt x="1083" y="821"/>
                  <a:pt x="1083" y="839"/>
                </a:cubicBezTo>
                <a:cubicBezTo>
                  <a:pt x="1083" y="849"/>
                  <a:pt x="1087" y="858"/>
                  <a:pt x="1094" y="864"/>
                </a:cubicBezTo>
                <a:cubicBezTo>
                  <a:pt x="972" y="1076"/>
                  <a:pt x="972" y="1076"/>
                  <a:pt x="972" y="1076"/>
                </a:cubicBezTo>
                <a:cubicBezTo>
                  <a:pt x="968" y="1075"/>
                  <a:pt x="965" y="1074"/>
                  <a:pt x="961" y="1074"/>
                </a:cubicBezTo>
                <a:cubicBezTo>
                  <a:pt x="945" y="1074"/>
                  <a:pt x="932" y="1086"/>
                  <a:pt x="929" y="1101"/>
                </a:cubicBezTo>
                <a:cubicBezTo>
                  <a:pt x="685" y="1101"/>
                  <a:pt x="685" y="1101"/>
                  <a:pt x="685" y="1101"/>
                </a:cubicBezTo>
                <a:cubicBezTo>
                  <a:pt x="682" y="1086"/>
                  <a:pt x="669" y="1074"/>
                  <a:pt x="653" y="1074"/>
                </a:cubicBezTo>
                <a:cubicBezTo>
                  <a:pt x="649" y="1074"/>
                  <a:pt x="645" y="1075"/>
                  <a:pt x="641" y="1076"/>
                </a:cubicBezTo>
                <a:cubicBezTo>
                  <a:pt x="520" y="866"/>
                  <a:pt x="520" y="866"/>
                  <a:pt x="520" y="866"/>
                </a:cubicBezTo>
                <a:cubicBezTo>
                  <a:pt x="526" y="860"/>
                  <a:pt x="531" y="851"/>
                  <a:pt x="531" y="841"/>
                </a:cubicBezTo>
                <a:cubicBezTo>
                  <a:pt x="531" y="830"/>
                  <a:pt x="525" y="821"/>
                  <a:pt x="517" y="815"/>
                </a:cubicBezTo>
                <a:cubicBezTo>
                  <a:pt x="641" y="601"/>
                  <a:pt x="641" y="601"/>
                  <a:pt x="641" y="601"/>
                </a:cubicBezTo>
                <a:cubicBezTo>
                  <a:pt x="644" y="603"/>
                  <a:pt x="648" y="603"/>
                  <a:pt x="653" y="603"/>
                </a:cubicBezTo>
                <a:cubicBezTo>
                  <a:pt x="669" y="603"/>
                  <a:pt x="683" y="591"/>
                  <a:pt x="686" y="575"/>
                </a:cubicBezTo>
                <a:cubicBezTo>
                  <a:pt x="929" y="575"/>
                  <a:pt x="929" y="575"/>
                  <a:pt x="929" y="575"/>
                </a:cubicBezTo>
                <a:cubicBezTo>
                  <a:pt x="931" y="591"/>
                  <a:pt x="945" y="603"/>
                  <a:pt x="961" y="603"/>
                </a:cubicBezTo>
                <a:cubicBezTo>
                  <a:pt x="980" y="603"/>
                  <a:pt x="995" y="589"/>
                  <a:pt x="995" y="570"/>
                </a:cubicBezTo>
                <a:cubicBezTo>
                  <a:pt x="995" y="560"/>
                  <a:pt x="990" y="550"/>
                  <a:pt x="982" y="544"/>
                </a:cubicBezTo>
                <a:cubicBezTo>
                  <a:pt x="1105" y="333"/>
                  <a:pt x="1105" y="333"/>
                  <a:pt x="1105" y="333"/>
                </a:cubicBezTo>
                <a:cubicBezTo>
                  <a:pt x="1108" y="334"/>
                  <a:pt x="1113" y="335"/>
                  <a:pt x="1117" y="335"/>
                </a:cubicBezTo>
                <a:cubicBezTo>
                  <a:pt x="1135" y="335"/>
                  <a:pt x="1150" y="320"/>
                  <a:pt x="1150" y="302"/>
                </a:cubicBezTo>
                <a:cubicBezTo>
                  <a:pt x="1150" y="283"/>
                  <a:pt x="1135" y="268"/>
                  <a:pt x="1117" y="268"/>
                </a:cubicBezTo>
                <a:cubicBezTo>
                  <a:pt x="1113" y="268"/>
                  <a:pt x="1109" y="269"/>
                  <a:pt x="1106" y="270"/>
                </a:cubicBezTo>
                <a:cubicBezTo>
                  <a:pt x="983" y="58"/>
                  <a:pt x="983" y="58"/>
                  <a:pt x="983" y="58"/>
                </a:cubicBezTo>
                <a:cubicBezTo>
                  <a:pt x="990" y="52"/>
                  <a:pt x="995" y="43"/>
                  <a:pt x="995" y="33"/>
                </a:cubicBezTo>
                <a:cubicBezTo>
                  <a:pt x="995" y="15"/>
                  <a:pt x="980" y="0"/>
                  <a:pt x="961" y="0"/>
                </a:cubicBezTo>
                <a:cubicBezTo>
                  <a:pt x="943" y="0"/>
                  <a:pt x="928" y="15"/>
                  <a:pt x="928" y="33"/>
                </a:cubicBezTo>
                <a:cubicBezTo>
                  <a:pt x="928" y="51"/>
                  <a:pt x="943" y="66"/>
                  <a:pt x="961" y="66"/>
                </a:cubicBezTo>
                <a:cubicBezTo>
                  <a:pt x="966" y="66"/>
                  <a:pt x="970" y="66"/>
                  <a:pt x="973" y="64"/>
                </a:cubicBezTo>
                <a:cubicBezTo>
                  <a:pt x="1096" y="276"/>
                  <a:pt x="1096" y="276"/>
                  <a:pt x="1096" y="276"/>
                </a:cubicBezTo>
                <a:cubicBezTo>
                  <a:pt x="1088" y="282"/>
                  <a:pt x="1083" y="291"/>
                  <a:pt x="1083" y="302"/>
                </a:cubicBezTo>
                <a:cubicBezTo>
                  <a:pt x="1083" y="311"/>
                  <a:pt x="1088" y="320"/>
                  <a:pt x="1095" y="326"/>
                </a:cubicBezTo>
                <a:cubicBezTo>
                  <a:pt x="972" y="539"/>
                  <a:pt x="972" y="539"/>
                  <a:pt x="972" y="539"/>
                </a:cubicBezTo>
                <a:cubicBezTo>
                  <a:pt x="969" y="538"/>
                  <a:pt x="965" y="537"/>
                  <a:pt x="961" y="537"/>
                </a:cubicBezTo>
                <a:cubicBezTo>
                  <a:pt x="945" y="537"/>
                  <a:pt x="932" y="548"/>
                  <a:pt x="929" y="564"/>
                </a:cubicBezTo>
                <a:cubicBezTo>
                  <a:pt x="685" y="564"/>
                  <a:pt x="685" y="564"/>
                  <a:pt x="685" y="564"/>
                </a:cubicBezTo>
                <a:cubicBezTo>
                  <a:pt x="682" y="548"/>
                  <a:pt x="669" y="537"/>
                  <a:pt x="653" y="537"/>
                </a:cubicBezTo>
                <a:cubicBezTo>
                  <a:pt x="634" y="537"/>
                  <a:pt x="619" y="552"/>
                  <a:pt x="619" y="570"/>
                </a:cubicBezTo>
                <a:cubicBezTo>
                  <a:pt x="619" y="580"/>
                  <a:pt x="624" y="589"/>
                  <a:pt x="631" y="595"/>
                </a:cubicBezTo>
                <a:cubicBezTo>
                  <a:pt x="507" y="809"/>
                  <a:pt x="507" y="809"/>
                  <a:pt x="507" y="809"/>
                </a:cubicBezTo>
                <a:cubicBezTo>
                  <a:pt x="504" y="808"/>
                  <a:pt x="501" y="808"/>
                  <a:pt x="497" y="808"/>
                </a:cubicBezTo>
                <a:cubicBezTo>
                  <a:pt x="481" y="808"/>
                  <a:pt x="468" y="819"/>
                  <a:pt x="465" y="835"/>
                </a:cubicBezTo>
                <a:cubicBezTo>
                  <a:pt x="221" y="835"/>
                  <a:pt x="221" y="835"/>
                  <a:pt x="221" y="835"/>
                </a:cubicBezTo>
                <a:cubicBezTo>
                  <a:pt x="218" y="819"/>
                  <a:pt x="205" y="808"/>
                  <a:pt x="189" y="808"/>
                </a:cubicBezTo>
                <a:cubicBezTo>
                  <a:pt x="185" y="808"/>
                  <a:pt x="181" y="809"/>
                  <a:pt x="178" y="810"/>
                </a:cubicBezTo>
                <a:cubicBezTo>
                  <a:pt x="56" y="597"/>
                  <a:pt x="56" y="597"/>
                  <a:pt x="56" y="597"/>
                </a:cubicBezTo>
                <a:cubicBezTo>
                  <a:pt x="62" y="591"/>
                  <a:pt x="67" y="583"/>
                  <a:pt x="67" y="573"/>
                </a:cubicBezTo>
                <a:cubicBezTo>
                  <a:pt x="67" y="554"/>
                  <a:pt x="52" y="539"/>
                  <a:pt x="33" y="539"/>
                </a:cubicBezTo>
                <a:cubicBezTo>
                  <a:pt x="15" y="539"/>
                  <a:pt x="0" y="554"/>
                  <a:pt x="0" y="573"/>
                </a:cubicBezTo>
                <a:cubicBezTo>
                  <a:pt x="0" y="591"/>
                  <a:pt x="15" y="606"/>
                  <a:pt x="33" y="606"/>
                </a:cubicBezTo>
                <a:cubicBezTo>
                  <a:pt x="38" y="606"/>
                  <a:pt x="42" y="605"/>
                  <a:pt x="45" y="604"/>
                </a:cubicBezTo>
                <a:cubicBezTo>
                  <a:pt x="168" y="815"/>
                  <a:pt x="168" y="815"/>
                  <a:pt x="168" y="815"/>
                </a:cubicBezTo>
                <a:cubicBezTo>
                  <a:pt x="160" y="822"/>
                  <a:pt x="155" y="831"/>
                  <a:pt x="155" y="841"/>
                </a:cubicBezTo>
                <a:cubicBezTo>
                  <a:pt x="155" y="851"/>
                  <a:pt x="160" y="860"/>
                  <a:pt x="167" y="866"/>
                </a:cubicBezTo>
                <a:cubicBezTo>
                  <a:pt x="44" y="1078"/>
                  <a:pt x="44" y="1078"/>
                  <a:pt x="44" y="1078"/>
                </a:cubicBezTo>
                <a:cubicBezTo>
                  <a:pt x="41" y="1077"/>
                  <a:pt x="37" y="1076"/>
                  <a:pt x="34" y="1076"/>
                </a:cubicBezTo>
                <a:cubicBezTo>
                  <a:pt x="15" y="1076"/>
                  <a:pt x="0" y="1091"/>
                  <a:pt x="0" y="1110"/>
                </a:cubicBezTo>
                <a:cubicBezTo>
                  <a:pt x="0" y="1128"/>
                  <a:pt x="15" y="1143"/>
                  <a:pt x="34" y="1143"/>
                </a:cubicBezTo>
                <a:cubicBezTo>
                  <a:pt x="52" y="1143"/>
                  <a:pt x="67" y="1128"/>
                  <a:pt x="67" y="1110"/>
                </a:cubicBezTo>
                <a:cubicBezTo>
                  <a:pt x="67" y="1099"/>
                  <a:pt x="62" y="1090"/>
                  <a:pt x="55" y="1084"/>
                </a:cubicBezTo>
                <a:cubicBezTo>
                  <a:pt x="177" y="872"/>
                  <a:pt x="177" y="872"/>
                  <a:pt x="177" y="872"/>
                </a:cubicBezTo>
                <a:cubicBezTo>
                  <a:pt x="181" y="874"/>
                  <a:pt x="185" y="874"/>
                  <a:pt x="189" y="874"/>
                </a:cubicBezTo>
                <a:cubicBezTo>
                  <a:pt x="205" y="874"/>
                  <a:pt x="219" y="862"/>
                  <a:pt x="222" y="846"/>
                </a:cubicBezTo>
                <a:cubicBezTo>
                  <a:pt x="465" y="846"/>
                  <a:pt x="465" y="846"/>
                  <a:pt x="465" y="846"/>
                </a:cubicBezTo>
                <a:cubicBezTo>
                  <a:pt x="467" y="862"/>
                  <a:pt x="481" y="874"/>
                  <a:pt x="497" y="874"/>
                </a:cubicBezTo>
                <a:cubicBezTo>
                  <a:pt x="502" y="874"/>
                  <a:pt x="506" y="874"/>
                  <a:pt x="509" y="872"/>
                </a:cubicBezTo>
                <a:cubicBezTo>
                  <a:pt x="631" y="1082"/>
                  <a:pt x="631" y="1082"/>
                  <a:pt x="631" y="1082"/>
                </a:cubicBezTo>
                <a:cubicBezTo>
                  <a:pt x="624" y="1089"/>
                  <a:pt x="619" y="1097"/>
                  <a:pt x="619" y="1107"/>
                </a:cubicBezTo>
                <a:cubicBezTo>
                  <a:pt x="619" y="1117"/>
                  <a:pt x="624" y="1126"/>
                  <a:pt x="631" y="1132"/>
                </a:cubicBezTo>
                <a:cubicBezTo>
                  <a:pt x="508" y="1344"/>
                  <a:pt x="508" y="1344"/>
                  <a:pt x="508" y="1344"/>
                </a:cubicBezTo>
                <a:cubicBezTo>
                  <a:pt x="505" y="1343"/>
                  <a:pt x="501" y="1343"/>
                  <a:pt x="497" y="1343"/>
                </a:cubicBezTo>
                <a:cubicBezTo>
                  <a:pt x="481" y="1343"/>
                  <a:pt x="467" y="1355"/>
                  <a:pt x="465" y="1371"/>
                </a:cubicBezTo>
                <a:cubicBezTo>
                  <a:pt x="222" y="1371"/>
                  <a:pt x="222" y="1371"/>
                  <a:pt x="222" y="1371"/>
                </a:cubicBezTo>
                <a:cubicBezTo>
                  <a:pt x="219" y="1355"/>
                  <a:pt x="205" y="1343"/>
                  <a:pt x="189" y="1343"/>
                </a:cubicBezTo>
                <a:cubicBezTo>
                  <a:pt x="170" y="1343"/>
                  <a:pt x="155" y="1358"/>
                  <a:pt x="155" y="1376"/>
                </a:cubicBezTo>
                <a:cubicBezTo>
                  <a:pt x="155" y="1386"/>
                  <a:pt x="160" y="1395"/>
                  <a:pt x="167" y="1401"/>
                </a:cubicBezTo>
                <a:cubicBezTo>
                  <a:pt x="44" y="1613"/>
                  <a:pt x="44" y="1613"/>
                  <a:pt x="44" y="1613"/>
                </a:cubicBezTo>
                <a:cubicBezTo>
                  <a:pt x="41" y="1612"/>
                  <a:pt x="37" y="1611"/>
                  <a:pt x="33" y="1611"/>
                </a:cubicBezTo>
                <a:cubicBezTo>
                  <a:pt x="15" y="1611"/>
                  <a:pt x="0" y="1626"/>
                  <a:pt x="0" y="1645"/>
                </a:cubicBezTo>
                <a:cubicBezTo>
                  <a:pt x="0" y="1663"/>
                  <a:pt x="15" y="1678"/>
                  <a:pt x="33" y="1678"/>
                </a:cubicBezTo>
                <a:cubicBezTo>
                  <a:pt x="52" y="1678"/>
                  <a:pt x="67" y="1663"/>
                  <a:pt x="67" y="1645"/>
                </a:cubicBezTo>
                <a:cubicBezTo>
                  <a:pt x="67" y="1634"/>
                  <a:pt x="62" y="1625"/>
                  <a:pt x="54" y="1619"/>
                </a:cubicBezTo>
                <a:cubicBezTo>
                  <a:pt x="177" y="1407"/>
                  <a:pt x="177" y="1407"/>
                  <a:pt x="177" y="1407"/>
                </a:cubicBezTo>
                <a:cubicBezTo>
                  <a:pt x="180" y="1408"/>
                  <a:pt x="184" y="1409"/>
                  <a:pt x="189" y="1409"/>
                </a:cubicBezTo>
                <a:cubicBezTo>
                  <a:pt x="205" y="1409"/>
                  <a:pt x="218" y="1398"/>
                  <a:pt x="221" y="1383"/>
                </a:cubicBezTo>
                <a:cubicBezTo>
                  <a:pt x="465" y="1383"/>
                  <a:pt x="465" y="1383"/>
                  <a:pt x="465" y="1383"/>
                </a:cubicBezTo>
                <a:cubicBezTo>
                  <a:pt x="468" y="1398"/>
                  <a:pt x="481" y="1409"/>
                  <a:pt x="497" y="1409"/>
                </a:cubicBezTo>
                <a:cubicBezTo>
                  <a:pt x="502" y="1409"/>
                  <a:pt x="505" y="1408"/>
                  <a:pt x="509" y="1407"/>
                </a:cubicBezTo>
                <a:cubicBezTo>
                  <a:pt x="631" y="1618"/>
                  <a:pt x="631" y="1618"/>
                  <a:pt x="631" y="1618"/>
                </a:cubicBezTo>
                <a:cubicBezTo>
                  <a:pt x="624" y="1624"/>
                  <a:pt x="619" y="1632"/>
                  <a:pt x="619" y="1642"/>
                </a:cubicBezTo>
                <a:cubicBezTo>
                  <a:pt x="619" y="1661"/>
                  <a:pt x="634" y="1676"/>
                  <a:pt x="653" y="1676"/>
                </a:cubicBezTo>
                <a:cubicBezTo>
                  <a:pt x="669" y="1676"/>
                  <a:pt x="682" y="1664"/>
                  <a:pt x="685" y="1649"/>
                </a:cubicBezTo>
                <a:cubicBezTo>
                  <a:pt x="928" y="1649"/>
                  <a:pt x="928" y="1649"/>
                  <a:pt x="928" y="1649"/>
                </a:cubicBezTo>
                <a:cubicBezTo>
                  <a:pt x="932" y="1664"/>
                  <a:pt x="945" y="1675"/>
                  <a:pt x="961" y="1675"/>
                </a:cubicBezTo>
                <a:cubicBezTo>
                  <a:pt x="965" y="1675"/>
                  <a:pt x="969" y="1675"/>
                  <a:pt x="973" y="1673"/>
                </a:cubicBezTo>
                <a:cubicBezTo>
                  <a:pt x="1094" y="1884"/>
                  <a:pt x="1094" y="1884"/>
                  <a:pt x="1094" y="1884"/>
                </a:cubicBezTo>
                <a:cubicBezTo>
                  <a:pt x="1087" y="1890"/>
                  <a:pt x="1083" y="1899"/>
                  <a:pt x="1083" y="1909"/>
                </a:cubicBezTo>
                <a:cubicBezTo>
                  <a:pt x="1083" y="1927"/>
                  <a:pt x="1098" y="1942"/>
                  <a:pt x="1116" y="1942"/>
                </a:cubicBezTo>
                <a:cubicBezTo>
                  <a:pt x="1132" y="1942"/>
                  <a:pt x="1146" y="1930"/>
                  <a:pt x="1149" y="1915"/>
                </a:cubicBezTo>
                <a:cubicBezTo>
                  <a:pt x="1392" y="1915"/>
                  <a:pt x="1392" y="1915"/>
                  <a:pt x="1392" y="1915"/>
                </a:cubicBezTo>
                <a:cubicBezTo>
                  <a:pt x="1395" y="1930"/>
                  <a:pt x="1409" y="1942"/>
                  <a:pt x="1425" y="1942"/>
                </a:cubicBezTo>
                <a:cubicBezTo>
                  <a:pt x="1429" y="1942"/>
                  <a:pt x="1432" y="1941"/>
                  <a:pt x="1435" y="1940"/>
                </a:cubicBezTo>
                <a:cubicBezTo>
                  <a:pt x="1558" y="2152"/>
                  <a:pt x="1558" y="2152"/>
                  <a:pt x="1558" y="2152"/>
                </a:cubicBezTo>
                <a:cubicBezTo>
                  <a:pt x="1551" y="2158"/>
                  <a:pt x="1547" y="2167"/>
                  <a:pt x="1547" y="2177"/>
                </a:cubicBezTo>
                <a:cubicBezTo>
                  <a:pt x="1547" y="2187"/>
                  <a:pt x="1551" y="2196"/>
                  <a:pt x="1558" y="2202"/>
                </a:cubicBezTo>
                <a:cubicBezTo>
                  <a:pt x="1435" y="2414"/>
                  <a:pt x="1435" y="2414"/>
                  <a:pt x="1435" y="2414"/>
                </a:cubicBezTo>
                <a:cubicBezTo>
                  <a:pt x="1432" y="2413"/>
                  <a:pt x="1428" y="2412"/>
                  <a:pt x="1425" y="2412"/>
                </a:cubicBezTo>
                <a:cubicBezTo>
                  <a:pt x="1406" y="2412"/>
                  <a:pt x="1391" y="2427"/>
                  <a:pt x="1391" y="2445"/>
                </a:cubicBezTo>
                <a:cubicBezTo>
                  <a:pt x="1391" y="2464"/>
                  <a:pt x="1406" y="2479"/>
                  <a:pt x="1425" y="2479"/>
                </a:cubicBezTo>
                <a:cubicBezTo>
                  <a:pt x="1429" y="2479"/>
                  <a:pt x="1433" y="2478"/>
                  <a:pt x="1436" y="2477"/>
                </a:cubicBezTo>
                <a:cubicBezTo>
                  <a:pt x="1558" y="2687"/>
                  <a:pt x="1558" y="2687"/>
                  <a:pt x="1558" y="2687"/>
                </a:cubicBezTo>
                <a:cubicBezTo>
                  <a:pt x="1551" y="2693"/>
                  <a:pt x="1547" y="2702"/>
                  <a:pt x="1547" y="2712"/>
                </a:cubicBezTo>
                <a:cubicBezTo>
                  <a:pt x="1547" y="2730"/>
                  <a:pt x="1562" y="2745"/>
                  <a:pt x="1580" y="2745"/>
                </a:cubicBezTo>
                <a:cubicBezTo>
                  <a:pt x="1598" y="2745"/>
                  <a:pt x="1613" y="2730"/>
                  <a:pt x="1613" y="2712"/>
                </a:cubicBezTo>
                <a:cubicBezTo>
                  <a:pt x="1613" y="2693"/>
                  <a:pt x="1598" y="2678"/>
                  <a:pt x="1580" y="2678"/>
                </a:cubicBezTo>
                <a:cubicBezTo>
                  <a:pt x="1576" y="2678"/>
                  <a:pt x="1572" y="2679"/>
                  <a:pt x="1568" y="2681"/>
                </a:cubicBezTo>
                <a:cubicBezTo>
                  <a:pt x="1446" y="2470"/>
                  <a:pt x="1446" y="2470"/>
                  <a:pt x="1446" y="2470"/>
                </a:cubicBezTo>
                <a:cubicBezTo>
                  <a:pt x="1453" y="2464"/>
                  <a:pt x="1458" y="2455"/>
                  <a:pt x="1458" y="2445"/>
                </a:cubicBezTo>
                <a:cubicBezTo>
                  <a:pt x="1458" y="2435"/>
                  <a:pt x="1453" y="2426"/>
                  <a:pt x="1446" y="2420"/>
                </a:cubicBezTo>
                <a:cubicBezTo>
                  <a:pt x="1568" y="2208"/>
                  <a:pt x="1568" y="2208"/>
                  <a:pt x="1568" y="2208"/>
                </a:cubicBezTo>
                <a:cubicBezTo>
                  <a:pt x="1572" y="2209"/>
                  <a:pt x="1576" y="2210"/>
                  <a:pt x="1580" y="2210"/>
                </a:cubicBezTo>
                <a:cubicBezTo>
                  <a:pt x="1596" y="2210"/>
                  <a:pt x="1610" y="2198"/>
                  <a:pt x="1613" y="2182"/>
                </a:cubicBezTo>
                <a:cubicBezTo>
                  <a:pt x="1856" y="2182"/>
                  <a:pt x="1856" y="2182"/>
                  <a:pt x="1856" y="2182"/>
                </a:cubicBezTo>
                <a:cubicBezTo>
                  <a:pt x="1858" y="2198"/>
                  <a:pt x="1872" y="2210"/>
                  <a:pt x="1888" y="2210"/>
                </a:cubicBezTo>
                <a:cubicBezTo>
                  <a:pt x="1893" y="2210"/>
                  <a:pt x="1897" y="2209"/>
                  <a:pt x="1900" y="2208"/>
                </a:cubicBezTo>
                <a:cubicBezTo>
                  <a:pt x="2023" y="2420"/>
                  <a:pt x="2023" y="2420"/>
                  <a:pt x="2023" y="2420"/>
                </a:cubicBezTo>
                <a:cubicBezTo>
                  <a:pt x="2015" y="2426"/>
                  <a:pt x="2010" y="2435"/>
                  <a:pt x="2010" y="2445"/>
                </a:cubicBezTo>
                <a:cubicBezTo>
                  <a:pt x="2010" y="2464"/>
                  <a:pt x="2025" y="2479"/>
                  <a:pt x="2044" y="2479"/>
                </a:cubicBezTo>
                <a:cubicBezTo>
                  <a:pt x="2062" y="2479"/>
                  <a:pt x="2077" y="2464"/>
                  <a:pt x="2077" y="2445"/>
                </a:cubicBezTo>
                <a:cubicBezTo>
                  <a:pt x="2077" y="2427"/>
                  <a:pt x="2062" y="2412"/>
                  <a:pt x="2044" y="2412"/>
                </a:cubicBezTo>
                <a:cubicBezTo>
                  <a:pt x="2040" y="2412"/>
                  <a:pt x="2036" y="2413"/>
                  <a:pt x="2033" y="2414"/>
                </a:cubicBezTo>
                <a:cubicBezTo>
                  <a:pt x="1911" y="2202"/>
                  <a:pt x="1911" y="2202"/>
                  <a:pt x="1911" y="2202"/>
                </a:cubicBezTo>
                <a:cubicBezTo>
                  <a:pt x="1917" y="2196"/>
                  <a:pt x="1922" y="2187"/>
                  <a:pt x="1922" y="2177"/>
                </a:cubicBezTo>
                <a:cubicBezTo>
                  <a:pt x="1922" y="2167"/>
                  <a:pt x="1917" y="2158"/>
                  <a:pt x="1911" y="2152"/>
                </a:cubicBezTo>
                <a:cubicBezTo>
                  <a:pt x="2033" y="1940"/>
                  <a:pt x="2033" y="1940"/>
                  <a:pt x="2033" y="1940"/>
                </a:cubicBezTo>
                <a:cubicBezTo>
                  <a:pt x="2037" y="1941"/>
                  <a:pt x="2040" y="1942"/>
                  <a:pt x="2044" y="1942"/>
                </a:cubicBezTo>
                <a:cubicBezTo>
                  <a:pt x="2060" y="1942"/>
                  <a:pt x="2073" y="1930"/>
                  <a:pt x="2077" y="1915"/>
                </a:cubicBezTo>
                <a:cubicBezTo>
                  <a:pt x="2320" y="1915"/>
                  <a:pt x="2320" y="1915"/>
                  <a:pt x="2320" y="1915"/>
                </a:cubicBezTo>
                <a:cubicBezTo>
                  <a:pt x="2323" y="1930"/>
                  <a:pt x="2336" y="1942"/>
                  <a:pt x="2352" y="1942"/>
                </a:cubicBezTo>
                <a:cubicBezTo>
                  <a:pt x="2371" y="1942"/>
                  <a:pt x="2386" y="1927"/>
                  <a:pt x="2386" y="1909"/>
                </a:cubicBezTo>
                <a:cubicBezTo>
                  <a:pt x="2386" y="1890"/>
                  <a:pt x="2371" y="1875"/>
                  <a:pt x="2352" y="1875"/>
                </a:cubicBezTo>
                <a:cubicBezTo>
                  <a:pt x="2336" y="1875"/>
                  <a:pt x="2322" y="1887"/>
                  <a:pt x="2320" y="1903"/>
                </a:cubicBezTo>
                <a:cubicBezTo>
                  <a:pt x="2077" y="1903"/>
                  <a:pt x="2077" y="1903"/>
                  <a:pt x="2077" y="1903"/>
                </a:cubicBezTo>
                <a:cubicBezTo>
                  <a:pt x="2074" y="1887"/>
                  <a:pt x="2060" y="1875"/>
                  <a:pt x="2044" y="1875"/>
                </a:cubicBezTo>
                <a:cubicBezTo>
                  <a:pt x="2040" y="1875"/>
                  <a:pt x="2036" y="1876"/>
                  <a:pt x="2032" y="1877"/>
                </a:cubicBezTo>
                <a:cubicBezTo>
                  <a:pt x="1910" y="1667"/>
                  <a:pt x="1910" y="1667"/>
                  <a:pt x="1910" y="1667"/>
                </a:cubicBezTo>
                <a:cubicBezTo>
                  <a:pt x="1917" y="1661"/>
                  <a:pt x="1922" y="1652"/>
                  <a:pt x="1922" y="1642"/>
                </a:cubicBezTo>
                <a:cubicBezTo>
                  <a:pt x="1922" y="1632"/>
                  <a:pt x="1917" y="1623"/>
                  <a:pt x="1910" y="1616"/>
                </a:cubicBezTo>
                <a:cubicBezTo>
                  <a:pt x="2032" y="1405"/>
                  <a:pt x="2032" y="1405"/>
                  <a:pt x="2032" y="1405"/>
                </a:cubicBezTo>
                <a:cubicBezTo>
                  <a:pt x="2036" y="1406"/>
                  <a:pt x="2040" y="1407"/>
                  <a:pt x="2044" y="1407"/>
                </a:cubicBezTo>
                <a:cubicBezTo>
                  <a:pt x="2060" y="1407"/>
                  <a:pt x="2074" y="1395"/>
                  <a:pt x="2077" y="1379"/>
                </a:cubicBezTo>
                <a:cubicBezTo>
                  <a:pt x="2320" y="1379"/>
                  <a:pt x="2320" y="1379"/>
                  <a:pt x="2320" y="1379"/>
                </a:cubicBezTo>
                <a:cubicBezTo>
                  <a:pt x="2322" y="1395"/>
                  <a:pt x="2336" y="1407"/>
                  <a:pt x="2352" y="1407"/>
                </a:cubicBezTo>
                <a:cubicBezTo>
                  <a:pt x="2357" y="1407"/>
                  <a:pt x="2361" y="1406"/>
                  <a:pt x="2364" y="1405"/>
                </a:cubicBezTo>
                <a:cubicBezTo>
                  <a:pt x="2487" y="1616"/>
                  <a:pt x="2487" y="1616"/>
                  <a:pt x="2487" y="1616"/>
                </a:cubicBezTo>
                <a:cubicBezTo>
                  <a:pt x="2479" y="1623"/>
                  <a:pt x="2474" y="1632"/>
                  <a:pt x="2474" y="1642"/>
                </a:cubicBezTo>
                <a:cubicBezTo>
                  <a:pt x="2474" y="1661"/>
                  <a:pt x="2489" y="1675"/>
                  <a:pt x="2508" y="1675"/>
                </a:cubicBezTo>
                <a:cubicBezTo>
                  <a:pt x="2526" y="1675"/>
                  <a:pt x="2541" y="1661"/>
                  <a:pt x="2541" y="1642"/>
                </a:cubicBezTo>
                <a:cubicBezTo>
                  <a:pt x="2541" y="1624"/>
                  <a:pt x="2526" y="1609"/>
                  <a:pt x="2508" y="1609"/>
                </a:cubicBezTo>
                <a:close/>
                <a:moveTo>
                  <a:pt x="1104" y="870"/>
                </a:moveTo>
                <a:cubicBezTo>
                  <a:pt x="1108" y="871"/>
                  <a:pt x="1112" y="872"/>
                  <a:pt x="1116" y="872"/>
                </a:cubicBezTo>
                <a:cubicBezTo>
                  <a:pt x="1133" y="872"/>
                  <a:pt x="1147" y="860"/>
                  <a:pt x="1149" y="844"/>
                </a:cubicBezTo>
                <a:cubicBezTo>
                  <a:pt x="1392" y="844"/>
                  <a:pt x="1392" y="844"/>
                  <a:pt x="1392" y="844"/>
                </a:cubicBezTo>
                <a:cubicBezTo>
                  <a:pt x="1395" y="860"/>
                  <a:pt x="1408" y="872"/>
                  <a:pt x="1425" y="872"/>
                </a:cubicBezTo>
                <a:cubicBezTo>
                  <a:pt x="1429" y="872"/>
                  <a:pt x="1433" y="871"/>
                  <a:pt x="1437" y="870"/>
                </a:cubicBezTo>
                <a:cubicBezTo>
                  <a:pt x="1558" y="1080"/>
                  <a:pt x="1558" y="1080"/>
                  <a:pt x="1558" y="1080"/>
                </a:cubicBezTo>
                <a:cubicBezTo>
                  <a:pt x="1551" y="1086"/>
                  <a:pt x="1547" y="1095"/>
                  <a:pt x="1547" y="1105"/>
                </a:cubicBezTo>
                <a:cubicBezTo>
                  <a:pt x="1547" y="1115"/>
                  <a:pt x="1551" y="1124"/>
                  <a:pt x="1558" y="1130"/>
                </a:cubicBezTo>
                <a:cubicBezTo>
                  <a:pt x="1435" y="1342"/>
                  <a:pt x="1435" y="1342"/>
                  <a:pt x="1435" y="1342"/>
                </a:cubicBezTo>
                <a:cubicBezTo>
                  <a:pt x="1432" y="1341"/>
                  <a:pt x="1429" y="1340"/>
                  <a:pt x="1425" y="1340"/>
                </a:cubicBezTo>
                <a:cubicBezTo>
                  <a:pt x="1409" y="1340"/>
                  <a:pt x="1395" y="1352"/>
                  <a:pt x="1392" y="1367"/>
                </a:cubicBezTo>
                <a:cubicBezTo>
                  <a:pt x="1149" y="1367"/>
                  <a:pt x="1149" y="1367"/>
                  <a:pt x="1149" y="1367"/>
                </a:cubicBezTo>
                <a:cubicBezTo>
                  <a:pt x="1146" y="1352"/>
                  <a:pt x="1132" y="1340"/>
                  <a:pt x="1116" y="1340"/>
                </a:cubicBezTo>
                <a:cubicBezTo>
                  <a:pt x="1112" y="1340"/>
                  <a:pt x="1108" y="1341"/>
                  <a:pt x="1104" y="1343"/>
                </a:cubicBezTo>
                <a:cubicBezTo>
                  <a:pt x="983" y="1133"/>
                  <a:pt x="983" y="1133"/>
                  <a:pt x="983" y="1133"/>
                </a:cubicBezTo>
                <a:cubicBezTo>
                  <a:pt x="990" y="1126"/>
                  <a:pt x="995" y="1117"/>
                  <a:pt x="995" y="1107"/>
                </a:cubicBezTo>
                <a:cubicBezTo>
                  <a:pt x="995" y="1097"/>
                  <a:pt x="990" y="1088"/>
                  <a:pt x="982" y="1082"/>
                </a:cubicBezTo>
                <a:lnTo>
                  <a:pt x="1104" y="870"/>
                </a:lnTo>
                <a:close/>
                <a:moveTo>
                  <a:pt x="519" y="1401"/>
                </a:moveTo>
                <a:cubicBezTo>
                  <a:pt x="526" y="1395"/>
                  <a:pt x="531" y="1386"/>
                  <a:pt x="531" y="1376"/>
                </a:cubicBezTo>
                <a:cubicBezTo>
                  <a:pt x="531" y="1366"/>
                  <a:pt x="526" y="1356"/>
                  <a:pt x="518" y="1350"/>
                </a:cubicBezTo>
                <a:cubicBezTo>
                  <a:pt x="641" y="1138"/>
                  <a:pt x="641" y="1138"/>
                  <a:pt x="641" y="1138"/>
                </a:cubicBezTo>
                <a:cubicBezTo>
                  <a:pt x="644" y="1140"/>
                  <a:pt x="648" y="1141"/>
                  <a:pt x="653" y="1141"/>
                </a:cubicBezTo>
                <a:cubicBezTo>
                  <a:pt x="669" y="1141"/>
                  <a:pt x="683" y="1129"/>
                  <a:pt x="686" y="1113"/>
                </a:cubicBezTo>
                <a:cubicBezTo>
                  <a:pt x="928" y="1113"/>
                  <a:pt x="928" y="1113"/>
                  <a:pt x="928" y="1113"/>
                </a:cubicBezTo>
                <a:cubicBezTo>
                  <a:pt x="931" y="1129"/>
                  <a:pt x="945" y="1141"/>
                  <a:pt x="961" y="1141"/>
                </a:cubicBezTo>
                <a:cubicBezTo>
                  <a:pt x="965" y="1141"/>
                  <a:pt x="969" y="1140"/>
                  <a:pt x="973" y="1139"/>
                </a:cubicBezTo>
                <a:cubicBezTo>
                  <a:pt x="1094" y="1349"/>
                  <a:pt x="1094" y="1349"/>
                  <a:pt x="1094" y="1349"/>
                </a:cubicBezTo>
                <a:cubicBezTo>
                  <a:pt x="1087" y="1355"/>
                  <a:pt x="1083" y="1364"/>
                  <a:pt x="1083" y="1374"/>
                </a:cubicBezTo>
                <a:cubicBezTo>
                  <a:pt x="1083" y="1383"/>
                  <a:pt x="1087" y="1392"/>
                  <a:pt x="1094" y="1398"/>
                </a:cubicBezTo>
                <a:cubicBezTo>
                  <a:pt x="972" y="1611"/>
                  <a:pt x="972" y="1611"/>
                  <a:pt x="972" y="1611"/>
                </a:cubicBezTo>
                <a:cubicBezTo>
                  <a:pt x="968" y="1610"/>
                  <a:pt x="965" y="1609"/>
                  <a:pt x="961" y="1609"/>
                </a:cubicBezTo>
                <a:cubicBezTo>
                  <a:pt x="944" y="1609"/>
                  <a:pt x="931" y="1621"/>
                  <a:pt x="928" y="1637"/>
                </a:cubicBezTo>
                <a:cubicBezTo>
                  <a:pt x="686" y="1637"/>
                  <a:pt x="686" y="1637"/>
                  <a:pt x="686" y="1637"/>
                </a:cubicBezTo>
                <a:cubicBezTo>
                  <a:pt x="683" y="1621"/>
                  <a:pt x="669" y="1609"/>
                  <a:pt x="653" y="1609"/>
                </a:cubicBezTo>
                <a:cubicBezTo>
                  <a:pt x="648" y="1609"/>
                  <a:pt x="644" y="1610"/>
                  <a:pt x="641" y="1611"/>
                </a:cubicBezTo>
                <a:lnTo>
                  <a:pt x="519" y="1401"/>
                </a:lnTo>
                <a:close/>
                <a:moveTo>
                  <a:pt x="983" y="1667"/>
                </a:moveTo>
                <a:cubicBezTo>
                  <a:pt x="990" y="1661"/>
                  <a:pt x="994" y="1652"/>
                  <a:pt x="994" y="1642"/>
                </a:cubicBezTo>
                <a:cubicBezTo>
                  <a:pt x="994" y="1632"/>
                  <a:pt x="989" y="1623"/>
                  <a:pt x="982" y="1616"/>
                </a:cubicBezTo>
                <a:cubicBezTo>
                  <a:pt x="1104" y="1405"/>
                  <a:pt x="1104" y="1405"/>
                  <a:pt x="1104" y="1405"/>
                </a:cubicBezTo>
                <a:cubicBezTo>
                  <a:pt x="1108" y="1406"/>
                  <a:pt x="1112" y="1407"/>
                  <a:pt x="1116" y="1407"/>
                </a:cubicBezTo>
                <a:cubicBezTo>
                  <a:pt x="1133" y="1407"/>
                  <a:pt x="1147" y="1395"/>
                  <a:pt x="1149" y="1379"/>
                </a:cubicBezTo>
                <a:cubicBezTo>
                  <a:pt x="1392" y="1379"/>
                  <a:pt x="1392" y="1379"/>
                  <a:pt x="1392" y="1379"/>
                </a:cubicBezTo>
                <a:cubicBezTo>
                  <a:pt x="1394" y="1395"/>
                  <a:pt x="1408" y="1407"/>
                  <a:pt x="1425" y="1407"/>
                </a:cubicBezTo>
                <a:cubicBezTo>
                  <a:pt x="1429" y="1407"/>
                  <a:pt x="1433" y="1406"/>
                  <a:pt x="1437" y="1405"/>
                </a:cubicBezTo>
                <a:cubicBezTo>
                  <a:pt x="1559" y="1616"/>
                  <a:pt x="1559" y="1616"/>
                  <a:pt x="1559" y="1616"/>
                </a:cubicBezTo>
                <a:cubicBezTo>
                  <a:pt x="1552" y="1623"/>
                  <a:pt x="1547" y="1632"/>
                  <a:pt x="1547" y="1642"/>
                </a:cubicBezTo>
                <a:cubicBezTo>
                  <a:pt x="1547" y="1652"/>
                  <a:pt x="1551" y="1661"/>
                  <a:pt x="1558" y="1667"/>
                </a:cubicBezTo>
                <a:cubicBezTo>
                  <a:pt x="1436" y="1877"/>
                  <a:pt x="1436" y="1877"/>
                  <a:pt x="1436" y="1877"/>
                </a:cubicBezTo>
                <a:cubicBezTo>
                  <a:pt x="1433" y="1876"/>
                  <a:pt x="1429" y="1875"/>
                  <a:pt x="1425" y="1875"/>
                </a:cubicBezTo>
                <a:cubicBezTo>
                  <a:pt x="1408" y="1875"/>
                  <a:pt x="1394" y="1887"/>
                  <a:pt x="1392" y="1903"/>
                </a:cubicBezTo>
                <a:cubicBezTo>
                  <a:pt x="1149" y="1903"/>
                  <a:pt x="1149" y="1903"/>
                  <a:pt x="1149" y="1903"/>
                </a:cubicBezTo>
                <a:cubicBezTo>
                  <a:pt x="1147" y="1887"/>
                  <a:pt x="1133" y="1875"/>
                  <a:pt x="1116" y="1875"/>
                </a:cubicBezTo>
                <a:cubicBezTo>
                  <a:pt x="1112" y="1875"/>
                  <a:pt x="1108" y="1876"/>
                  <a:pt x="1104" y="1877"/>
                </a:cubicBezTo>
                <a:lnTo>
                  <a:pt x="983" y="1667"/>
                </a:lnTo>
                <a:close/>
                <a:moveTo>
                  <a:pt x="2022" y="1884"/>
                </a:moveTo>
                <a:cubicBezTo>
                  <a:pt x="2015" y="1890"/>
                  <a:pt x="2011" y="1899"/>
                  <a:pt x="2011" y="1909"/>
                </a:cubicBezTo>
                <a:cubicBezTo>
                  <a:pt x="2011" y="1919"/>
                  <a:pt x="2015" y="1928"/>
                  <a:pt x="2023" y="1934"/>
                </a:cubicBezTo>
                <a:cubicBezTo>
                  <a:pt x="1901" y="2146"/>
                  <a:pt x="1901" y="2146"/>
                  <a:pt x="1901" y="2146"/>
                </a:cubicBezTo>
                <a:cubicBezTo>
                  <a:pt x="1897" y="2144"/>
                  <a:pt x="1893" y="2144"/>
                  <a:pt x="1888" y="2144"/>
                </a:cubicBezTo>
                <a:cubicBezTo>
                  <a:pt x="1872" y="2144"/>
                  <a:pt x="1859" y="2155"/>
                  <a:pt x="1856" y="2170"/>
                </a:cubicBezTo>
                <a:cubicBezTo>
                  <a:pt x="1613" y="2170"/>
                  <a:pt x="1613" y="2170"/>
                  <a:pt x="1613" y="2170"/>
                </a:cubicBezTo>
                <a:cubicBezTo>
                  <a:pt x="1609" y="2155"/>
                  <a:pt x="1596" y="2144"/>
                  <a:pt x="1580" y="2144"/>
                </a:cubicBezTo>
                <a:cubicBezTo>
                  <a:pt x="1576" y="2144"/>
                  <a:pt x="1572" y="2144"/>
                  <a:pt x="1568" y="2146"/>
                </a:cubicBezTo>
                <a:cubicBezTo>
                  <a:pt x="1446" y="1934"/>
                  <a:pt x="1446" y="1934"/>
                  <a:pt x="1446" y="1934"/>
                </a:cubicBezTo>
                <a:cubicBezTo>
                  <a:pt x="1453" y="1928"/>
                  <a:pt x="1458" y="1919"/>
                  <a:pt x="1458" y="1909"/>
                </a:cubicBezTo>
                <a:cubicBezTo>
                  <a:pt x="1458" y="1899"/>
                  <a:pt x="1454" y="1890"/>
                  <a:pt x="1447" y="1883"/>
                </a:cubicBezTo>
                <a:cubicBezTo>
                  <a:pt x="1568" y="1673"/>
                  <a:pt x="1568" y="1673"/>
                  <a:pt x="1568" y="1673"/>
                </a:cubicBezTo>
                <a:cubicBezTo>
                  <a:pt x="1572" y="1675"/>
                  <a:pt x="1576" y="1675"/>
                  <a:pt x="1580" y="1675"/>
                </a:cubicBezTo>
                <a:cubicBezTo>
                  <a:pt x="1597" y="1675"/>
                  <a:pt x="1611" y="1663"/>
                  <a:pt x="1613" y="1647"/>
                </a:cubicBezTo>
                <a:cubicBezTo>
                  <a:pt x="1856" y="1647"/>
                  <a:pt x="1856" y="1647"/>
                  <a:pt x="1856" y="1647"/>
                </a:cubicBezTo>
                <a:cubicBezTo>
                  <a:pt x="1858" y="1663"/>
                  <a:pt x="1872" y="1675"/>
                  <a:pt x="1889" y="1675"/>
                </a:cubicBezTo>
                <a:cubicBezTo>
                  <a:pt x="1893" y="1675"/>
                  <a:pt x="1897" y="1675"/>
                  <a:pt x="1900" y="1673"/>
                </a:cubicBezTo>
                <a:lnTo>
                  <a:pt x="2022" y="1884"/>
                </a:lnTo>
                <a:close/>
                <a:moveTo>
                  <a:pt x="1899" y="1611"/>
                </a:moveTo>
                <a:cubicBezTo>
                  <a:pt x="1896" y="1610"/>
                  <a:pt x="1892" y="1609"/>
                  <a:pt x="1889" y="1609"/>
                </a:cubicBezTo>
                <a:cubicBezTo>
                  <a:pt x="1872" y="1609"/>
                  <a:pt x="1859" y="1620"/>
                  <a:pt x="1856" y="1635"/>
                </a:cubicBezTo>
                <a:cubicBezTo>
                  <a:pt x="1613" y="1635"/>
                  <a:pt x="1613" y="1635"/>
                  <a:pt x="1613" y="1635"/>
                </a:cubicBezTo>
                <a:cubicBezTo>
                  <a:pt x="1610" y="1620"/>
                  <a:pt x="1596" y="1609"/>
                  <a:pt x="1580" y="1609"/>
                </a:cubicBezTo>
                <a:cubicBezTo>
                  <a:pt x="1576" y="1609"/>
                  <a:pt x="1573" y="1610"/>
                  <a:pt x="1570" y="1611"/>
                </a:cubicBezTo>
                <a:cubicBezTo>
                  <a:pt x="1447" y="1398"/>
                  <a:pt x="1447" y="1398"/>
                  <a:pt x="1447" y="1398"/>
                </a:cubicBezTo>
                <a:cubicBezTo>
                  <a:pt x="1454" y="1392"/>
                  <a:pt x="1458" y="1383"/>
                  <a:pt x="1458" y="1374"/>
                </a:cubicBezTo>
                <a:cubicBezTo>
                  <a:pt x="1458" y="1363"/>
                  <a:pt x="1453" y="1354"/>
                  <a:pt x="1446" y="1348"/>
                </a:cubicBezTo>
                <a:cubicBezTo>
                  <a:pt x="1568" y="1136"/>
                  <a:pt x="1568" y="1136"/>
                  <a:pt x="1568" y="1136"/>
                </a:cubicBezTo>
                <a:cubicBezTo>
                  <a:pt x="1572" y="1138"/>
                  <a:pt x="1576" y="1139"/>
                  <a:pt x="1580" y="1139"/>
                </a:cubicBezTo>
                <a:cubicBezTo>
                  <a:pt x="1597" y="1139"/>
                  <a:pt x="1611" y="1126"/>
                  <a:pt x="1613" y="1110"/>
                </a:cubicBezTo>
                <a:cubicBezTo>
                  <a:pt x="1856" y="1110"/>
                  <a:pt x="1856" y="1110"/>
                  <a:pt x="1856" y="1110"/>
                </a:cubicBezTo>
                <a:cubicBezTo>
                  <a:pt x="1858" y="1126"/>
                  <a:pt x="1872" y="1139"/>
                  <a:pt x="1889" y="1139"/>
                </a:cubicBezTo>
                <a:cubicBezTo>
                  <a:pt x="1893" y="1139"/>
                  <a:pt x="1897" y="1138"/>
                  <a:pt x="1901" y="1136"/>
                </a:cubicBezTo>
                <a:cubicBezTo>
                  <a:pt x="2023" y="1348"/>
                  <a:pt x="2023" y="1348"/>
                  <a:pt x="2023" y="1348"/>
                </a:cubicBezTo>
                <a:cubicBezTo>
                  <a:pt x="2015" y="1354"/>
                  <a:pt x="2011" y="1363"/>
                  <a:pt x="2011" y="1374"/>
                </a:cubicBezTo>
                <a:cubicBezTo>
                  <a:pt x="2011" y="1383"/>
                  <a:pt x="2015" y="1392"/>
                  <a:pt x="2022" y="1398"/>
                </a:cubicBezTo>
                <a:lnTo>
                  <a:pt x="1899" y="1611"/>
                </a:lnTo>
                <a:close/>
              </a:path>
            </a:pathLst>
          </a:custGeom>
          <a:solidFill>
            <a:srgbClr val="3F434D">
              <a:alpha val="706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Source Sans Pro Light"/>
              <a:ea typeface="Source Sans Pro Light"/>
              <a:cs typeface="Source Sans Pro Light"/>
              <a:sym typeface="Source Sans Pro Light"/>
            </a:endParaRPr>
          </a:p>
        </p:txBody>
      </p:sp>
      <p:grpSp>
        <p:nvGrpSpPr>
          <p:cNvPr id="587" name="Google Shape;587;gb0e4b047f7_0_660"/>
          <p:cNvGrpSpPr/>
          <p:nvPr/>
        </p:nvGrpSpPr>
        <p:grpSpPr>
          <a:xfrm flipH="1">
            <a:off x="-13220" y="886047"/>
            <a:ext cx="2029619" cy="335562"/>
            <a:chOff x="1474881" y="3308553"/>
            <a:chExt cx="3226226" cy="533400"/>
          </a:xfrm>
        </p:grpSpPr>
        <p:sp>
          <p:nvSpPr>
            <p:cNvPr id="588" name="Google Shape;588;gb0e4b047f7_0_660"/>
            <p:cNvSpPr/>
            <p:nvPr/>
          </p:nvSpPr>
          <p:spPr>
            <a:xfrm>
              <a:off x="3794645" y="3308553"/>
              <a:ext cx="906462" cy="533400"/>
            </a:xfrm>
            <a:custGeom>
              <a:avLst/>
              <a:gdLst/>
              <a:ahLst/>
              <a:cxnLst/>
              <a:rect l="l" t="t" r="r" b="b"/>
              <a:pathLst>
                <a:path w="348" h="203" extrusionOk="0">
                  <a:moveTo>
                    <a:pt x="340" y="127"/>
                  </a:moveTo>
                  <a:cubicBezTo>
                    <a:pt x="214" y="127"/>
                    <a:pt x="214" y="127"/>
                    <a:pt x="214" y="127"/>
                  </a:cubicBezTo>
                  <a:cubicBezTo>
                    <a:pt x="211" y="127"/>
                    <a:pt x="207" y="127"/>
                    <a:pt x="207" y="129"/>
                  </a:cubicBezTo>
                  <a:cubicBezTo>
                    <a:pt x="202" y="146"/>
                    <a:pt x="202" y="146"/>
                    <a:pt x="202" y="146"/>
                  </a:cubicBezTo>
                  <a:cubicBezTo>
                    <a:pt x="177" y="7"/>
                    <a:pt x="177" y="7"/>
                    <a:pt x="177" y="7"/>
                  </a:cubicBezTo>
                  <a:cubicBezTo>
                    <a:pt x="176" y="3"/>
                    <a:pt x="173" y="1"/>
                    <a:pt x="169" y="0"/>
                  </a:cubicBezTo>
                  <a:cubicBezTo>
                    <a:pt x="165" y="0"/>
                    <a:pt x="162" y="3"/>
                    <a:pt x="161" y="7"/>
                  </a:cubicBezTo>
                  <a:cubicBezTo>
                    <a:pt x="126" y="149"/>
                    <a:pt x="126" y="149"/>
                    <a:pt x="126" y="149"/>
                  </a:cubicBezTo>
                  <a:cubicBezTo>
                    <a:pt x="104" y="62"/>
                    <a:pt x="104" y="62"/>
                    <a:pt x="104" y="62"/>
                  </a:cubicBezTo>
                  <a:cubicBezTo>
                    <a:pt x="103" y="59"/>
                    <a:pt x="100" y="57"/>
                    <a:pt x="97" y="57"/>
                  </a:cubicBezTo>
                  <a:cubicBezTo>
                    <a:pt x="94" y="57"/>
                    <a:pt x="90" y="61"/>
                    <a:pt x="89" y="64"/>
                  </a:cubicBezTo>
                  <a:cubicBezTo>
                    <a:pt x="66" y="127"/>
                    <a:pt x="66" y="127"/>
                    <a:pt x="66" y="127"/>
                  </a:cubicBezTo>
                  <a:cubicBezTo>
                    <a:pt x="0" y="127"/>
                    <a:pt x="0" y="127"/>
                    <a:pt x="0" y="127"/>
                  </a:cubicBezTo>
                  <a:cubicBezTo>
                    <a:pt x="0" y="143"/>
                    <a:pt x="0" y="143"/>
                    <a:pt x="0" y="143"/>
                  </a:cubicBezTo>
                  <a:cubicBezTo>
                    <a:pt x="72" y="143"/>
                    <a:pt x="72" y="143"/>
                    <a:pt x="72" y="143"/>
                  </a:cubicBezTo>
                  <a:cubicBezTo>
                    <a:pt x="75" y="143"/>
                    <a:pt x="78" y="137"/>
                    <a:pt x="79" y="134"/>
                  </a:cubicBezTo>
                  <a:cubicBezTo>
                    <a:pt x="95" y="90"/>
                    <a:pt x="95" y="90"/>
                    <a:pt x="95" y="90"/>
                  </a:cubicBezTo>
                  <a:cubicBezTo>
                    <a:pt x="118" y="186"/>
                    <a:pt x="118" y="186"/>
                    <a:pt x="118" y="186"/>
                  </a:cubicBezTo>
                  <a:cubicBezTo>
                    <a:pt x="119" y="190"/>
                    <a:pt x="122" y="195"/>
                    <a:pt x="126" y="195"/>
                  </a:cubicBezTo>
                  <a:cubicBezTo>
                    <a:pt x="126" y="195"/>
                    <a:pt x="126" y="195"/>
                    <a:pt x="126" y="195"/>
                  </a:cubicBezTo>
                  <a:cubicBezTo>
                    <a:pt x="130" y="195"/>
                    <a:pt x="133" y="191"/>
                    <a:pt x="134" y="188"/>
                  </a:cubicBezTo>
                  <a:cubicBezTo>
                    <a:pt x="168" y="49"/>
                    <a:pt x="168" y="49"/>
                    <a:pt x="168" y="49"/>
                  </a:cubicBezTo>
                  <a:cubicBezTo>
                    <a:pt x="193" y="191"/>
                    <a:pt x="193" y="191"/>
                    <a:pt x="193" y="191"/>
                  </a:cubicBezTo>
                  <a:cubicBezTo>
                    <a:pt x="193" y="194"/>
                    <a:pt x="196" y="203"/>
                    <a:pt x="200" y="203"/>
                  </a:cubicBezTo>
                  <a:cubicBezTo>
                    <a:pt x="200" y="203"/>
                    <a:pt x="200" y="203"/>
                    <a:pt x="200" y="203"/>
                  </a:cubicBezTo>
                  <a:cubicBezTo>
                    <a:pt x="204" y="203"/>
                    <a:pt x="207" y="199"/>
                    <a:pt x="208" y="196"/>
                  </a:cubicBezTo>
                  <a:cubicBezTo>
                    <a:pt x="221" y="143"/>
                    <a:pt x="221" y="143"/>
                    <a:pt x="221" y="143"/>
                  </a:cubicBezTo>
                  <a:cubicBezTo>
                    <a:pt x="340" y="143"/>
                    <a:pt x="340" y="143"/>
                    <a:pt x="340" y="143"/>
                  </a:cubicBezTo>
                  <a:cubicBezTo>
                    <a:pt x="344" y="143"/>
                    <a:pt x="348" y="139"/>
                    <a:pt x="348" y="135"/>
                  </a:cubicBezTo>
                  <a:cubicBezTo>
                    <a:pt x="348" y="131"/>
                    <a:pt x="344" y="127"/>
                    <a:pt x="340" y="12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Source Sans Pro Light"/>
                <a:ea typeface="Source Sans Pro Light"/>
                <a:cs typeface="Source Sans Pro Light"/>
                <a:sym typeface="Source Sans Pro Light"/>
              </a:endParaRPr>
            </a:p>
          </p:txBody>
        </p:sp>
        <p:sp>
          <p:nvSpPr>
            <p:cNvPr id="589" name="Google Shape;589;gb0e4b047f7_0_660"/>
            <p:cNvSpPr/>
            <p:nvPr/>
          </p:nvSpPr>
          <p:spPr>
            <a:xfrm>
              <a:off x="1474881" y="3641928"/>
              <a:ext cx="2412000" cy="429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Source Sans Pro Light"/>
                <a:ea typeface="Source Sans Pro Light"/>
                <a:cs typeface="Source Sans Pro Light"/>
                <a:sym typeface="Source Sans Pro Light"/>
              </a:endParaRPr>
            </a:p>
          </p:txBody>
        </p:sp>
      </p:grpSp>
      <p:grpSp>
        <p:nvGrpSpPr>
          <p:cNvPr id="590" name="Google Shape;590;gb0e4b047f7_0_660"/>
          <p:cNvGrpSpPr/>
          <p:nvPr/>
        </p:nvGrpSpPr>
        <p:grpSpPr>
          <a:xfrm>
            <a:off x="7429503" y="-9546"/>
            <a:ext cx="1724010" cy="1267222"/>
            <a:chOff x="7429503" y="-9546"/>
            <a:chExt cx="1724010" cy="1267222"/>
          </a:xfrm>
        </p:grpSpPr>
        <p:sp>
          <p:nvSpPr>
            <p:cNvPr id="591" name="Google Shape;591;gb0e4b047f7_0_660"/>
            <p:cNvSpPr/>
            <p:nvPr/>
          </p:nvSpPr>
          <p:spPr>
            <a:xfrm rot="10800000" flipH="1">
              <a:off x="7429503" y="-9546"/>
              <a:ext cx="1647810" cy="1267222"/>
            </a:xfrm>
            <a:custGeom>
              <a:avLst/>
              <a:gdLst/>
              <a:ahLst/>
              <a:cxnLst/>
              <a:rect l="l" t="t" r="r" b="b"/>
              <a:pathLst>
                <a:path w="21600" h="21492" extrusionOk="0">
                  <a:moveTo>
                    <a:pt x="21600" y="673"/>
                  </a:moveTo>
                  <a:cubicBezTo>
                    <a:pt x="21600" y="673"/>
                    <a:pt x="21600" y="673"/>
                    <a:pt x="21600" y="20101"/>
                  </a:cubicBezTo>
                  <a:lnTo>
                    <a:pt x="21600" y="21492"/>
                  </a:lnTo>
                  <a:lnTo>
                    <a:pt x="0" y="21492"/>
                  </a:lnTo>
                  <a:lnTo>
                    <a:pt x="0" y="20470"/>
                  </a:lnTo>
                  <a:lnTo>
                    <a:pt x="49" y="20352"/>
                  </a:lnTo>
                  <a:cubicBezTo>
                    <a:pt x="318" y="19776"/>
                    <a:pt x="697" y="19269"/>
                    <a:pt x="1149" y="18885"/>
                  </a:cubicBezTo>
                  <a:cubicBezTo>
                    <a:pt x="2434" y="17802"/>
                    <a:pt x="4139" y="17710"/>
                    <a:pt x="5564" y="16909"/>
                  </a:cubicBezTo>
                  <a:cubicBezTo>
                    <a:pt x="7575" y="15786"/>
                    <a:pt x="8838" y="13383"/>
                    <a:pt x="9743" y="10987"/>
                  </a:cubicBezTo>
                  <a:cubicBezTo>
                    <a:pt x="10654" y="8597"/>
                    <a:pt x="11352" y="6037"/>
                    <a:pt x="12738" y="3989"/>
                  </a:cubicBezTo>
                  <a:cubicBezTo>
                    <a:pt x="14029" y="2085"/>
                    <a:pt x="15884" y="726"/>
                    <a:pt x="17907" y="201"/>
                  </a:cubicBezTo>
                  <a:cubicBezTo>
                    <a:pt x="18890" y="-49"/>
                    <a:pt x="19935" y="-108"/>
                    <a:pt x="20885" y="273"/>
                  </a:cubicBezTo>
                  <a:cubicBezTo>
                    <a:pt x="21131" y="371"/>
                    <a:pt x="21371" y="509"/>
                    <a:pt x="21600" y="673"/>
                  </a:cubicBezTo>
                  <a:close/>
                </a:path>
              </a:pathLst>
            </a:custGeom>
            <a:solidFill>
              <a:schemeClr val="dk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Source Sans Pro"/>
                <a:buNone/>
              </a:pPr>
              <a:endParaRPr sz="1800" b="0" i="0" u="none" strike="noStrike" cap="none">
                <a:solidFill>
                  <a:srgbClr val="000000"/>
                </a:solidFill>
                <a:latin typeface="Source Sans Pro"/>
                <a:ea typeface="Source Sans Pro"/>
                <a:cs typeface="Source Sans Pro"/>
                <a:sym typeface="Source Sans Pro"/>
              </a:endParaRPr>
            </a:p>
          </p:txBody>
        </p:sp>
        <p:sp>
          <p:nvSpPr>
            <p:cNvPr id="592" name="Google Shape;592;gb0e4b047f7_0_660"/>
            <p:cNvSpPr/>
            <p:nvPr/>
          </p:nvSpPr>
          <p:spPr>
            <a:xfrm rot="10800000" flipH="1">
              <a:off x="7505703" y="-9546"/>
              <a:ext cx="1647810" cy="1267222"/>
            </a:xfrm>
            <a:custGeom>
              <a:avLst/>
              <a:gdLst/>
              <a:ahLst/>
              <a:cxnLst/>
              <a:rect l="l" t="t" r="r" b="b"/>
              <a:pathLst>
                <a:path w="21600" h="21492" extrusionOk="0">
                  <a:moveTo>
                    <a:pt x="21600" y="673"/>
                  </a:moveTo>
                  <a:cubicBezTo>
                    <a:pt x="21600" y="673"/>
                    <a:pt x="21600" y="673"/>
                    <a:pt x="21600" y="20101"/>
                  </a:cubicBezTo>
                  <a:lnTo>
                    <a:pt x="21600" y="21492"/>
                  </a:lnTo>
                  <a:lnTo>
                    <a:pt x="0" y="21492"/>
                  </a:lnTo>
                  <a:lnTo>
                    <a:pt x="0" y="20470"/>
                  </a:lnTo>
                  <a:lnTo>
                    <a:pt x="49" y="20352"/>
                  </a:lnTo>
                  <a:cubicBezTo>
                    <a:pt x="318" y="19776"/>
                    <a:pt x="697" y="19269"/>
                    <a:pt x="1149" y="18885"/>
                  </a:cubicBezTo>
                  <a:cubicBezTo>
                    <a:pt x="2434" y="17802"/>
                    <a:pt x="4139" y="17710"/>
                    <a:pt x="5564" y="16909"/>
                  </a:cubicBezTo>
                  <a:cubicBezTo>
                    <a:pt x="7575" y="15786"/>
                    <a:pt x="8838" y="13383"/>
                    <a:pt x="9743" y="10987"/>
                  </a:cubicBezTo>
                  <a:cubicBezTo>
                    <a:pt x="10654" y="8597"/>
                    <a:pt x="11352" y="6037"/>
                    <a:pt x="12738" y="3989"/>
                  </a:cubicBezTo>
                  <a:cubicBezTo>
                    <a:pt x="14029" y="2085"/>
                    <a:pt x="15884" y="726"/>
                    <a:pt x="17907" y="201"/>
                  </a:cubicBezTo>
                  <a:cubicBezTo>
                    <a:pt x="18890" y="-49"/>
                    <a:pt x="19935" y="-108"/>
                    <a:pt x="20885" y="273"/>
                  </a:cubicBezTo>
                  <a:cubicBezTo>
                    <a:pt x="21131" y="371"/>
                    <a:pt x="21371" y="509"/>
                    <a:pt x="21600" y="673"/>
                  </a:cubicBezTo>
                  <a:close/>
                </a:path>
              </a:pathLst>
            </a:custGeom>
            <a:gradFill>
              <a:gsLst>
                <a:gs pos="0">
                  <a:srgbClr val="33CCCC"/>
                </a:gs>
                <a:gs pos="100000">
                  <a:srgbClr val="0084B4"/>
                </a:gs>
              </a:gsLst>
              <a:lin ang="2698631" scaled="0"/>
            </a:gra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Source Sans Pro"/>
                <a:buNone/>
              </a:pPr>
              <a:endParaRPr sz="1800" b="0" i="0" u="none" strike="noStrike" cap="none">
                <a:solidFill>
                  <a:srgbClr val="000000"/>
                </a:solidFill>
                <a:latin typeface="Source Sans Pro"/>
                <a:ea typeface="Source Sans Pro"/>
                <a:cs typeface="Source Sans Pro"/>
                <a:sym typeface="Source Sans Pro"/>
              </a:endParaRPr>
            </a:p>
          </p:txBody>
        </p:sp>
      </p:grpSp>
      <p:sp>
        <p:nvSpPr>
          <p:cNvPr id="593" name="Google Shape;593;gb0e4b047f7_0_660"/>
          <p:cNvSpPr txBox="1">
            <a:spLocks noGrp="1"/>
          </p:cNvSpPr>
          <p:nvPr>
            <p:ph type="title"/>
          </p:nvPr>
        </p:nvSpPr>
        <p:spPr>
          <a:xfrm>
            <a:off x="5067300" y="1552575"/>
            <a:ext cx="3184200" cy="4782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500"/>
              <a:buNone/>
              <a:defRPr/>
            </a:lvl1pPr>
            <a:lvl2pPr lvl="1" algn="l" rtl="0">
              <a:lnSpc>
                <a:spcPct val="100000"/>
              </a:lnSpc>
              <a:spcBef>
                <a:spcPts val="0"/>
              </a:spcBef>
              <a:spcAft>
                <a:spcPts val="0"/>
              </a:spcAft>
              <a:buClr>
                <a:schemeClr val="dk2"/>
              </a:buClr>
              <a:buSzPts val="2500"/>
              <a:buNone/>
              <a:defRPr>
                <a:solidFill>
                  <a:schemeClr val="dk2"/>
                </a:solidFill>
              </a:defRPr>
            </a:lvl2pPr>
            <a:lvl3pPr lvl="2" algn="l" rtl="0">
              <a:lnSpc>
                <a:spcPct val="100000"/>
              </a:lnSpc>
              <a:spcBef>
                <a:spcPts val="0"/>
              </a:spcBef>
              <a:spcAft>
                <a:spcPts val="0"/>
              </a:spcAft>
              <a:buClr>
                <a:schemeClr val="dk2"/>
              </a:buClr>
              <a:buSzPts val="2500"/>
              <a:buNone/>
              <a:defRPr>
                <a:solidFill>
                  <a:schemeClr val="dk2"/>
                </a:solidFill>
              </a:defRPr>
            </a:lvl3pPr>
            <a:lvl4pPr lvl="3" algn="l" rtl="0">
              <a:lnSpc>
                <a:spcPct val="100000"/>
              </a:lnSpc>
              <a:spcBef>
                <a:spcPts val="0"/>
              </a:spcBef>
              <a:spcAft>
                <a:spcPts val="0"/>
              </a:spcAft>
              <a:buClr>
                <a:schemeClr val="dk2"/>
              </a:buClr>
              <a:buSzPts val="2500"/>
              <a:buNone/>
              <a:defRPr>
                <a:solidFill>
                  <a:schemeClr val="dk2"/>
                </a:solidFill>
              </a:defRPr>
            </a:lvl4pPr>
            <a:lvl5pPr lvl="4" algn="l" rtl="0">
              <a:lnSpc>
                <a:spcPct val="100000"/>
              </a:lnSpc>
              <a:spcBef>
                <a:spcPts val="0"/>
              </a:spcBef>
              <a:spcAft>
                <a:spcPts val="0"/>
              </a:spcAft>
              <a:buClr>
                <a:schemeClr val="dk2"/>
              </a:buClr>
              <a:buSzPts val="2500"/>
              <a:buNone/>
              <a:defRPr>
                <a:solidFill>
                  <a:schemeClr val="dk2"/>
                </a:solidFill>
              </a:defRPr>
            </a:lvl5pPr>
            <a:lvl6pPr lvl="5" algn="l" rtl="0">
              <a:lnSpc>
                <a:spcPct val="100000"/>
              </a:lnSpc>
              <a:spcBef>
                <a:spcPts val="0"/>
              </a:spcBef>
              <a:spcAft>
                <a:spcPts val="0"/>
              </a:spcAft>
              <a:buClr>
                <a:schemeClr val="dk2"/>
              </a:buClr>
              <a:buSzPts val="2500"/>
              <a:buNone/>
              <a:defRPr>
                <a:solidFill>
                  <a:schemeClr val="dk2"/>
                </a:solidFill>
              </a:defRPr>
            </a:lvl6pPr>
            <a:lvl7pPr lvl="6" algn="l" rtl="0">
              <a:lnSpc>
                <a:spcPct val="100000"/>
              </a:lnSpc>
              <a:spcBef>
                <a:spcPts val="0"/>
              </a:spcBef>
              <a:spcAft>
                <a:spcPts val="0"/>
              </a:spcAft>
              <a:buClr>
                <a:schemeClr val="dk2"/>
              </a:buClr>
              <a:buSzPts val="2500"/>
              <a:buNone/>
              <a:defRPr>
                <a:solidFill>
                  <a:schemeClr val="dk2"/>
                </a:solidFill>
              </a:defRPr>
            </a:lvl7pPr>
            <a:lvl8pPr lvl="7" algn="l" rtl="0">
              <a:lnSpc>
                <a:spcPct val="100000"/>
              </a:lnSpc>
              <a:spcBef>
                <a:spcPts val="0"/>
              </a:spcBef>
              <a:spcAft>
                <a:spcPts val="0"/>
              </a:spcAft>
              <a:buClr>
                <a:schemeClr val="dk2"/>
              </a:buClr>
              <a:buSzPts val="2500"/>
              <a:buNone/>
              <a:defRPr>
                <a:solidFill>
                  <a:schemeClr val="dk2"/>
                </a:solidFill>
              </a:defRPr>
            </a:lvl8pPr>
            <a:lvl9pPr lvl="8" algn="l" rtl="0">
              <a:lnSpc>
                <a:spcPct val="100000"/>
              </a:lnSpc>
              <a:spcBef>
                <a:spcPts val="0"/>
              </a:spcBef>
              <a:spcAft>
                <a:spcPts val="0"/>
              </a:spcAft>
              <a:buClr>
                <a:schemeClr val="dk2"/>
              </a:buClr>
              <a:buSzPts val="2500"/>
              <a:buNone/>
              <a:defRPr>
                <a:solidFill>
                  <a:schemeClr val="dk2"/>
                </a:solidFill>
              </a:defRPr>
            </a:lvl9pPr>
          </a:lstStyle>
          <a:p>
            <a:endParaRPr/>
          </a:p>
        </p:txBody>
      </p:sp>
      <p:sp>
        <p:nvSpPr>
          <p:cNvPr id="594" name="Google Shape;594;gb0e4b047f7_0_660"/>
          <p:cNvSpPr txBox="1">
            <a:spLocks noGrp="1"/>
          </p:cNvSpPr>
          <p:nvPr>
            <p:ph type="subTitle" idx="1"/>
          </p:nvPr>
        </p:nvSpPr>
        <p:spPr>
          <a:xfrm>
            <a:off x="5067300" y="2334325"/>
            <a:ext cx="3184200" cy="93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1400"/>
              <a:buNone/>
              <a:defRPr sz="1400"/>
            </a:lvl1pPr>
            <a:lvl2pPr lvl="1" algn="l" rtl="0">
              <a:lnSpc>
                <a:spcPct val="115000"/>
              </a:lnSpc>
              <a:spcBef>
                <a:spcPts val="0"/>
              </a:spcBef>
              <a:spcAft>
                <a:spcPts val="0"/>
              </a:spcAft>
              <a:buSzPts val="1400"/>
              <a:buNone/>
              <a:defRPr/>
            </a:lvl2pPr>
            <a:lvl3pPr lvl="2" algn="l" rtl="0">
              <a:lnSpc>
                <a:spcPct val="115000"/>
              </a:lnSpc>
              <a:spcBef>
                <a:spcPts val="1600"/>
              </a:spcBef>
              <a:spcAft>
                <a:spcPts val="0"/>
              </a:spcAft>
              <a:buSzPts val="1400"/>
              <a:buNone/>
              <a:defRPr/>
            </a:lvl3pPr>
            <a:lvl4pPr lvl="3" algn="l" rtl="0">
              <a:lnSpc>
                <a:spcPct val="115000"/>
              </a:lnSpc>
              <a:spcBef>
                <a:spcPts val="1600"/>
              </a:spcBef>
              <a:spcAft>
                <a:spcPts val="0"/>
              </a:spcAft>
              <a:buSzPts val="1400"/>
              <a:buNone/>
              <a:defRPr/>
            </a:lvl4pPr>
            <a:lvl5pPr lvl="4" algn="l" rtl="0">
              <a:lnSpc>
                <a:spcPct val="115000"/>
              </a:lnSpc>
              <a:spcBef>
                <a:spcPts val="1600"/>
              </a:spcBef>
              <a:spcAft>
                <a:spcPts val="0"/>
              </a:spcAft>
              <a:buSzPts val="1400"/>
              <a:buNone/>
              <a:defRPr/>
            </a:lvl5pPr>
            <a:lvl6pPr lvl="5" algn="l" rtl="0">
              <a:lnSpc>
                <a:spcPct val="115000"/>
              </a:lnSpc>
              <a:spcBef>
                <a:spcPts val="1600"/>
              </a:spcBef>
              <a:spcAft>
                <a:spcPts val="0"/>
              </a:spcAft>
              <a:buSzPts val="1400"/>
              <a:buNone/>
              <a:defRPr/>
            </a:lvl6pPr>
            <a:lvl7pPr lvl="6" algn="l" rtl="0">
              <a:lnSpc>
                <a:spcPct val="115000"/>
              </a:lnSpc>
              <a:spcBef>
                <a:spcPts val="1600"/>
              </a:spcBef>
              <a:spcAft>
                <a:spcPts val="0"/>
              </a:spcAft>
              <a:buSzPts val="1400"/>
              <a:buNone/>
              <a:defRPr/>
            </a:lvl7pPr>
            <a:lvl8pPr lvl="7" algn="l" rtl="0">
              <a:lnSpc>
                <a:spcPct val="115000"/>
              </a:lnSpc>
              <a:spcBef>
                <a:spcPts val="1600"/>
              </a:spcBef>
              <a:spcAft>
                <a:spcPts val="0"/>
              </a:spcAft>
              <a:buSzPts val="1400"/>
              <a:buNone/>
              <a:defRPr/>
            </a:lvl8pPr>
            <a:lvl9pPr lvl="8" algn="l" rtl="0">
              <a:lnSpc>
                <a:spcPct val="115000"/>
              </a:lnSpc>
              <a:spcBef>
                <a:spcPts val="1600"/>
              </a:spcBef>
              <a:spcAft>
                <a:spcPts val="1600"/>
              </a:spcAft>
              <a:buSzPts val="1400"/>
              <a:buNone/>
              <a:defRPr/>
            </a:lvl9pPr>
          </a:lstStyle>
          <a:p>
            <a:endParaRPr/>
          </a:p>
        </p:txBody>
      </p:sp>
      <p:grpSp>
        <p:nvGrpSpPr>
          <p:cNvPr id="595" name="Google Shape;595;gb0e4b047f7_0_660"/>
          <p:cNvGrpSpPr/>
          <p:nvPr/>
        </p:nvGrpSpPr>
        <p:grpSpPr>
          <a:xfrm>
            <a:off x="-9538" y="3885802"/>
            <a:ext cx="1724064" cy="1267222"/>
            <a:chOff x="-9538" y="3885802"/>
            <a:chExt cx="1724064" cy="1267222"/>
          </a:xfrm>
        </p:grpSpPr>
        <p:sp>
          <p:nvSpPr>
            <p:cNvPr id="596" name="Google Shape;596;gb0e4b047f7_0_660"/>
            <p:cNvSpPr/>
            <p:nvPr/>
          </p:nvSpPr>
          <p:spPr>
            <a:xfrm flipH="1">
              <a:off x="66662" y="3885802"/>
              <a:ext cx="1647864" cy="1267222"/>
            </a:xfrm>
            <a:custGeom>
              <a:avLst/>
              <a:gdLst/>
              <a:ahLst/>
              <a:cxnLst/>
              <a:rect l="l" t="t" r="r" b="b"/>
              <a:pathLst>
                <a:path w="21600" h="21492" extrusionOk="0">
                  <a:moveTo>
                    <a:pt x="21600" y="673"/>
                  </a:moveTo>
                  <a:cubicBezTo>
                    <a:pt x="21600" y="673"/>
                    <a:pt x="21600" y="673"/>
                    <a:pt x="21600" y="20101"/>
                  </a:cubicBezTo>
                  <a:lnTo>
                    <a:pt x="21600" y="21492"/>
                  </a:lnTo>
                  <a:lnTo>
                    <a:pt x="0" y="21492"/>
                  </a:lnTo>
                  <a:lnTo>
                    <a:pt x="0" y="20470"/>
                  </a:lnTo>
                  <a:lnTo>
                    <a:pt x="49" y="20352"/>
                  </a:lnTo>
                  <a:cubicBezTo>
                    <a:pt x="318" y="19776"/>
                    <a:pt x="697" y="19269"/>
                    <a:pt x="1149" y="18885"/>
                  </a:cubicBezTo>
                  <a:cubicBezTo>
                    <a:pt x="2434" y="17802"/>
                    <a:pt x="4139" y="17710"/>
                    <a:pt x="5564" y="16909"/>
                  </a:cubicBezTo>
                  <a:cubicBezTo>
                    <a:pt x="7575" y="15786"/>
                    <a:pt x="8838" y="13383"/>
                    <a:pt x="9743" y="10987"/>
                  </a:cubicBezTo>
                  <a:cubicBezTo>
                    <a:pt x="10654" y="8597"/>
                    <a:pt x="11352" y="6037"/>
                    <a:pt x="12738" y="3989"/>
                  </a:cubicBezTo>
                  <a:cubicBezTo>
                    <a:pt x="14029" y="2085"/>
                    <a:pt x="15884" y="726"/>
                    <a:pt x="17907" y="201"/>
                  </a:cubicBezTo>
                  <a:cubicBezTo>
                    <a:pt x="18890" y="-49"/>
                    <a:pt x="19935" y="-108"/>
                    <a:pt x="20885" y="273"/>
                  </a:cubicBezTo>
                  <a:cubicBezTo>
                    <a:pt x="21131" y="371"/>
                    <a:pt x="21371" y="509"/>
                    <a:pt x="21600" y="673"/>
                  </a:cubicBezTo>
                  <a:close/>
                </a:path>
              </a:pathLst>
            </a:custGeom>
            <a:solidFill>
              <a:schemeClr val="dk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Source Sans Pro"/>
                <a:buNone/>
              </a:pPr>
              <a:endParaRPr sz="1800" b="0" i="0" u="none" strike="noStrike" cap="none">
                <a:solidFill>
                  <a:srgbClr val="000000"/>
                </a:solidFill>
                <a:latin typeface="Source Sans Pro"/>
                <a:ea typeface="Source Sans Pro"/>
                <a:cs typeface="Source Sans Pro"/>
                <a:sym typeface="Source Sans Pro"/>
              </a:endParaRPr>
            </a:p>
          </p:txBody>
        </p:sp>
        <p:sp>
          <p:nvSpPr>
            <p:cNvPr id="597" name="Google Shape;597;gb0e4b047f7_0_660"/>
            <p:cNvSpPr/>
            <p:nvPr/>
          </p:nvSpPr>
          <p:spPr>
            <a:xfrm flipH="1">
              <a:off x="-9538" y="3885802"/>
              <a:ext cx="1647864" cy="1267222"/>
            </a:xfrm>
            <a:custGeom>
              <a:avLst/>
              <a:gdLst/>
              <a:ahLst/>
              <a:cxnLst/>
              <a:rect l="l" t="t" r="r" b="b"/>
              <a:pathLst>
                <a:path w="21600" h="21492" extrusionOk="0">
                  <a:moveTo>
                    <a:pt x="21600" y="673"/>
                  </a:moveTo>
                  <a:cubicBezTo>
                    <a:pt x="21600" y="673"/>
                    <a:pt x="21600" y="673"/>
                    <a:pt x="21600" y="20101"/>
                  </a:cubicBezTo>
                  <a:lnTo>
                    <a:pt x="21600" y="21492"/>
                  </a:lnTo>
                  <a:lnTo>
                    <a:pt x="0" y="21492"/>
                  </a:lnTo>
                  <a:lnTo>
                    <a:pt x="0" y="20470"/>
                  </a:lnTo>
                  <a:lnTo>
                    <a:pt x="49" y="20352"/>
                  </a:lnTo>
                  <a:cubicBezTo>
                    <a:pt x="318" y="19776"/>
                    <a:pt x="697" y="19269"/>
                    <a:pt x="1149" y="18885"/>
                  </a:cubicBezTo>
                  <a:cubicBezTo>
                    <a:pt x="2434" y="17802"/>
                    <a:pt x="4139" y="17710"/>
                    <a:pt x="5564" y="16909"/>
                  </a:cubicBezTo>
                  <a:cubicBezTo>
                    <a:pt x="7575" y="15786"/>
                    <a:pt x="8838" y="13383"/>
                    <a:pt x="9743" y="10987"/>
                  </a:cubicBezTo>
                  <a:cubicBezTo>
                    <a:pt x="10654" y="8597"/>
                    <a:pt x="11352" y="6037"/>
                    <a:pt x="12738" y="3989"/>
                  </a:cubicBezTo>
                  <a:cubicBezTo>
                    <a:pt x="14029" y="2085"/>
                    <a:pt x="15884" y="726"/>
                    <a:pt x="17907" y="201"/>
                  </a:cubicBezTo>
                  <a:cubicBezTo>
                    <a:pt x="18890" y="-49"/>
                    <a:pt x="19935" y="-108"/>
                    <a:pt x="20885" y="273"/>
                  </a:cubicBezTo>
                  <a:cubicBezTo>
                    <a:pt x="21131" y="371"/>
                    <a:pt x="21371" y="509"/>
                    <a:pt x="21600" y="673"/>
                  </a:cubicBezTo>
                  <a:close/>
                </a:path>
              </a:pathLst>
            </a:custGeom>
            <a:gradFill>
              <a:gsLst>
                <a:gs pos="0">
                  <a:srgbClr val="33CCCC"/>
                </a:gs>
                <a:gs pos="100000">
                  <a:srgbClr val="0084B4"/>
                </a:gs>
              </a:gsLst>
              <a:lin ang="2698631" scaled="0"/>
            </a:gra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Source Sans Pro"/>
                <a:buNone/>
              </a:pPr>
              <a:endParaRPr sz="1800" b="0" i="0" u="none" strike="noStrike" cap="none">
                <a:solidFill>
                  <a:srgbClr val="000000"/>
                </a:solidFill>
                <a:latin typeface="Source Sans Pro"/>
                <a:ea typeface="Source Sans Pro"/>
                <a:cs typeface="Source Sans Pro"/>
                <a:sym typeface="Source Sans Pro"/>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382"/>
        <p:cNvGrpSpPr/>
        <p:nvPr/>
      </p:nvGrpSpPr>
      <p:grpSpPr>
        <a:xfrm>
          <a:off x="0" y="0"/>
          <a:ext cx="0" cy="0"/>
          <a:chOff x="0" y="0"/>
          <a:chExt cx="0" cy="0"/>
        </a:xfrm>
      </p:grpSpPr>
      <p:sp>
        <p:nvSpPr>
          <p:cNvPr id="383" name="Google Shape;383;gb0e4b047f7_0_457"/>
          <p:cNvSpPr txBox="1">
            <a:spLocks noGrp="1"/>
          </p:cNvSpPr>
          <p:nvPr>
            <p:ph type="title"/>
          </p:nvPr>
        </p:nvSpPr>
        <p:spPr>
          <a:xfrm>
            <a:off x="713225" y="539500"/>
            <a:ext cx="7717500" cy="478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500"/>
              <a:buFont typeface="Fredoka One"/>
              <a:buNone/>
              <a:defRPr sz="2500" b="0" i="0" u="none" strike="noStrike" cap="none">
                <a:solidFill>
                  <a:schemeClr val="dk1"/>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9pPr>
          </a:lstStyle>
          <a:p>
            <a:endParaRPr/>
          </a:p>
        </p:txBody>
      </p:sp>
      <p:sp>
        <p:nvSpPr>
          <p:cNvPr id="384" name="Google Shape;384;gb0e4b047f7_0_457"/>
          <p:cNvSpPr txBox="1">
            <a:spLocks noGrp="1"/>
          </p:cNvSpPr>
          <p:nvPr>
            <p:ph type="body" idx="1"/>
          </p:nvPr>
        </p:nvSpPr>
        <p:spPr>
          <a:xfrm>
            <a:off x="713225" y="1152475"/>
            <a:ext cx="7717500" cy="34470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Comfortaa"/>
              <a:buChar char="●"/>
              <a:defRPr sz="1800" b="0" i="0" u="none" strike="noStrike" cap="none">
                <a:solidFill>
                  <a:schemeClr val="dk2"/>
                </a:solidFill>
                <a:latin typeface="Comfortaa"/>
                <a:ea typeface="Comfortaa"/>
                <a:cs typeface="Comfortaa"/>
                <a:sym typeface="Comfortaa"/>
              </a:defRPr>
            </a:lvl1pPr>
            <a:lvl2pPr marL="914400" marR="0" lvl="1" indent="-317500" algn="l" rtl="0">
              <a:lnSpc>
                <a:spcPct val="115000"/>
              </a:lnSpc>
              <a:spcBef>
                <a:spcPts val="1600"/>
              </a:spcBef>
              <a:spcAft>
                <a:spcPts val="0"/>
              </a:spcAft>
              <a:buClr>
                <a:schemeClr val="dk2"/>
              </a:buClr>
              <a:buSzPts val="1400"/>
              <a:buFont typeface="Comfortaa"/>
              <a:buChar char="○"/>
              <a:defRPr sz="1400" b="0" i="0" u="none" strike="noStrike" cap="none">
                <a:solidFill>
                  <a:schemeClr val="dk2"/>
                </a:solidFill>
                <a:latin typeface="Comfortaa"/>
                <a:ea typeface="Comfortaa"/>
                <a:cs typeface="Comfortaa"/>
                <a:sym typeface="Comfortaa"/>
              </a:defRPr>
            </a:lvl2pPr>
            <a:lvl3pPr marL="1371600" marR="0" lvl="2" indent="-317500" algn="l" rtl="0">
              <a:lnSpc>
                <a:spcPct val="115000"/>
              </a:lnSpc>
              <a:spcBef>
                <a:spcPts val="1600"/>
              </a:spcBef>
              <a:spcAft>
                <a:spcPts val="0"/>
              </a:spcAft>
              <a:buClr>
                <a:schemeClr val="dk2"/>
              </a:buClr>
              <a:buSzPts val="1400"/>
              <a:buFont typeface="Comfortaa"/>
              <a:buChar char="■"/>
              <a:defRPr sz="1400" b="0" i="0" u="none" strike="noStrike" cap="none">
                <a:solidFill>
                  <a:schemeClr val="dk2"/>
                </a:solidFill>
                <a:latin typeface="Comfortaa"/>
                <a:ea typeface="Comfortaa"/>
                <a:cs typeface="Comfortaa"/>
                <a:sym typeface="Comfortaa"/>
              </a:defRPr>
            </a:lvl3pPr>
            <a:lvl4pPr marL="1828800" marR="0" lvl="3" indent="-317500" algn="l" rtl="0">
              <a:lnSpc>
                <a:spcPct val="115000"/>
              </a:lnSpc>
              <a:spcBef>
                <a:spcPts val="1600"/>
              </a:spcBef>
              <a:spcAft>
                <a:spcPts val="0"/>
              </a:spcAft>
              <a:buClr>
                <a:schemeClr val="dk2"/>
              </a:buClr>
              <a:buSzPts val="1400"/>
              <a:buFont typeface="Comfortaa"/>
              <a:buChar char="●"/>
              <a:defRPr sz="1400" b="0" i="0" u="none" strike="noStrike" cap="none">
                <a:solidFill>
                  <a:schemeClr val="dk2"/>
                </a:solidFill>
                <a:latin typeface="Comfortaa"/>
                <a:ea typeface="Comfortaa"/>
                <a:cs typeface="Comfortaa"/>
                <a:sym typeface="Comfortaa"/>
              </a:defRPr>
            </a:lvl4pPr>
            <a:lvl5pPr marL="2286000" marR="0" lvl="4" indent="-317500" algn="l" rtl="0">
              <a:lnSpc>
                <a:spcPct val="115000"/>
              </a:lnSpc>
              <a:spcBef>
                <a:spcPts val="1600"/>
              </a:spcBef>
              <a:spcAft>
                <a:spcPts val="0"/>
              </a:spcAft>
              <a:buClr>
                <a:schemeClr val="dk2"/>
              </a:buClr>
              <a:buSzPts val="1400"/>
              <a:buFont typeface="Comfortaa"/>
              <a:buChar char="○"/>
              <a:defRPr sz="1400" b="0" i="0" u="none" strike="noStrike" cap="none">
                <a:solidFill>
                  <a:schemeClr val="dk2"/>
                </a:solidFill>
                <a:latin typeface="Comfortaa"/>
                <a:ea typeface="Comfortaa"/>
                <a:cs typeface="Comfortaa"/>
                <a:sym typeface="Comfortaa"/>
              </a:defRPr>
            </a:lvl5pPr>
            <a:lvl6pPr marL="2743200" marR="0" lvl="5" indent="-317500" algn="l" rtl="0">
              <a:lnSpc>
                <a:spcPct val="115000"/>
              </a:lnSpc>
              <a:spcBef>
                <a:spcPts val="1600"/>
              </a:spcBef>
              <a:spcAft>
                <a:spcPts val="0"/>
              </a:spcAft>
              <a:buClr>
                <a:schemeClr val="dk2"/>
              </a:buClr>
              <a:buSzPts val="1400"/>
              <a:buFont typeface="Comfortaa"/>
              <a:buChar char="■"/>
              <a:defRPr sz="1400" b="0" i="0" u="none" strike="noStrike" cap="none">
                <a:solidFill>
                  <a:schemeClr val="dk2"/>
                </a:solidFill>
                <a:latin typeface="Comfortaa"/>
                <a:ea typeface="Comfortaa"/>
                <a:cs typeface="Comfortaa"/>
                <a:sym typeface="Comfortaa"/>
              </a:defRPr>
            </a:lvl6pPr>
            <a:lvl7pPr marL="3200400" marR="0" lvl="6" indent="-317500" algn="l" rtl="0">
              <a:lnSpc>
                <a:spcPct val="115000"/>
              </a:lnSpc>
              <a:spcBef>
                <a:spcPts val="1600"/>
              </a:spcBef>
              <a:spcAft>
                <a:spcPts val="0"/>
              </a:spcAft>
              <a:buClr>
                <a:schemeClr val="dk2"/>
              </a:buClr>
              <a:buSzPts val="1400"/>
              <a:buFont typeface="Comfortaa"/>
              <a:buChar char="●"/>
              <a:defRPr sz="1400" b="0" i="0" u="none" strike="noStrike" cap="none">
                <a:solidFill>
                  <a:schemeClr val="dk2"/>
                </a:solidFill>
                <a:latin typeface="Comfortaa"/>
                <a:ea typeface="Comfortaa"/>
                <a:cs typeface="Comfortaa"/>
                <a:sym typeface="Comfortaa"/>
              </a:defRPr>
            </a:lvl7pPr>
            <a:lvl8pPr marL="3657600" marR="0" lvl="7" indent="-317500" algn="l" rtl="0">
              <a:lnSpc>
                <a:spcPct val="115000"/>
              </a:lnSpc>
              <a:spcBef>
                <a:spcPts val="1600"/>
              </a:spcBef>
              <a:spcAft>
                <a:spcPts val="0"/>
              </a:spcAft>
              <a:buClr>
                <a:schemeClr val="dk2"/>
              </a:buClr>
              <a:buSzPts val="1400"/>
              <a:buFont typeface="Comfortaa"/>
              <a:buChar char="○"/>
              <a:defRPr sz="1400" b="0" i="0" u="none" strike="noStrike" cap="none">
                <a:solidFill>
                  <a:schemeClr val="dk2"/>
                </a:solidFill>
                <a:latin typeface="Comfortaa"/>
                <a:ea typeface="Comfortaa"/>
                <a:cs typeface="Comfortaa"/>
                <a:sym typeface="Comfortaa"/>
              </a:defRPr>
            </a:lvl8pPr>
            <a:lvl9pPr marL="4114800" marR="0" lvl="8" indent="-317500" algn="l" rtl="0">
              <a:lnSpc>
                <a:spcPct val="115000"/>
              </a:lnSpc>
              <a:spcBef>
                <a:spcPts val="1600"/>
              </a:spcBef>
              <a:spcAft>
                <a:spcPts val="1600"/>
              </a:spcAft>
              <a:buClr>
                <a:schemeClr val="dk2"/>
              </a:buClr>
              <a:buSzPts val="1400"/>
              <a:buFont typeface="Comfortaa"/>
              <a:buChar char="■"/>
              <a:defRPr sz="1400" b="0" i="0" u="none" strike="noStrike" cap="none">
                <a:solidFill>
                  <a:schemeClr val="dk2"/>
                </a:solidFill>
                <a:latin typeface="Comfortaa"/>
                <a:ea typeface="Comfortaa"/>
                <a:cs typeface="Comfortaa"/>
                <a:sym typeface="Comfortaa"/>
              </a:defRPr>
            </a:lvl9pPr>
          </a:lstStyle>
          <a:p>
            <a:endParaRPr/>
          </a:p>
        </p:txBody>
      </p:sp>
    </p:spTree>
  </p:cSld>
  <p:clrMap bg1="lt1" tx1="dk1" bg2="dk2" tx2="lt2" accent1="accent1" accent2="accent2" accent3="accent3" accent4="accent4" accent5="accent5" accent6="accent6" hlink="hlink" folHlink="folHlink"/>
  <p:sldLayoutIdLst>
    <p:sldLayoutId id="2147483677" r:id="rId1"/>
    <p:sldLayoutId id="2147483680" r:id="rId2"/>
    <p:sldLayoutId id="2147483682" r:id="rId3"/>
    <p:sldLayoutId id="2147483685" r:id="rId4"/>
    <p:sldLayoutId id="2147483686" r:id="rId5"/>
    <p:sldLayoutId id="2147483687" r:id="rId6"/>
    <p:sldLayoutId id="2147483688" r:id="rId7"/>
    <p:sldLayoutId id="2147483689" r:id="rId8"/>
    <p:sldLayoutId id="2147483690"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 id="2147483703" r:id="rId2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3.png"/><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3.png"/><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3.png"/><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3.png"/><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3.png"/><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3.png"/><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sp>
        <p:nvSpPr>
          <p:cNvPr id="764" name="Google Shape;764;p1"/>
          <p:cNvSpPr txBox="1">
            <a:spLocks noGrp="1"/>
          </p:cNvSpPr>
          <p:nvPr>
            <p:ph type="ctrTitle"/>
          </p:nvPr>
        </p:nvSpPr>
        <p:spPr>
          <a:xfrm>
            <a:off x="-220718" y="2059525"/>
            <a:ext cx="9585435" cy="999600"/>
          </a:xfrm>
          <a:prstGeom prst="rect">
            <a:avLst/>
          </a:prstGeom>
          <a:noFill/>
          <a:ln>
            <a:noFill/>
          </a:ln>
        </p:spPr>
        <p:txBody>
          <a:bodyPr spcFirstLastPara="1" wrap="square" lIns="91425" tIns="91425" rIns="91425" bIns="91425" anchor="t" anchorCtr="0">
            <a:noAutofit/>
          </a:bodyPr>
          <a:lstStyle/>
          <a:p>
            <a:pPr lvl="0"/>
            <a:r>
              <a:rPr lang="en-US" sz="4400" dirty="0">
                <a:latin typeface="Century Gothic" charset="0"/>
                <a:ea typeface="Century Gothic" charset="0"/>
                <a:cs typeface="Century Gothic" charset="0"/>
              </a:rPr>
              <a:t>Audio Playground Dashboard</a:t>
            </a:r>
            <a:endParaRPr sz="4800" dirty="0">
              <a:latin typeface="Century Gothic" charset="0"/>
              <a:ea typeface="Century Gothic" charset="0"/>
              <a:cs typeface="Century Gothic" charset="0"/>
            </a:endParaRPr>
          </a:p>
        </p:txBody>
      </p:sp>
      <p:sp>
        <p:nvSpPr>
          <p:cNvPr id="763" name="Google Shape;763;p1"/>
          <p:cNvSpPr txBox="1">
            <a:spLocks noGrp="1"/>
          </p:cNvSpPr>
          <p:nvPr>
            <p:ph type="subTitle" idx="1"/>
          </p:nvPr>
        </p:nvSpPr>
        <p:spPr>
          <a:xfrm>
            <a:off x="906000" y="2841325"/>
            <a:ext cx="7332000" cy="435600"/>
          </a:xfrm>
          <a:prstGeom prst="rect">
            <a:avLst/>
          </a:prstGeom>
          <a:noFill/>
          <a:ln>
            <a:noFill/>
          </a:ln>
        </p:spPr>
        <p:txBody>
          <a:bodyPr spcFirstLastPara="1" wrap="square" lIns="91425" tIns="91425" rIns="91425" bIns="91425" anchor="t" anchorCtr="0">
            <a:noAutofit/>
          </a:bodyPr>
          <a:lstStyle/>
          <a:p>
            <a:pPr marL="0" lvl="0" indent="0" algn="ctr" rtl="0">
              <a:lnSpc>
                <a:spcPct val="150000"/>
              </a:lnSpc>
              <a:spcBef>
                <a:spcPts val="0"/>
              </a:spcBef>
              <a:spcAft>
                <a:spcPts val="0"/>
              </a:spcAft>
              <a:buSzPts val="2800"/>
              <a:buNone/>
            </a:pPr>
            <a:r>
              <a:rPr lang="en-US" sz="2000" b="1" dirty="0" smtClean="0">
                <a:latin typeface="Century Gothic"/>
                <a:ea typeface="Century Gothic" charset="0"/>
                <a:cs typeface="Century Gothic" charset="0"/>
              </a:rPr>
              <a:t>Workshop</a:t>
            </a:r>
            <a:endParaRPr lang="en-US" sz="2000" dirty="0">
              <a:latin typeface="Century Gothic"/>
            </a:endParaRPr>
          </a:p>
          <a:p>
            <a:pPr marL="0" indent="0">
              <a:lnSpc>
                <a:spcPct val="150000"/>
              </a:lnSpc>
            </a:pPr>
            <a:r>
              <a:rPr lang="en-US" sz="1100" b="1" dirty="0">
                <a:latin typeface="Century Gothic"/>
                <a:ea typeface="Century Gothic" charset="0"/>
                <a:cs typeface="Century Gothic" charset="0"/>
              </a:rPr>
              <a:t>Updated </a:t>
            </a:r>
            <a:r>
              <a:rPr lang="en-US" sz="1100" b="1" dirty="0" smtClean="0">
                <a:latin typeface="Century Gothic"/>
                <a:ea typeface="Century Gothic" charset="0"/>
                <a:cs typeface="Century Gothic" charset="0"/>
              </a:rPr>
              <a:t>03-06-2022</a:t>
            </a:r>
            <a:endParaRPr lang="en-US" sz="1100" b="1" dirty="0">
              <a:latin typeface="Century Gothic"/>
              <a:ea typeface="Century Gothic" charset="0"/>
              <a:cs typeface="Century Gothic" charset="0"/>
            </a:endParaRPr>
          </a:p>
        </p:txBody>
      </p:sp>
      <p:sp>
        <p:nvSpPr>
          <p:cNvPr id="765" name="Google Shape;765;p1"/>
          <p:cNvSpPr txBox="1">
            <a:spLocks noGrp="1"/>
          </p:cNvSpPr>
          <p:nvPr>
            <p:ph type="subTitle" idx="4294967295"/>
          </p:nvPr>
        </p:nvSpPr>
        <p:spPr>
          <a:xfrm>
            <a:off x="0" y="4708525"/>
            <a:ext cx="8480425" cy="43497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2800"/>
              <a:buNone/>
            </a:pPr>
            <a:r>
              <a:rPr lang="en-US" sz="1000" b="1">
                <a:solidFill>
                  <a:schemeClr val="bg1"/>
                </a:solidFill>
                <a:latin typeface="Century Gothic" charset="0"/>
                <a:ea typeface="Century Gothic" charset="0"/>
                <a:cs typeface="Century Gothic" charset="0"/>
              </a:rPr>
              <a:t>By: Diane </a:t>
            </a:r>
            <a:r>
              <a:rPr lang="en-US" sz="1000" b="1" err="1">
                <a:solidFill>
                  <a:schemeClr val="bg1"/>
                </a:solidFill>
                <a:latin typeface="Century Gothic" charset="0"/>
                <a:ea typeface="Century Gothic" charset="0"/>
                <a:cs typeface="Century Gothic" charset="0"/>
              </a:rPr>
              <a:t>Zievinger</a:t>
            </a:r>
            <a:endParaRPr sz="1000" b="1">
              <a:solidFill>
                <a:schemeClr val="bg1"/>
              </a:solidFill>
              <a:latin typeface="Century Gothic" charset="0"/>
              <a:ea typeface="Century Gothic" charset="0"/>
              <a:cs typeface="Century Gothic"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89126" cy="84770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29"/>
        <p:cNvGrpSpPr/>
        <p:nvPr/>
      </p:nvGrpSpPr>
      <p:grpSpPr>
        <a:xfrm>
          <a:off x="0" y="0"/>
          <a:ext cx="0" cy="0"/>
          <a:chOff x="0" y="0"/>
          <a:chExt cx="0" cy="0"/>
        </a:xfrm>
      </p:grpSpPr>
      <p:sp>
        <p:nvSpPr>
          <p:cNvPr id="833" name="Google Shape;833;gb0faff05ba_0_2"/>
          <p:cNvSpPr txBox="1">
            <a:spLocks noGrp="1"/>
          </p:cNvSpPr>
          <p:nvPr>
            <p:ph type="title"/>
          </p:nvPr>
        </p:nvSpPr>
        <p:spPr>
          <a:xfrm>
            <a:off x="713224" y="539500"/>
            <a:ext cx="7516375" cy="475500"/>
          </a:xfrm>
          <a:prstGeom prst="rect">
            <a:avLst/>
          </a:prstGeom>
          <a:noFill/>
          <a:ln>
            <a:noFill/>
          </a:ln>
        </p:spPr>
        <p:txBody>
          <a:bodyPr spcFirstLastPara="1" wrap="square" lIns="91425" tIns="91425" rIns="91425" bIns="91425" anchor="t" anchorCtr="0">
            <a:noAutofit/>
          </a:bodyPr>
          <a:lstStyle/>
          <a:p>
            <a:r>
              <a:rPr lang="en-US" b="1" dirty="0" smtClean="0">
                <a:latin typeface="Century Gothic"/>
                <a:ea typeface="Century Gothic" charset="0"/>
                <a:cs typeface="Century Gothic" charset="0"/>
              </a:rPr>
              <a:t>1.3 </a:t>
            </a:r>
            <a:r>
              <a:rPr lang="en-US" b="1" dirty="0">
                <a:latin typeface="Century Gothic"/>
                <a:ea typeface="Century Gothic" charset="0"/>
                <a:cs typeface="Century Gothic" charset="0"/>
              </a:rPr>
              <a:t>Text Analysis – Analysis of Sentiment Example</a:t>
            </a:r>
            <a:endParaRPr dirty="0">
              <a:latin typeface="Century Gothic"/>
            </a:endParaRPr>
          </a:p>
        </p:txBody>
      </p:sp>
      <p:pic>
        <p:nvPicPr>
          <p:cNvPr id="19" name="Content Placeholder 3"/>
          <p:cNvPicPr>
            <a:picLocks noChangeAspect="1"/>
          </p:cNvPicPr>
          <p:nvPr/>
        </p:nvPicPr>
        <p:blipFill rotWithShape="1">
          <a:blip r:embed="rId3">
            <a:extLst>
              <a:ext uri="{28A0092B-C50C-407E-A947-70E740481C1C}">
                <a14:useLocalDpi xmlns:a14="http://schemas.microsoft.com/office/drawing/2010/main" val="0"/>
              </a:ext>
            </a:extLst>
          </a:blip>
          <a:srcRect t="26321"/>
          <a:stretch/>
        </p:blipFill>
        <p:spPr>
          <a:xfrm>
            <a:off x="953688" y="1579419"/>
            <a:ext cx="7658297" cy="2752118"/>
          </a:xfrm>
          <a:prstGeom prst="rect">
            <a:avLst/>
          </a:prstGeom>
          <a:noFill/>
          <a:ln>
            <a:noFill/>
          </a:ln>
        </p:spPr>
      </p:pic>
      <p:sp>
        <p:nvSpPr>
          <p:cNvPr id="20" name="Frame 19"/>
          <p:cNvSpPr/>
          <p:nvPr/>
        </p:nvSpPr>
        <p:spPr>
          <a:xfrm>
            <a:off x="937064" y="1765958"/>
            <a:ext cx="1097280" cy="316601"/>
          </a:xfrm>
          <a:prstGeom prst="frame">
            <a:avLst>
              <a:gd name="adj1" fmla="val 5190"/>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Frame 20"/>
          <p:cNvSpPr/>
          <p:nvPr/>
        </p:nvSpPr>
        <p:spPr>
          <a:xfrm>
            <a:off x="985772" y="3065884"/>
            <a:ext cx="2231719" cy="316601"/>
          </a:xfrm>
          <a:prstGeom prst="frame">
            <a:avLst>
              <a:gd name="adj1" fmla="val 5190"/>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Frame 22"/>
          <p:cNvSpPr/>
          <p:nvPr/>
        </p:nvSpPr>
        <p:spPr>
          <a:xfrm>
            <a:off x="3190941" y="3321842"/>
            <a:ext cx="1358124" cy="817898"/>
          </a:xfrm>
          <a:prstGeom prst="frame">
            <a:avLst>
              <a:gd name="adj1" fmla="val 2620"/>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ame 23"/>
          <p:cNvSpPr/>
          <p:nvPr/>
        </p:nvSpPr>
        <p:spPr>
          <a:xfrm>
            <a:off x="3219805" y="2356794"/>
            <a:ext cx="1308239" cy="701811"/>
          </a:xfrm>
          <a:prstGeom prst="frame">
            <a:avLst>
              <a:gd name="adj1" fmla="val 2195"/>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Frame 26"/>
          <p:cNvSpPr/>
          <p:nvPr/>
        </p:nvSpPr>
        <p:spPr>
          <a:xfrm>
            <a:off x="938672" y="2154257"/>
            <a:ext cx="2231719" cy="316601"/>
          </a:xfrm>
          <a:prstGeom prst="frame">
            <a:avLst>
              <a:gd name="adj1" fmla="val 5190"/>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ame 24"/>
          <p:cNvSpPr/>
          <p:nvPr/>
        </p:nvSpPr>
        <p:spPr>
          <a:xfrm>
            <a:off x="3236431" y="1699266"/>
            <a:ext cx="1308239" cy="402118"/>
          </a:xfrm>
          <a:prstGeom prst="frame">
            <a:avLst>
              <a:gd name="adj1" fmla="val 5190"/>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589126" cy="847702"/>
          </a:xfrm>
          <a:prstGeom prst="rect">
            <a:avLst/>
          </a:prstGeom>
        </p:spPr>
      </p:pic>
      <p:sp>
        <p:nvSpPr>
          <p:cNvPr id="11" name="TextBox 10">
            <a:extLst>
              <a:ext uri="{FF2B5EF4-FFF2-40B4-BE49-F238E27FC236}">
                <a16:creationId xmlns:a16="http://schemas.microsoft.com/office/drawing/2014/main" xmlns="" id="{8C2E25E2-B86D-FB40-9540-CDE1FDD5C8F9}"/>
              </a:ext>
            </a:extLst>
          </p:cNvPr>
          <p:cNvSpPr txBox="1"/>
          <p:nvPr/>
        </p:nvSpPr>
        <p:spPr>
          <a:xfrm>
            <a:off x="8711301" y="4795263"/>
            <a:ext cx="346072"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dirty="0">
                <a:solidFill>
                  <a:schemeClr val="bg1">
                    <a:lumMod val="50000"/>
                  </a:schemeClr>
                </a:solidFill>
                <a:latin typeface="Century Gothic"/>
              </a:rPr>
              <a:t>8</a:t>
            </a:r>
            <a:r>
              <a:rPr lang="cs-CZ" sz="1100" b="1" dirty="0" smtClean="0">
                <a:solidFill>
                  <a:schemeClr val="bg1">
                    <a:lumMod val="50000"/>
                  </a:schemeClr>
                </a:solidFill>
                <a:latin typeface="Century Gothic"/>
              </a:rPr>
              <a:t>.</a:t>
            </a:r>
            <a:endParaRPr lang="en-US" sz="1100" b="1" dirty="0">
              <a:solidFill>
                <a:schemeClr val="bg1">
                  <a:lumMod val="50000"/>
                </a:schemeClr>
              </a:solidFill>
              <a:latin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25"/>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2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xit" presetSubtype="0" fill="hold" grpId="1" nodeType="withEffect">
                                  <p:stCondLst>
                                    <p:cond delay="0"/>
                                  </p:stCondLst>
                                  <p:childTnLst>
                                    <p:set>
                                      <p:cBhvr>
                                        <p:cTn id="28" dur="1" fill="hold">
                                          <p:stCondLst>
                                            <p:cond delay="0"/>
                                          </p:stCondLst>
                                        </p:cTn>
                                        <p:tgtEl>
                                          <p:spTgt spid="24"/>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2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1" grpId="0" animBg="1"/>
      <p:bldP spid="23" grpId="0" animBg="1"/>
      <p:bldP spid="24" grpId="0" animBg="1"/>
      <p:bldP spid="24" grpId="1" animBg="1"/>
      <p:bldP spid="27" grpId="0" animBg="1"/>
      <p:bldP spid="27" grpId="1" animBg="1"/>
      <p:bldP spid="25" grpId="0" animBg="1"/>
      <p:bldP spid="25"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17"/>
        <p:cNvGrpSpPr/>
        <p:nvPr/>
      </p:nvGrpSpPr>
      <p:grpSpPr>
        <a:xfrm>
          <a:off x="0" y="0"/>
          <a:ext cx="0" cy="0"/>
          <a:chOff x="0" y="0"/>
          <a:chExt cx="0" cy="0"/>
        </a:xfrm>
      </p:grpSpPr>
      <p:sp>
        <p:nvSpPr>
          <p:cNvPr id="820" name="Google Shape;820;p15"/>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r>
              <a:rPr lang="en-US" b="1" dirty="0" smtClean="0">
                <a:latin typeface="Century Gothic"/>
                <a:ea typeface="Century Gothic" charset="0"/>
                <a:cs typeface="Century Gothic" charset="0"/>
              </a:rPr>
              <a:t>1.3 </a:t>
            </a:r>
            <a:r>
              <a:rPr lang="en-US" b="1" dirty="0">
                <a:latin typeface="Century Gothic"/>
                <a:ea typeface="Century Gothic" charset="0"/>
                <a:cs typeface="Century Gothic" charset="0"/>
              </a:rPr>
              <a:t>Text Analysis – Analysis of Emotion </a:t>
            </a:r>
            <a:r>
              <a:rPr lang="en-US" b="1" baseline="30000" dirty="0">
                <a:latin typeface="Century Gothic"/>
                <a:ea typeface="Century Gothic" charset="0"/>
                <a:cs typeface="Century Gothic" charset="0"/>
              </a:rPr>
              <a:t>1</a:t>
            </a:r>
          </a:p>
        </p:txBody>
      </p:sp>
      <p:sp>
        <p:nvSpPr>
          <p:cNvPr id="22" name="Content Placeholder 2"/>
          <p:cNvSpPr txBox="1">
            <a:spLocks/>
          </p:cNvSpPr>
          <p:nvPr/>
        </p:nvSpPr>
        <p:spPr>
          <a:xfrm>
            <a:off x="713225" y="1534860"/>
            <a:ext cx="7717500" cy="3447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Fredoka One"/>
              <a:buNone/>
              <a:defRPr sz="1800" b="0" i="0" u="none" strike="noStrike" cap="none">
                <a:solidFill>
                  <a:schemeClr val="dk1"/>
                </a:solidFill>
                <a:latin typeface="Fredoka One"/>
                <a:ea typeface="Fredoka One"/>
                <a:cs typeface="Fredoka One"/>
                <a:sym typeface="Fredoka One"/>
              </a:defRPr>
            </a:lvl1pPr>
            <a:lvl2pPr marL="914400" marR="0" lvl="1" indent="-317500" algn="l" rtl="0">
              <a:lnSpc>
                <a:spcPct val="115000"/>
              </a:lnSpc>
              <a:spcBef>
                <a:spcPts val="0"/>
              </a:spcBef>
              <a:spcAft>
                <a:spcPts val="0"/>
              </a:spcAft>
              <a:buClr>
                <a:schemeClr val="dk2"/>
              </a:buClr>
              <a:buSzPts val="1400"/>
              <a:buFont typeface="Comfortaa"/>
              <a:buNone/>
              <a:defRPr sz="1400" b="0" i="0" u="none" strike="noStrike" cap="none">
                <a:solidFill>
                  <a:schemeClr val="dk2"/>
                </a:solidFill>
                <a:latin typeface="Comfortaa"/>
                <a:ea typeface="Comfortaa"/>
                <a:cs typeface="Comfortaa"/>
                <a:sym typeface="Comfortaa"/>
              </a:defRPr>
            </a:lvl2pPr>
            <a:lvl3pPr marL="1371600" marR="0" lvl="2" indent="-317500" algn="l" rtl="0">
              <a:lnSpc>
                <a:spcPct val="115000"/>
              </a:lnSpc>
              <a:spcBef>
                <a:spcPts val="1600"/>
              </a:spcBef>
              <a:spcAft>
                <a:spcPts val="0"/>
              </a:spcAft>
              <a:buClr>
                <a:schemeClr val="dk2"/>
              </a:buClr>
              <a:buSzPts val="1400"/>
              <a:buFont typeface="Comfortaa"/>
              <a:buNone/>
              <a:defRPr sz="1400" b="0" i="0" u="none" strike="noStrike" cap="none">
                <a:solidFill>
                  <a:schemeClr val="dk2"/>
                </a:solidFill>
                <a:latin typeface="Comfortaa"/>
                <a:ea typeface="Comfortaa"/>
                <a:cs typeface="Comfortaa"/>
                <a:sym typeface="Comfortaa"/>
              </a:defRPr>
            </a:lvl3pPr>
            <a:lvl4pPr marL="1828800" marR="0" lvl="3" indent="-317500" algn="l" rtl="0">
              <a:lnSpc>
                <a:spcPct val="115000"/>
              </a:lnSpc>
              <a:spcBef>
                <a:spcPts val="1600"/>
              </a:spcBef>
              <a:spcAft>
                <a:spcPts val="0"/>
              </a:spcAft>
              <a:buClr>
                <a:schemeClr val="dk2"/>
              </a:buClr>
              <a:buSzPts val="1400"/>
              <a:buFont typeface="Comfortaa"/>
              <a:buNone/>
              <a:defRPr sz="1400" b="0" i="0" u="none" strike="noStrike" cap="none">
                <a:solidFill>
                  <a:schemeClr val="dk2"/>
                </a:solidFill>
                <a:latin typeface="Comfortaa"/>
                <a:ea typeface="Comfortaa"/>
                <a:cs typeface="Comfortaa"/>
                <a:sym typeface="Comfortaa"/>
              </a:defRPr>
            </a:lvl4pPr>
            <a:lvl5pPr marL="2286000" marR="0" lvl="4" indent="-317500" algn="l" rtl="0">
              <a:lnSpc>
                <a:spcPct val="115000"/>
              </a:lnSpc>
              <a:spcBef>
                <a:spcPts val="1600"/>
              </a:spcBef>
              <a:spcAft>
                <a:spcPts val="0"/>
              </a:spcAft>
              <a:buClr>
                <a:schemeClr val="dk2"/>
              </a:buClr>
              <a:buSzPts val="1400"/>
              <a:buFont typeface="Comfortaa"/>
              <a:buNone/>
              <a:defRPr sz="1400" b="0" i="0" u="none" strike="noStrike" cap="none">
                <a:solidFill>
                  <a:schemeClr val="dk2"/>
                </a:solidFill>
                <a:latin typeface="Comfortaa"/>
                <a:ea typeface="Comfortaa"/>
                <a:cs typeface="Comfortaa"/>
                <a:sym typeface="Comfortaa"/>
              </a:defRPr>
            </a:lvl5pPr>
            <a:lvl6pPr marL="2743200" marR="0" lvl="5" indent="-317500" algn="l" rtl="0">
              <a:lnSpc>
                <a:spcPct val="115000"/>
              </a:lnSpc>
              <a:spcBef>
                <a:spcPts val="1600"/>
              </a:spcBef>
              <a:spcAft>
                <a:spcPts val="0"/>
              </a:spcAft>
              <a:buClr>
                <a:schemeClr val="dk2"/>
              </a:buClr>
              <a:buSzPts val="1400"/>
              <a:buFont typeface="Comfortaa"/>
              <a:buNone/>
              <a:defRPr sz="1400" b="0" i="0" u="none" strike="noStrike" cap="none">
                <a:solidFill>
                  <a:schemeClr val="dk2"/>
                </a:solidFill>
                <a:latin typeface="Comfortaa"/>
                <a:ea typeface="Comfortaa"/>
                <a:cs typeface="Comfortaa"/>
                <a:sym typeface="Comfortaa"/>
              </a:defRPr>
            </a:lvl6pPr>
            <a:lvl7pPr marL="3200400" marR="0" lvl="6" indent="-317500" algn="l" rtl="0">
              <a:lnSpc>
                <a:spcPct val="115000"/>
              </a:lnSpc>
              <a:spcBef>
                <a:spcPts val="1600"/>
              </a:spcBef>
              <a:spcAft>
                <a:spcPts val="0"/>
              </a:spcAft>
              <a:buClr>
                <a:schemeClr val="dk2"/>
              </a:buClr>
              <a:buSzPts val="1400"/>
              <a:buFont typeface="Comfortaa"/>
              <a:buNone/>
              <a:defRPr sz="1400" b="0" i="0" u="none" strike="noStrike" cap="none">
                <a:solidFill>
                  <a:schemeClr val="dk2"/>
                </a:solidFill>
                <a:latin typeface="Comfortaa"/>
                <a:ea typeface="Comfortaa"/>
                <a:cs typeface="Comfortaa"/>
                <a:sym typeface="Comfortaa"/>
              </a:defRPr>
            </a:lvl7pPr>
            <a:lvl8pPr marL="3657600" marR="0" lvl="7" indent="-317500" algn="l" rtl="0">
              <a:lnSpc>
                <a:spcPct val="115000"/>
              </a:lnSpc>
              <a:spcBef>
                <a:spcPts val="1600"/>
              </a:spcBef>
              <a:spcAft>
                <a:spcPts val="0"/>
              </a:spcAft>
              <a:buClr>
                <a:schemeClr val="dk2"/>
              </a:buClr>
              <a:buSzPts val="1400"/>
              <a:buFont typeface="Comfortaa"/>
              <a:buNone/>
              <a:defRPr sz="1400" b="0" i="0" u="none" strike="noStrike" cap="none">
                <a:solidFill>
                  <a:schemeClr val="dk2"/>
                </a:solidFill>
                <a:latin typeface="Comfortaa"/>
                <a:ea typeface="Comfortaa"/>
                <a:cs typeface="Comfortaa"/>
                <a:sym typeface="Comfortaa"/>
              </a:defRPr>
            </a:lvl8pPr>
            <a:lvl9pPr marL="4114800" marR="0" lvl="8" indent="-317500" algn="l" rtl="0">
              <a:lnSpc>
                <a:spcPct val="115000"/>
              </a:lnSpc>
              <a:spcBef>
                <a:spcPts val="1600"/>
              </a:spcBef>
              <a:spcAft>
                <a:spcPts val="1600"/>
              </a:spcAft>
              <a:buClr>
                <a:schemeClr val="dk2"/>
              </a:buClr>
              <a:buSzPts val="1400"/>
              <a:buFont typeface="Comfortaa"/>
              <a:buNone/>
              <a:defRPr sz="1400" b="0" i="0" u="none" strike="noStrike" cap="none">
                <a:solidFill>
                  <a:schemeClr val="dk2"/>
                </a:solidFill>
                <a:latin typeface="Comfortaa"/>
                <a:ea typeface="Comfortaa"/>
                <a:cs typeface="Comfortaa"/>
                <a:sym typeface="Comfortaa"/>
              </a:defRPr>
            </a:lvl9pPr>
          </a:lstStyle>
          <a:p>
            <a:pPr>
              <a:buClr>
                <a:srgbClr val="000000"/>
              </a:buClr>
              <a:buFont typeface="+mj-lt"/>
              <a:buAutoNum type="arabicPeriod"/>
            </a:pPr>
            <a:r>
              <a:rPr lang="en-GB" b="1" dirty="0">
                <a:solidFill>
                  <a:srgbClr val="000000"/>
                </a:solidFill>
                <a:latin typeface="Century Gothic" charset="0"/>
                <a:ea typeface="Century Gothic" charset="0"/>
                <a:cs typeface="Century Gothic" charset="0"/>
              </a:rPr>
              <a:t>General: </a:t>
            </a:r>
            <a:r>
              <a:rPr lang="en-GB" dirty="0">
                <a:solidFill>
                  <a:srgbClr val="000000"/>
                </a:solidFill>
                <a:latin typeface="Century Gothic" charset="0"/>
                <a:ea typeface="Century Gothic" charset="0"/>
                <a:cs typeface="Century Gothic" charset="0"/>
              </a:rPr>
              <a:t>Full document</a:t>
            </a:r>
          </a:p>
          <a:p>
            <a:pPr>
              <a:buClr>
                <a:srgbClr val="000000"/>
              </a:buClr>
              <a:buFont typeface="+mj-lt"/>
              <a:buAutoNum type="arabicPeriod"/>
            </a:pPr>
            <a:r>
              <a:rPr lang="en-GB" b="1" dirty="0">
                <a:solidFill>
                  <a:srgbClr val="000000"/>
                </a:solidFill>
                <a:latin typeface="Century Gothic" charset="0"/>
                <a:ea typeface="Century Gothic" charset="0"/>
                <a:cs typeface="Century Gothic" charset="0"/>
              </a:rPr>
              <a:t>Specific: </a:t>
            </a:r>
            <a:r>
              <a:rPr lang="en-GB" dirty="0">
                <a:solidFill>
                  <a:srgbClr val="000000"/>
                </a:solidFill>
                <a:latin typeface="Century Gothic" charset="0"/>
                <a:ea typeface="Century Gothic" charset="0"/>
                <a:cs typeface="Century Gothic" charset="0"/>
              </a:rPr>
              <a:t>Entities and Keywords</a:t>
            </a:r>
            <a:endParaRPr lang="en-US" dirty="0">
              <a:solidFill>
                <a:srgbClr val="000000"/>
              </a:solidFill>
              <a:latin typeface="Century Gothic" charset="0"/>
              <a:ea typeface="Century Gothic" charset="0"/>
              <a:cs typeface="Century Gothic" charset="0"/>
            </a:endParaRPr>
          </a:p>
          <a:p>
            <a:pPr marL="1339850" lvl="2" indent="-285750">
              <a:lnSpc>
                <a:spcPct val="100000"/>
              </a:lnSpc>
              <a:buClr>
                <a:srgbClr val="000000"/>
              </a:buClr>
              <a:buFont typeface="Arial" charset="0"/>
              <a:buChar char="•"/>
            </a:pPr>
            <a:r>
              <a:rPr lang="en-US" sz="1600" dirty="0">
                <a:solidFill>
                  <a:srgbClr val="000000"/>
                </a:solidFill>
                <a:latin typeface="Century Gothic"/>
                <a:ea typeface="Century Gothic" charset="0"/>
                <a:cs typeface="Century Gothic" charset="0"/>
              </a:rPr>
              <a:t>Emotion Score = overall emotional leaning of the text. </a:t>
            </a:r>
            <a:endParaRPr lang="en-US" sz="1600" dirty="0">
              <a:solidFill>
                <a:srgbClr val="000000"/>
              </a:solidFill>
              <a:latin typeface="Century Gothic" charset="0"/>
              <a:ea typeface="Century Gothic" charset="0"/>
              <a:cs typeface="Century Gothic" charset="0"/>
            </a:endParaRPr>
          </a:p>
          <a:p>
            <a:pPr marL="1854200" lvl="3" indent="-342900">
              <a:lnSpc>
                <a:spcPct val="100000"/>
              </a:lnSpc>
              <a:buClr>
                <a:srgbClr val="000000"/>
              </a:buClr>
              <a:buFont typeface="+mj-lt"/>
              <a:buAutoNum type="arabicPeriod"/>
            </a:pPr>
            <a:r>
              <a:rPr lang="en-US" sz="1600" dirty="0">
                <a:solidFill>
                  <a:srgbClr val="000000"/>
                </a:solidFill>
                <a:latin typeface="Century Gothic" charset="0"/>
                <a:ea typeface="Century Gothic" charset="0"/>
                <a:cs typeface="Century Gothic" charset="0"/>
              </a:rPr>
              <a:t>Sad</a:t>
            </a:r>
          </a:p>
          <a:p>
            <a:pPr marL="1854200" lvl="3" indent="-342900">
              <a:lnSpc>
                <a:spcPct val="100000"/>
              </a:lnSpc>
              <a:buClr>
                <a:srgbClr val="000000"/>
              </a:buClr>
              <a:buFont typeface="+mj-lt"/>
              <a:buAutoNum type="arabicPeriod"/>
            </a:pPr>
            <a:r>
              <a:rPr lang="en-US" sz="1600" dirty="0">
                <a:solidFill>
                  <a:srgbClr val="000000"/>
                </a:solidFill>
                <a:latin typeface="Century Gothic" charset="0"/>
                <a:ea typeface="Century Gothic" charset="0"/>
                <a:cs typeface="Century Gothic" charset="0"/>
              </a:rPr>
              <a:t>Happy</a:t>
            </a:r>
          </a:p>
          <a:p>
            <a:pPr marL="1854200" lvl="3" indent="-342900">
              <a:lnSpc>
                <a:spcPct val="100000"/>
              </a:lnSpc>
              <a:buClr>
                <a:srgbClr val="000000"/>
              </a:buClr>
              <a:buFont typeface="+mj-lt"/>
              <a:buAutoNum type="arabicPeriod"/>
            </a:pPr>
            <a:r>
              <a:rPr lang="en-US" sz="1600" dirty="0">
                <a:solidFill>
                  <a:srgbClr val="000000"/>
                </a:solidFill>
                <a:latin typeface="Century Gothic" charset="0"/>
                <a:ea typeface="Century Gothic" charset="0"/>
                <a:cs typeface="Century Gothic" charset="0"/>
              </a:rPr>
              <a:t>Fear</a:t>
            </a:r>
          </a:p>
          <a:p>
            <a:pPr marL="1854200" lvl="3" indent="-342900">
              <a:lnSpc>
                <a:spcPct val="100000"/>
              </a:lnSpc>
              <a:buClr>
                <a:srgbClr val="000000"/>
              </a:buClr>
              <a:buFont typeface="+mj-lt"/>
              <a:buAutoNum type="arabicPeriod"/>
            </a:pPr>
            <a:r>
              <a:rPr lang="en-US" sz="1600" dirty="0">
                <a:solidFill>
                  <a:srgbClr val="000000"/>
                </a:solidFill>
                <a:latin typeface="Century Gothic" charset="0"/>
                <a:ea typeface="Century Gothic" charset="0"/>
                <a:cs typeface="Century Gothic" charset="0"/>
              </a:rPr>
              <a:t>Disgust</a:t>
            </a:r>
          </a:p>
          <a:p>
            <a:pPr marL="1854200" lvl="3" indent="-342900">
              <a:lnSpc>
                <a:spcPct val="100000"/>
              </a:lnSpc>
              <a:buClr>
                <a:srgbClr val="000000"/>
              </a:buClr>
              <a:buFont typeface="+mj-lt"/>
              <a:buAutoNum type="arabicPeriod"/>
            </a:pPr>
            <a:r>
              <a:rPr lang="en-US" sz="1600" dirty="0">
                <a:solidFill>
                  <a:srgbClr val="000000"/>
                </a:solidFill>
                <a:latin typeface="Century Gothic" charset="0"/>
                <a:ea typeface="Century Gothic" charset="0"/>
                <a:cs typeface="Century Gothic" charset="0"/>
              </a:rPr>
              <a:t>Anger</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89126" cy="847702"/>
          </a:xfrm>
          <a:prstGeom prst="rect">
            <a:avLst/>
          </a:prstGeom>
        </p:spPr>
      </p:pic>
      <p:sp>
        <p:nvSpPr>
          <p:cNvPr id="5" name="TextBox 4">
            <a:extLst>
              <a:ext uri="{FF2B5EF4-FFF2-40B4-BE49-F238E27FC236}">
                <a16:creationId xmlns:a16="http://schemas.microsoft.com/office/drawing/2014/main" xmlns="" id="{8C2E25E2-B86D-FB40-9540-CDE1FDD5C8F9}"/>
              </a:ext>
            </a:extLst>
          </p:cNvPr>
          <p:cNvSpPr txBox="1"/>
          <p:nvPr/>
        </p:nvSpPr>
        <p:spPr>
          <a:xfrm>
            <a:off x="8711301" y="4795263"/>
            <a:ext cx="346072"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dirty="0">
                <a:solidFill>
                  <a:schemeClr val="bg1">
                    <a:lumMod val="50000"/>
                  </a:schemeClr>
                </a:solidFill>
                <a:latin typeface="Century Gothic"/>
              </a:rPr>
              <a:t>9</a:t>
            </a:r>
            <a:r>
              <a:rPr lang="cs-CZ" sz="1100" b="1" dirty="0" smtClean="0">
                <a:solidFill>
                  <a:schemeClr val="bg1">
                    <a:lumMod val="50000"/>
                  </a:schemeClr>
                </a:solidFill>
                <a:latin typeface="Century Gothic"/>
              </a:rPr>
              <a:t>.</a:t>
            </a:r>
            <a:endParaRPr lang="en-US" sz="1100" b="1" dirty="0">
              <a:solidFill>
                <a:schemeClr val="bg1">
                  <a:lumMod val="50000"/>
                </a:schemeClr>
              </a:solidFill>
              <a:latin typeface="Century Gothic"/>
            </a:endParaRPr>
          </a:p>
        </p:txBody>
      </p:sp>
    </p:spTree>
    <p:extLst>
      <p:ext uri="{BB962C8B-B14F-4D97-AF65-F5344CB8AC3E}">
        <p14:creationId xmlns:p14="http://schemas.microsoft.com/office/powerpoint/2010/main" val="132757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17"/>
        <p:cNvGrpSpPr/>
        <p:nvPr/>
      </p:nvGrpSpPr>
      <p:grpSpPr>
        <a:xfrm>
          <a:off x="0" y="0"/>
          <a:ext cx="0" cy="0"/>
          <a:chOff x="0" y="0"/>
          <a:chExt cx="0" cy="0"/>
        </a:xfrm>
      </p:grpSpPr>
      <p:sp>
        <p:nvSpPr>
          <p:cNvPr id="820" name="Google Shape;820;p15"/>
          <p:cNvSpPr txBox="1">
            <a:spLocks noGrp="1"/>
          </p:cNvSpPr>
          <p:nvPr>
            <p:ph type="title"/>
          </p:nvPr>
        </p:nvSpPr>
        <p:spPr>
          <a:xfrm>
            <a:off x="724008" y="539500"/>
            <a:ext cx="7659596" cy="497066"/>
          </a:xfrm>
          <a:prstGeom prst="rect">
            <a:avLst/>
          </a:prstGeom>
          <a:noFill/>
          <a:ln>
            <a:noFill/>
          </a:ln>
        </p:spPr>
        <p:txBody>
          <a:bodyPr spcFirstLastPara="1" wrap="square" lIns="91425" tIns="91425" rIns="91425" bIns="91425" anchor="t" anchorCtr="0">
            <a:noAutofit/>
          </a:bodyPr>
          <a:lstStyle/>
          <a:p>
            <a:r>
              <a:rPr lang="en-US" b="1" dirty="0" smtClean="0">
                <a:latin typeface="Century Gothic"/>
                <a:ea typeface="Century Gothic" charset="0"/>
                <a:cs typeface="Century Gothic" charset="0"/>
              </a:rPr>
              <a:t>1.3 </a:t>
            </a:r>
            <a:r>
              <a:rPr lang="en-US" b="1" dirty="0">
                <a:latin typeface="Century Gothic"/>
                <a:ea typeface="Century Gothic" charset="0"/>
                <a:cs typeface="Century Gothic" charset="0"/>
              </a:rPr>
              <a:t>Text Analysis – Analysis of Emotion Example</a:t>
            </a:r>
            <a:endParaRPr b="1" dirty="0">
              <a:latin typeface="Century Gothic"/>
              <a:ea typeface="Century Gothic" charset="0"/>
              <a:cs typeface="Century Gothic" charset="0"/>
            </a:endParaRPr>
          </a:p>
        </p:txBody>
      </p:sp>
      <p:pic>
        <p:nvPicPr>
          <p:cNvPr id="4" name="Content Placeholder 10"/>
          <p:cNvPicPr>
            <a:picLocks noChangeAspect="1"/>
          </p:cNvPicPr>
          <p:nvPr/>
        </p:nvPicPr>
        <p:blipFill rotWithShape="1">
          <a:blip r:embed="rId3">
            <a:extLst>
              <a:ext uri="{28A0092B-C50C-407E-A947-70E740481C1C}">
                <a14:useLocalDpi xmlns:a14="http://schemas.microsoft.com/office/drawing/2010/main" val="0"/>
              </a:ext>
            </a:extLst>
          </a:blip>
          <a:srcRect t="42494"/>
          <a:stretch/>
        </p:blipFill>
        <p:spPr>
          <a:xfrm>
            <a:off x="713225" y="1305315"/>
            <a:ext cx="8026827" cy="1764893"/>
          </a:xfrm>
          <a:prstGeom prst="rect">
            <a:avLst/>
          </a:prstGeom>
          <a:noFill/>
          <a:ln>
            <a:noFill/>
          </a:ln>
        </p:spPr>
      </p:pic>
      <p:sp>
        <p:nvSpPr>
          <p:cNvPr id="6" name="Frame 5"/>
          <p:cNvSpPr/>
          <p:nvPr/>
        </p:nvSpPr>
        <p:spPr>
          <a:xfrm>
            <a:off x="765041" y="1393319"/>
            <a:ext cx="1268290" cy="321151"/>
          </a:xfrm>
          <a:prstGeom prst="frame">
            <a:avLst>
              <a:gd name="adj1" fmla="val 5190"/>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rame 6"/>
          <p:cNvSpPr/>
          <p:nvPr/>
        </p:nvSpPr>
        <p:spPr>
          <a:xfrm>
            <a:off x="765041" y="1714470"/>
            <a:ext cx="2285840" cy="1263386"/>
          </a:xfrm>
          <a:prstGeom prst="frame">
            <a:avLst>
              <a:gd name="adj1" fmla="val 2202"/>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3226" y="3034508"/>
            <a:ext cx="7915816" cy="2108992"/>
          </a:xfrm>
          <a:prstGeom prst="rect">
            <a:avLst/>
          </a:prstGeom>
        </p:spPr>
      </p:pic>
      <p:sp>
        <p:nvSpPr>
          <p:cNvPr id="9" name="Frame 8"/>
          <p:cNvSpPr/>
          <p:nvPr/>
        </p:nvSpPr>
        <p:spPr>
          <a:xfrm>
            <a:off x="725417" y="2977856"/>
            <a:ext cx="1949625" cy="479826"/>
          </a:xfrm>
          <a:prstGeom prst="frame">
            <a:avLst>
              <a:gd name="adj1" fmla="val 5190"/>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ame 9"/>
          <p:cNvSpPr/>
          <p:nvPr/>
        </p:nvSpPr>
        <p:spPr>
          <a:xfrm>
            <a:off x="725417" y="3457682"/>
            <a:ext cx="2198156" cy="1598790"/>
          </a:xfrm>
          <a:prstGeom prst="frame">
            <a:avLst>
              <a:gd name="adj1" fmla="val 1737"/>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589126" cy="847702"/>
          </a:xfrm>
          <a:prstGeom prst="rect">
            <a:avLst/>
          </a:prstGeom>
        </p:spPr>
      </p:pic>
      <p:sp>
        <p:nvSpPr>
          <p:cNvPr id="12" name="TextBox 11">
            <a:extLst>
              <a:ext uri="{FF2B5EF4-FFF2-40B4-BE49-F238E27FC236}">
                <a16:creationId xmlns:a16="http://schemas.microsoft.com/office/drawing/2014/main" xmlns="" id="{8C2E25E2-B86D-FB40-9540-CDE1FDD5C8F9}"/>
              </a:ext>
            </a:extLst>
          </p:cNvPr>
          <p:cNvSpPr txBox="1"/>
          <p:nvPr/>
        </p:nvSpPr>
        <p:spPr>
          <a:xfrm>
            <a:off x="8711301" y="4794862"/>
            <a:ext cx="432699"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smtClean="0">
                <a:solidFill>
                  <a:schemeClr val="bg1">
                    <a:lumMod val="50000"/>
                  </a:schemeClr>
                </a:solidFill>
                <a:latin typeface="Century Gothic"/>
              </a:rPr>
              <a:t>10</a:t>
            </a:r>
            <a:r>
              <a:rPr lang="cs-CZ" sz="1100" b="1" dirty="0" smtClean="0">
                <a:solidFill>
                  <a:schemeClr val="bg1">
                    <a:lumMod val="50000"/>
                  </a:schemeClr>
                </a:solidFill>
                <a:latin typeface="Century Gothic"/>
              </a:rPr>
              <a:t>.</a:t>
            </a:r>
            <a:endParaRPr lang="en-US" sz="1100" b="1" dirty="0">
              <a:solidFill>
                <a:schemeClr val="bg1">
                  <a:lumMod val="50000"/>
                </a:schemeClr>
              </a:solidFill>
              <a:latin typeface="Century Gothic"/>
            </a:endParaRPr>
          </a:p>
        </p:txBody>
      </p:sp>
    </p:spTree>
    <p:extLst>
      <p:ext uri="{BB962C8B-B14F-4D97-AF65-F5344CB8AC3E}">
        <p14:creationId xmlns:p14="http://schemas.microsoft.com/office/powerpoint/2010/main" val="955048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6"/>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17"/>
        <p:cNvGrpSpPr/>
        <p:nvPr/>
      </p:nvGrpSpPr>
      <p:grpSpPr>
        <a:xfrm>
          <a:off x="0" y="0"/>
          <a:ext cx="0" cy="0"/>
          <a:chOff x="0" y="0"/>
          <a:chExt cx="0" cy="0"/>
        </a:xfrm>
      </p:grpSpPr>
      <p:sp>
        <p:nvSpPr>
          <p:cNvPr id="820" name="Google Shape;820;p15"/>
          <p:cNvSpPr txBox="1">
            <a:spLocks noGrp="1"/>
          </p:cNvSpPr>
          <p:nvPr>
            <p:ph type="title"/>
          </p:nvPr>
        </p:nvSpPr>
        <p:spPr>
          <a:xfrm>
            <a:off x="713225" y="539500"/>
            <a:ext cx="7699255" cy="486283"/>
          </a:xfrm>
          <a:prstGeom prst="rect">
            <a:avLst/>
          </a:prstGeom>
          <a:noFill/>
          <a:ln>
            <a:noFill/>
          </a:ln>
        </p:spPr>
        <p:txBody>
          <a:bodyPr spcFirstLastPara="1" wrap="square" lIns="91425" tIns="91425" rIns="91425" bIns="91425" anchor="t" anchorCtr="0">
            <a:noAutofit/>
          </a:bodyPr>
          <a:lstStyle/>
          <a:p>
            <a:r>
              <a:rPr lang="en-US" b="1" dirty="0" smtClean="0">
                <a:latin typeface="Century Gothic"/>
                <a:ea typeface="Century Gothic" charset="0"/>
                <a:cs typeface="Century Gothic" charset="0"/>
              </a:rPr>
              <a:t>1.3 </a:t>
            </a:r>
            <a:r>
              <a:rPr lang="en-US" b="1" dirty="0">
                <a:latin typeface="Century Gothic"/>
                <a:ea typeface="Century Gothic" charset="0"/>
                <a:cs typeface="Century Gothic" charset="0"/>
              </a:rPr>
              <a:t>Text Analysis – Analysis of Emotion Example</a:t>
            </a:r>
            <a:endParaRPr b="1" dirty="0">
              <a:latin typeface="Century Gothic"/>
              <a:ea typeface="Century Gothic" charset="0"/>
              <a:cs typeface="Century Gothic" charset="0"/>
            </a:endParaRPr>
          </a:p>
        </p:txBody>
      </p:sp>
      <p:pic>
        <p:nvPicPr>
          <p:cNvPr id="11"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779" y="1740041"/>
            <a:ext cx="8440466" cy="2231272"/>
          </a:xfrm>
          <a:prstGeom prst="rect">
            <a:avLst/>
          </a:prstGeom>
          <a:noFill/>
          <a:ln>
            <a:noFill/>
          </a:ln>
        </p:spPr>
      </p:pic>
      <p:sp>
        <p:nvSpPr>
          <p:cNvPr id="12" name="Frame 11"/>
          <p:cNvSpPr/>
          <p:nvPr/>
        </p:nvSpPr>
        <p:spPr>
          <a:xfrm>
            <a:off x="470777" y="1675615"/>
            <a:ext cx="2233666" cy="489846"/>
          </a:xfrm>
          <a:prstGeom prst="frame">
            <a:avLst>
              <a:gd name="adj1" fmla="val 5190"/>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ame 12"/>
          <p:cNvSpPr/>
          <p:nvPr/>
        </p:nvSpPr>
        <p:spPr>
          <a:xfrm>
            <a:off x="470777" y="2165461"/>
            <a:ext cx="2351098" cy="1641769"/>
          </a:xfrm>
          <a:prstGeom prst="frame">
            <a:avLst>
              <a:gd name="adj1" fmla="val 1772"/>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589126" cy="847702"/>
          </a:xfrm>
          <a:prstGeom prst="rect">
            <a:avLst/>
          </a:prstGeom>
        </p:spPr>
      </p:pic>
      <p:sp>
        <p:nvSpPr>
          <p:cNvPr id="7" name="TextBox 6">
            <a:extLst>
              <a:ext uri="{FF2B5EF4-FFF2-40B4-BE49-F238E27FC236}">
                <a16:creationId xmlns:a16="http://schemas.microsoft.com/office/drawing/2014/main" xmlns="" id="{8C2E25E2-B86D-FB40-9540-CDE1FDD5C8F9}"/>
              </a:ext>
            </a:extLst>
          </p:cNvPr>
          <p:cNvSpPr txBox="1"/>
          <p:nvPr/>
        </p:nvSpPr>
        <p:spPr>
          <a:xfrm>
            <a:off x="8711301" y="4794862"/>
            <a:ext cx="432699"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dirty="0" smtClean="0">
                <a:solidFill>
                  <a:schemeClr val="bg1">
                    <a:lumMod val="50000"/>
                  </a:schemeClr>
                </a:solidFill>
                <a:latin typeface="Century Gothic"/>
              </a:rPr>
              <a:t>11</a:t>
            </a:r>
            <a:r>
              <a:rPr lang="cs-CZ" sz="1100" b="1" dirty="0" smtClean="0">
                <a:solidFill>
                  <a:schemeClr val="bg1">
                    <a:lumMod val="50000"/>
                  </a:schemeClr>
                </a:solidFill>
                <a:latin typeface="Century Gothic"/>
              </a:rPr>
              <a:t>.</a:t>
            </a:r>
            <a:endParaRPr lang="en-US" sz="1100" b="1" dirty="0">
              <a:solidFill>
                <a:schemeClr val="bg1">
                  <a:lumMod val="50000"/>
                </a:schemeClr>
              </a:solidFill>
              <a:latin typeface="Century Gothic"/>
            </a:endParaRPr>
          </a:p>
        </p:txBody>
      </p:sp>
    </p:spTree>
    <p:extLst>
      <p:ext uri="{BB962C8B-B14F-4D97-AF65-F5344CB8AC3E}">
        <p14:creationId xmlns:p14="http://schemas.microsoft.com/office/powerpoint/2010/main" val="1322103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17"/>
        <p:cNvGrpSpPr/>
        <p:nvPr/>
      </p:nvGrpSpPr>
      <p:grpSpPr>
        <a:xfrm>
          <a:off x="0" y="0"/>
          <a:ext cx="0" cy="0"/>
          <a:chOff x="0" y="0"/>
          <a:chExt cx="0" cy="0"/>
        </a:xfrm>
      </p:grpSpPr>
      <p:sp>
        <p:nvSpPr>
          <p:cNvPr id="820" name="Google Shape;820;p15"/>
          <p:cNvSpPr txBox="1">
            <a:spLocks noGrp="1"/>
          </p:cNvSpPr>
          <p:nvPr>
            <p:ph type="title"/>
          </p:nvPr>
        </p:nvSpPr>
        <p:spPr>
          <a:xfrm>
            <a:off x="713225" y="539500"/>
            <a:ext cx="9050885" cy="486283"/>
          </a:xfrm>
          <a:prstGeom prst="rect">
            <a:avLst/>
          </a:prstGeom>
          <a:noFill/>
          <a:ln>
            <a:noFill/>
          </a:ln>
        </p:spPr>
        <p:txBody>
          <a:bodyPr spcFirstLastPara="1" wrap="square" lIns="91425" tIns="91425" rIns="91425" bIns="91425" anchor="t" anchorCtr="0">
            <a:noAutofit/>
          </a:bodyPr>
          <a:lstStyle/>
          <a:p>
            <a:r>
              <a:rPr lang="en-US" b="1" dirty="0" smtClean="0">
                <a:latin typeface="Century Gothic"/>
                <a:ea typeface="Century Gothic" charset="0"/>
                <a:cs typeface="Century Gothic" charset="0"/>
              </a:rPr>
              <a:t>1.3 </a:t>
            </a:r>
            <a:r>
              <a:rPr lang="en-US" b="1" dirty="0">
                <a:latin typeface="Century Gothic"/>
                <a:ea typeface="Century Gothic" charset="0"/>
                <a:cs typeface="Century Gothic" charset="0"/>
              </a:rPr>
              <a:t>Text Analysis – </a:t>
            </a:r>
            <a:r>
              <a:rPr lang="en-US" sz="2000" b="1" dirty="0">
                <a:latin typeface="Century Gothic"/>
                <a:ea typeface="Century Gothic" charset="0"/>
                <a:cs typeface="Century Gothic" charset="0"/>
              </a:rPr>
              <a:t>Natural Language Relevance Training</a:t>
            </a:r>
            <a:endParaRPr sz="2000" b="1" dirty="0">
              <a:latin typeface="Century Gothic"/>
              <a:ea typeface="Century Gothic" charset="0"/>
              <a:cs typeface="Century Gothic" charset="0"/>
            </a:endParaRPr>
          </a:p>
        </p:txBody>
      </p:sp>
      <p:sp>
        <p:nvSpPr>
          <p:cNvPr id="2" name="Rectangle 1"/>
          <p:cNvSpPr/>
          <p:nvPr/>
        </p:nvSpPr>
        <p:spPr>
          <a:xfrm>
            <a:off x="825063" y="1616457"/>
            <a:ext cx="6731876" cy="646331"/>
          </a:xfrm>
          <a:prstGeom prst="rect">
            <a:avLst/>
          </a:prstGeom>
        </p:spPr>
        <p:txBody>
          <a:bodyPr wrap="square">
            <a:spAutoFit/>
          </a:bodyPr>
          <a:lstStyle/>
          <a:p>
            <a:pPr marL="285750" indent="-285750">
              <a:buFont typeface="Arial" charset="0"/>
              <a:buChar char="•"/>
            </a:pPr>
            <a:r>
              <a:rPr lang="en-US" sz="1800" b="1" dirty="0">
                <a:latin typeface="Century Gothic" charset="0"/>
                <a:ea typeface="Century Gothic" charset="0"/>
                <a:cs typeface="Century Gothic" charset="0"/>
              </a:rPr>
              <a:t>Confidence score = </a:t>
            </a:r>
            <a:r>
              <a:rPr lang="en-US" sz="1800" dirty="0">
                <a:latin typeface="Century Gothic" charset="0"/>
                <a:ea typeface="Century Gothic" charset="0"/>
                <a:cs typeface="Century Gothic" charset="0"/>
              </a:rPr>
              <a:t>0.0 – 1.0</a:t>
            </a:r>
          </a:p>
          <a:p>
            <a:pPr marL="285750" indent="-285750">
              <a:buFont typeface="Arial" charset="0"/>
              <a:buChar char="•"/>
            </a:pPr>
            <a:r>
              <a:rPr lang="en-US" sz="1800" dirty="0">
                <a:latin typeface="Century Gothic" charset="0"/>
                <a:ea typeface="Century Gothic" charset="0"/>
                <a:cs typeface="Century Gothic" charset="0"/>
              </a:rPr>
              <a:t>The higher the score, the more relevant the result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89126" cy="847702"/>
          </a:xfrm>
          <a:prstGeom prst="rect">
            <a:avLst/>
          </a:prstGeom>
        </p:spPr>
      </p:pic>
      <p:sp>
        <p:nvSpPr>
          <p:cNvPr id="5" name="TextBox 4">
            <a:extLst>
              <a:ext uri="{FF2B5EF4-FFF2-40B4-BE49-F238E27FC236}">
                <a16:creationId xmlns:a16="http://schemas.microsoft.com/office/drawing/2014/main" xmlns="" id="{8C2E25E2-B86D-FB40-9540-CDE1FDD5C8F9}"/>
              </a:ext>
            </a:extLst>
          </p:cNvPr>
          <p:cNvSpPr txBox="1"/>
          <p:nvPr/>
        </p:nvSpPr>
        <p:spPr>
          <a:xfrm>
            <a:off x="8711301" y="4794862"/>
            <a:ext cx="432699"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dirty="0" smtClean="0">
                <a:solidFill>
                  <a:schemeClr val="bg1">
                    <a:lumMod val="50000"/>
                  </a:schemeClr>
                </a:solidFill>
                <a:latin typeface="Century Gothic"/>
              </a:rPr>
              <a:t>12</a:t>
            </a:r>
            <a:r>
              <a:rPr lang="cs-CZ" sz="1100" b="1" dirty="0" smtClean="0">
                <a:solidFill>
                  <a:schemeClr val="bg1">
                    <a:lumMod val="50000"/>
                  </a:schemeClr>
                </a:solidFill>
                <a:latin typeface="Century Gothic"/>
              </a:rPr>
              <a:t>.</a:t>
            </a:r>
            <a:endParaRPr lang="en-US" sz="1100" b="1" dirty="0">
              <a:solidFill>
                <a:schemeClr val="bg1">
                  <a:lumMod val="50000"/>
                </a:schemeClr>
              </a:solidFill>
              <a:latin typeface="Century Gothic"/>
            </a:endParaRPr>
          </a:p>
        </p:txBody>
      </p:sp>
    </p:spTree>
    <p:extLst>
      <p:ext uri="{BB962C8B-B14F-4D97-AF65-F5344CB8AC3E}">
        <p14:creationId xmlns:p14="http://schemas.microsoft.com/office/powerpoint/2010/main" val="15448084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17"/>
        <p:cNvGrpSpPr/>
        <p:nvPr/>
      </p:nvGrpSpPr>
      <p:grpSpPr>
        <a:xfrm>
          <a:off x="0" y="0"/>
          <a:ext cx="0" cy="0"/>
          <a:chOff x="0" y="0"/>
          <a:chExt cx="0" cy="0"/>
        </a:xfrm>
      </p:grpSpPr>
      <p:sp>
        <p:nvSpPr>
          <p:cNvPr id="820" name="Google Shape;820;p15"/>
          <p:cNvSpPr txBox="1">
            <a:spLocks noGrp="1"/>
          </p:cNvSpPr>
          <p:nvPr>
            <p:ph type="title"/>
          </p:nvPr>
        </p:nvSpPr>
        <p:spPr>
          <a:xfrm>
            <a:off x="713225" y="539500"/>
            <a:ext cx="7293141" cy="486283"/>
          </a:xfrm>
          <a:prstGeom prst="rect">
            <a:avLst/>
          </a:prstGeom>
          <a:noFill/>
          <a:ln>
            <a:noFill/>
          </a:ln>
        </p:spPr>
        <p:txBody>
          <a:bodyPr spcFirstLastPara="1" wrap="square" lIns="91425" tIns="91425" rIns="91425" bIns="91425" anchor="t" anchorCtr="0">
            <a:noAutofit/>
          </a:bodyPr>
          <a:lstStyle/>
          <a:p>
            <a:r>
              <a:rPr lang="en-US" b="1" dirty="0" smtClean="0">
                <a:latin typeface="Century Gothic"/>
              </a:rPr>
              <a:t>2. Audio </a:t>
            </a:r>
            <a:r>
              <a:rPr lang="en-US" b="1" dirty="0">
                <a:latin typeface="Century Gothic"/>
              </a:rPr>
              <a:t>Playground Test </a:t>
            </a:r>
            <a:endParaRPr lang="en-US" dirty="0"/>
          </a:p>
        </p:txBody>
      </p:sp>
      <p:sp>
        <p:nvSpPr>
          <p:cNvPr id="2" name="TextBox 1">
            <a:extLst>
              <a:ext uri="{FF2B5EF4-FFF2-40B4-BE49-F238E27FC236}">
                <a16:creationId xmlns:a16="http://schemas.microsoft.com/office/drawing/2014/main" xmlns="" id="{8916CC6D-3D0F-3DE6-1A74-FFA256E2744D}"/>
              </a:ext>
            </a:extLst>
          </p:cNvPr>
          <p:cNvSpPr txBox="1"/>
          <p:nvPr/>
        </p:nvSpPr>
        <p:spPr>
          <a:xfrm>
            <a:off x="709523" y="1448160"/>
            <a:ext cx="5363473"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latin typeface="Century Gothic"/>
                <a:cs typeface="Segoe UI"/>
              </a:rPr>
              <a:t>Under Development:</a:t>
            </a:r>
            <a:endParaRPr lang="en-US" sz="2000">
              <a:latin typeface="Century Gothic"/>
              <a:cs typeface="Segoe UI"/>
            </a:endParaRPr>
          </a:p>
          <a:p>
            <a:pPr marL="457200" indent="-457200">
              <a:buAutoNum type="arabicPeriod"/>
            </a:pPr>
            <a:r>
              <a:rPr lang="en-US" sz="2000">
                <a:latin typeface="Century Gothic"/>
              </a:rPr>
              <a:t>Automatic Audio to Text (named STT)</a:t>
            </a:r>
          </a:p>
          <a:p>
            <a:pPr marL="457200" indent="-457200">
              <a:buAutoNum type="arabicPeriod"/>
            </a:pPr>
            <a:r>
              <a:rPr lang="en-US" sz="2000">
                <a:latin typeface="Century Gothic"/>
              </a:rPr>
              <a:t>Audio Analysis (named Coder)</a:t>
            </a:r>
          </a:p>
          <a:p>
            <a:pPr marL="457200" indent="-457200">
              <a:buAutoNum type="arabicPeriod"/>
            </a:pPr>
            <a:r>
              <a:rPr lang="en-US" sz="2000">
                <a:latin typeface="Century Gothic"/>
              </a:rPr>
              <a:t>Text Analysis (named Transcription)</a:t>
            </a:r>
          </a:p>
        </p:txBody>
      </p:sp>
      <p:sp>
        <p:nvSpPr>
          <p:cNvPr id="6" name="TextBox 5">
            <a:extLst>
              <a:ext uri="{FF2B5EF4-FFF2-40B4-BE49-F238E27FC236}">
                <a16:creationId xmlns:a16="http://schemas.microsoft.com/office/drawing/2014/main" xmlns="" id="{8C2E25E2-B86D-FB40-9540-CDE1FDD5C8F9}"/>
              </a:ext>
            </a:extLst>
          </p:cNvPr>
          <p:cNvSpPr txBox="1"/>
          <p:nvPr/>
        </p:nvSpPr>
        <p:spPr>
          <a:xfrm>
            <a:off x="1651558" y="4490724"/>
            <a:ext cx="7059743" cy="6001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dirty="0">
                <a:solidFill>
                  <a:schemeClr val="bg1">
                    <a:lumMod val="50000"/>
                  </a:schemeClr>
                </a:solidFill>
                <a:latin typeface="Century Gothic"/>
              </a:rPr>
              <a:t>Disclaimer: Currently, the development version shows a more or less complete result for Automatic Audio to Text. However, the Audio Analysis and Text Analysis is a work in progress and thus shows limited statistics.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89126" cy="847702"/>
          </a:xfrm>
          <a:prstGeom prst="rect">
            <a:avLst/>
          </a:prstGeom>
        </p:spPr>
      </p:pic>
      <p:sp>
        <p:nvSpPr>
          <p:cNvPr id="7" name="TextBox 6">
            <a:extLst>
              <a:ext uri="{FF2B5EF4-FFF2-40B4-BE49-F238E27FC236}">
                <a16:creationId xmlns:a16="http://schemas.microsoft.com/office/drawing/2014/main" xmlns="" id="{8C2E25E2-B86D-FB40-9540-CDE1FDD5C8F9}"/>
              </a:ext>
            </a:extLst>
          </p:cNvPr>
          <p:cNvSpPr txBox="1"/>
          <p:nvPr/>
        </p:nvSpPr>
        <p:spPr>
          <a:xfrm>
            <a:off x="8711301" y="4794862"/>
            <a:ext cx="432699"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dirty="0" smtClean="0">
                <a:solidFill>
                  <a:schemeClr val="bg1">
                    <a:lumMod val="50000"/>
                  </a:schemeClr>
                </a:solidFill>
                <a:latin typeface="Century Gothic"/>
              </a:rPr>
              <a:t>13</a:t>
            </a:r>
            <a:r>
              <a:rPr lang="cs-CZ" sz="1100" b="1" dirty="0" smtClean="0">
                <a:solidFill>
                  <a:schemeClr val="bg1">
                    <a:lumMod val="50000"/>
                  </a:schemeClr>
                </a:solidFill>
                <a:latin typeface="Century Gothic"/>
              </a:rPr>
              <a:t>.</a:t>
            </a:r>
            <a:endParaRPr lang="en-US" sz="1100" b="1" dirty="0">
              <a:solidFill>
                <a:schemeClr val="bg1">
                  <a:lumMod val="50000"/>
                </a:schemeClr>
              </a:solidFill>
              <a:latin typeface="Century Gothic"/>
            </a:endParaRPr>
          </a:p>
        </p:txBody>
      </p:sp>
    </p:spTree>
    <p:extLst>
      <p:ext uri="{BB962C8B-B14F-4D97-AF65-F5344CB8AC3E}">
        <p14:creationId xmlns:p14="http://schemas.microsoft.com/office/powerpoint/2010/main" val="1772584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17"/>
        <p:cNvGrpSpPr/>
        <p:nvPr/>
      </p:nvGrpSpPr>
      <p:grpSpPr>
        <a:xfrm>
          <a:off x="0" y="0"/>
          <a:ext cx="0" cy="0"/>
          <a:chOff x="0" y="0"/>
          <a:chExt cx="0" cy="0"/>
        </a:xfrm>
      </p:grpSpPr>
      <p:sp>
        <p:nvSpPr>
          <p:cNvPr id="820" name="Google Shape;820;p15"/>
          <p:cNvSpPr txBox="1">
            <a:spLocks noGrp="1"/>
          </p:cNvSpPr>
          <p:nvPr>
            <p:ph type="title"/>
          </p:nvPr>
        </p:nvSpPr>
        <p:spPr>
          <a:xfrm>
            <a:off x="713225" y="539500"/>
            <a:ext cx="7293141" cy="486283"/>
          </a:xfrm>
          <a:prstGeom prst="rect">
            <a:avLst/>
          </a:prstGeom>
          <a:noFill/>
          <a:ln>
            <a:noFill/>
          </a:ln>
        </p:spPr>
        <p:txBody>
          <a:bodyPr spcFirstLastPara="1" wrap="square" lIns="91425" tIns="91425" rIns="91425" bIns="91425" anchor="t" anchorCtr="0">
            <a:noAutofit/>
          </a:bodyPr>
          <a:lstStyle/>
          <a:p>
            <a:r>
              <a:rPr lang="en-US" b="1" dirty="0" smtClean="0">
                <a:latin typeface="Century Gothic"/>
              </a:rPr>
              <a:t>2. Audio </a:t>
            </a:r>
            <a:r>
              <a:rPr lang="en-US" b="1" dirty="0">
                <a:latin typeface="Century Gothic"/>
              </a:rPr>
              <a:t>Playground Test </a:t>
            </a:r>
            <a:endParaRPr lang="en-US" dirty="0"/>
          </a:p>
        </p:txBody>
      </p:sp>
      <p:pic>
        <p:nvPicPr>
          <p:cNvPr id="3" name="Picture 2">
            <a:extLst>
              <a:ext uri="{FF2B5EF4-FFF2-40B4-BE49-F238E27FC236}">
                <a16:creationId xmlns:a16="http://schemas.microsoft.com/office/drawing/2014/main" xmlns="" id="{FA07C685-2FE9-A67E-6BDF-44AA93F74A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6865" y="1325449"/>
            <a:ext cx="6334268" cy="3465576"/>
          </a:xfrm>
          <a:prstGeom prst="rect">
            <a:avLst/>
          </a:prstGeom>
        </p:spPr>
      </p:pic>
      <p:sp>
        <p:nvSpPr>
          <p:cNvPr id="5" name="TextBox 4">
            <a:extLst>
              <a:ext uri="{FF2B5EF4-FFF2-40B4-BE49-F238E27FC236}">
                <a16:creationId xmlns:a16="http://schemas.microsoft.com/office/drawing/2014/main" xmlns="" id="{CA19AF6F-BDD8-4710-9166-AAA1BB51FAE1}"/>
              </a:ext>
            </a:extLst>
          </p:cNvPr>
          <p:cNvSpPr txBox="1"/>
          <p:nvPr/>
        </p:nvSpPr>
        <p:spPr>
          <a:xfrm>
            <a:off x="1704109" y="4785014"/>
            <a:ext cx="7595558"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dirty="0">
                <a:solidFill>
                  <a:schemeClr val="bg1">
                    <a:lumMod val="50000"/>
                  </a:schemeClr>
                </a:solidFill>
                <a:latin typeface="Century Gothic"/>
              </a:rPr>
              <a:t>Disclaimer: User ID </a:t>
            </a:r>
            <a:r>
              <a:rPr lang="mr-IN" sz="1100" b="1" dirty="0" smtClean="0">
                <a:solidFill>
                  <a:schemeClr val="bg1">
                    <a:lumMod val="50000"/>
                  </a:schemeClr>
                </a:solidFill>
                <a:latin typeface="Century Gothic"/>
              </a:rPr>
              <a:t>…</a:t>
            </a:r>
            <a:r>
              <a:rPr lang="en-US" sz="1100" b="1" dirty="0" smtClean="0">
                <a:solidFill>
                  <a:schemeClr val="bg1">
                    <a:lumMod val="50000"/>
                  </a:schemeClr>
                </a:solidFill>
                <a:latin typeface="Century Gothic"/>
              </a:rPr>
              <a:t>. is </a:t>
            </a:r>
            <a:r>
              <a:rPr lang="en-US" sz="1100" b="1" dirty="0">
                <a:solidFill>
                  <a:schemeClr val="bg1">
                    <a:lumMod val="50000"/>
                  </a:schemeClr>
                </a:solidFill>
                <a:latin typeface="Century Gothic"/>
              </a:rPr>
              <a:t>only meant for testing and not for actual research.</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589126" cy="847702"/>
          </a:xfrm>
          <a:prstGeom prst="rect">
            <a:avLst/>
          </a:prstGeom>
        </p:spPr>
      </p:pic>
      <p:sp>
        <p:nvSpPr>
          <p:cNvPr id="7" name="TextBox 6">
            <a:extLst>
              <a:ext uri="{FF2B5EF4-FFF2-40B4-BE49-F238E27FC236}">
                <a16:creationId xmlns:a16="http://schemas.microsoft.com/office/drawing/2014/main" xmlns="" id="{8C2E25E2-B86D-FB40-9540-CDE1FDD5C8F9}"/>
              </a:ext>
            </a:extLst>
          </p:cNvPr>
          <p:cNvSpPr txBox="1"/>
          <p:nvPr/>
        </p:nvSpPr>
        <p:spPr>
          <a:xfrm>
            <a:off x="8711301" y="4794862"/>
            <a:ext cx="432699"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dirty="0" smtClean="0">
                <a:solidFill>
                  <a:schemeClr val="bg1">
                    <a:lumMod val="50000"/>
                  </a:schemeClr>
                </a:solidFill>
                <a:latin typeface="Century Gothic"/>
              </a:rPr>
              <a:t>14</a:t>
            </a:r>
            <a:r>
              <a:rPr lang="cs-CZ" sz="1100" b="1" dirty="0" smtClean="0">
                <a:solidFill>
                  <a:schemeClr val="bg1">
                    <a:lumMod val="50000"/>
                  </a:schemeClr>
                </a:solidFill>
                <a:latin typeface="Century Gothic"/>
              </a:rPr>
              <a:t>.</a:t>
            </a:r>
            <a:endParaRPr lang="en-US" sz="1100" b="1" dirty="0">
              <a:solidFill>
                <a:schemeClr val="bg1">
                  <a:lumMod val="50000"/>
                </a:schemeClr>
              </a:solidFill>
              <a:latin typeface="Century Gothic"/>
            </a:endParaRPr>
          </a:p>
        </p:txBody>
      </p:sp>
    </p:spTree>
    <p:extLst>
      <p:ext uri="{BB962C8B-B14F-4D97-AF65-F5344CB8AC3E}">
        <p14:creationId xmlns:p14="http://schemas.microsoft.com/office/powerpoint/2010/main" val="29711421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17"/>
        <p:cNvGrpSpPr/>
        <p:nvPr/>
      </p:nvGrpSpPr>
      <p:grpSpPr>
        <a:xfrm>
          <a:off x="0" y="0"/>
          <a:ext cx="0" cy="0"/>
          <a:chOff x="0" y="0"/>
          <a:chExt cx="0" cy="0"/>
        </a:xfrm>
      </p:grpSpPr>
      <p:sp>
        <p:nvSpPr>
          <p:cNvPr id="820" name="Google Shape;820;p15"/>
          <p:cNvSpPr txBox="1">
            <a:spLocks noGrp="1"/>
          </p:cNvSpPr>
          <p:nvPr>
            <p:ph type="title"/>
          </p:nvPr>
        </p:nvSpPr>
        <p:spPr>
          <a:xfrm>
            <a:off x="713225" y="539500"/>
            <a:ext cx="7293141" cy="486283"/>
          </a:xfrm>
          <a:prstGeom prst="rect">
            <a:avLst/>
          </a:prstGeom>
          <a:noFill/>
          <a:ln>
            <a:noFill/>
          </a:ln>
        </p:spPr>
        <p:txBody>
          <a:bodyPr spcFirstLastPara="1" wrap="square" lIns="91425" tIns="91425" rIns="91425" bIns="91425" anchor="t" anchorCtr="0">
            <a:noAutofit/>
          </a:bodyPr>
          <a:lstStyle/>
          <a:p>
            <a:r>
              <a:rPr lang="en-US" b="1" dirty="0" smtClean="0">
                <a:latin typeface="Century Gothic"/>
              </a:rPr>
              <a:t>2. Test </a:t>
            </a:r>
            <a:r>
              <a:rPr lang="en-US" b="1" dirty="0">
                <a:latin typeface="Century Gothic"/>
              </a:rPr>
              <a:t>- Automatic Audio to Text (named STT) </a:t>
            </a:r>
            <a:endParaRPr lang="en-US" dirty="0"/>
          </a:p>
        </p:txBody>
      </p:sp>
      <p:sp>
        <p:nvSpPr>
          <p:cNvPr id="2" name="Rectangle 1">
            <a:extLst>
              <a:ext uri="{FF2B5EF4-FFF2-40B4-BE49-F238E27FC236}">
                <a16:creationId xmlns:a16="http://schemas.microsoft.com/office/drawing/2014/main" xmlns="" id="{D0C9E16D-D483-C4F4-53DC-F938A51781D3}"/>
              </a:ext>
            </a:extLst>
          </p:cNvPr>
          <p:cNvSpPr/>
          <p:nvPr/>
        </p:nvSpPr>
        <p:spPr>
          <a:xfrm>
            <a:off x="827094" y="1421796"/>
            <a:ext cx="7782580" cy="2554545"/>
          </a:xfrm>
          <a:prstGeom prst="rect">
            <a:avLst/>
          </a:prstGeom>
        </p:spPr>
        <p:txBody>
          <a:bodyPr wrap="square">
            <a:spAutoFit/>
          </a:bodyPr>
          <a:lstStyle/>
          <a:p>
            <a:pPr lvl="0"/>
            <a:r>
              <a:rPr lang="en-US" sz="2000" b="1" dirty="0" smtClean="0">
                <a:latin typeface="Century Gothic" charset="0"/>
                <a:ea typeface="Century Gothic" charset="0"/>
                <a:cs typeface="Century Gothic" charset="0"/>
              </a:rPr>
              <a:t>Creating </a:t>
            </a:r>
            <a:r>
              <a:rPr lang="en-US" sz="2000" b="1" dirty="0">
                <a:latin typeface="Century Gothic" charset="0"/>
                <a:ea typeface="Century Gothic" charset="0"/>
                <a:cs typeface="Century Gothic" charset="0"/>
              </a:rPr>
              <a:t>a task:</a:t>
            </a:r>
          </a:p>
          <a:p>
            <a:pPr marL="342900" lvl="0" indent="-342900">
              <a:buFont typeface="+mj-lt"/>
              <a:buAutoNum type="arabicPeriod"/>
            </a:pPr>
            <a:r>
              <a:rPr lang="en-US" sz="2000" dirty="0">
                <a:latin typeface="Century Gothic" charset="0"/>
                <a:ea typeface="Century Gothic" charset="0"/>
                <a:cs typeface="Century Gothic" charset="0"/>
              </a:rPr>
              <a:t>On the left side, enter the task name.</a:t>
            </a:r>
          </a:p>
          <a:p>
            <a:pPr marL="342900" lvl="0" indent="-342900">
              <a:buFont typeface="+mj-lt"/>
              <a:buAutoNum type="arabicPeriod"/>
            </a:pPr>
            <a:r>
              <a:rPr lang="en-US" sz="2000" dirty="0">
                <a:latin typeface="Century Gothic" charset="0"/>
                <a:ea typeface="Century Gothic" charset="0"/>
                <a:cs typeface="Century Gothic" charset="0"/>
              </a:rPr>
              <a:t>Click on “create”.</a:t>
            </a:r>
          </a:p>
          <a:p>
            <a:pPr marL="342900" lvl="0" indent="-342900">
              <a:buFont typeface="+mj-lt"/>
              <a:buAutoNum type="arabicPeriod"/>
            </a:pPr>
            <a:r>
              <a:rPr lang="en-US" sz="2000" dirty="0">
                <a:latin typeface="Century Gothic" charset="0"/>
                <a:ea typeface="Century Gothic" charset="0"/>
                <a:cs typeface="Century Gothic" charset="0"/>
              </a:rPr>
              <a:t>Click on the task you have just created.</a:t>
            </a:r>
          </a:p>
          <a:p>
            <a:pPr marL="342900" lvl="0" indent="-342900">
              <a:buFont typeface="+mj-lt"/>
              <a:buAutoNum type="arabicPeriod"/>
            </a:pPr>
            <a:r>
              <a:rPr lang="en-US" sz="2000" dirty="0">
                <a:latin typeface="Century Gothic" charset="0"/>
                <a:ea typeface="Century Gothic" charset="0"/>
                <a:cs typeface="Century Gothic" charset="0"/>
              </a:rPr>
              <a:t>On the right side, paste the audio to or click “Drag or Click to upload”.</a:t>
            </a:r>
          </a:p>
          <a:p>
            <a:pPr marL="342900" lvl="0" indent="-342900">
              <a:buFont typeface="+mj-lt"/>
              <a:buAutoNum type="arabicPeriod"/>
            </a:pPr>
            <a:r>
              <a:rPr lang="en-US" sz="2000" dirty="0">
                <a:latin typeface="Century Gothic" charset="0"/>
                <a:ea typeface="Century Gothic" charset="0"/>
                <a:cs typeface="Century Gothic" charset="0"/>
              </a:rPr>
              <a:t>Select the audio file you would like to attach to the task</a:t>
            </a:r>
          </a:p>
          <a:p>
            <a:pPr marL="342900" lvl="0" indent="-342900">
              <a:buFont typeface="+mj-lt"/>
              <a:buAutoNum type="arabicPeriod"/>
            </a:pPr>
            <a:r>
              <a:rPr lang="en-US" sz="2000" dirty="0">
                <a:latin typeface="Century Gothic" charset="0"/>
                <a:ea typeface="Century Gothic" charset="0"/>
                <a:cs typeface="Century Gothic" charset="0"/>
              </a:rPr>
              <a:t>Click on “Save”</a:t>
            </a:r>
            <a:r>
              <a:rPr lang="en-US" sz="2000" dirty="0">
                <a:solidFill>
                  <a:srgbClr val="FF0000"/>
                </a:solidFill>
                <a:latin typeface="Century Gothic" charset="0"/>
                <a:ea typeface="Century Gothic" charset="0"/>
                <a:cs typeface="Century Gothic" charset="0"/>
              </a:rPr>
              <a:t>(!)</a:t>
            </a:r>
            <a:r>
              <a:rPr lang="en-US" sz="2000" dirty="0">
                <a:latin typeface="Century Gothic" charset="0"/>
                <a:ea typeface="Century Gothic" charset="0"/>
                <a:cs typeface="Century Gothic" charset="0"/>
              </a:rPr>
              <a:t>.</a:t>
            </a:r>
            <a:endParaRPr lang="en-US" sz="2000" dirty="0">
              <a:effectLst/>
              <a:latin typeface="Century Gothic" charset="0"/>
              <a:ea typeface="Century Gothic" charset="0"/>
              <a:cs typeface="Century Gothic" charset="0"/>
            </a:endParaRPr>
          </a:p>
        </p:txBody>
      </p:sp>
      <p:sp>
        <p:nvSpPr>
          <p:cNvPr id="3" name="TextBox 2">
            <a:extLst>
              <a:ext uri="{FF2B5EF4-FFF2-40B4-BE49-F238E27FC236}">
                <a16:creationId xmlns:a16="http://schemas.microsoft.com/office/drawing/2014/main" xmlns="" id="{8C2E25E2-B86D-FB40-9540-CDE1FDD5C8F9}"/>
              </a:ext>
            </a:extLst>
          </p:cNvPr>
          <p:cNvSpPr txBox="1"/>
          <p:nvPr/>
        </p:nvSpPr>
        <p:spPr>
          <a:xfrm>
            <a:off x="1704109" y="4785014"/>
            <a:ext cx="7595558"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a:solidFill>
                  <a:schemeClr val="bg1">
                    <a:lumMod val="50000"/>
                  </a:schemeClr>
                </a:solidFill>
                <a:latin typeface="Century Gothic"/>
              </a:rPr>
              <a:t>Disclaimer: Instructions on this slide are also relevant for Audio Analysis and Text Analysis</a:t>
            </a:r>
            <a:r>
              <a:rPr lang="cs-CZ" sz="1100" b="1">
                <a:solidFill>
                  <a:schemeClr val="bg1">
                    <a:lumMod val="50000"/>
                  </a:schemeClr>
                </a:solidFill>
                <a:latin typeface="Century Gothic"/>
              </a:rPr>
              <a:t>.</a:t>
            </a:r>
            <a:endParaRPr lang="en-US" sz="1100" b="1" dirty="0">
              <a:solidFill>
                <a:schemeClr val="bg1">
                  <a:lumMod val="50000"/>
                </a:schemeClr>
              </a:solidFill>
              <a:latin typeface="Century Gothic"/>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89126" cy="847702"/>
          </a:xfrm>
          <a:prstGeom prst="rect">
            <a:avLst/>
          </a:prstGeom>
        </p:spPr>
      </p:pic>
      <p:sp>
        <p:nvSpPr>
          <p:cNvPr id="6" name="TextBox 5">
            <a:extLst>
              <a:ext uri="{FF2B5EF4-FFF2-40B4-BE49-F238E27FC236}">
                <a16:creationId xmlns:a16="http://schemas.microsoft.com/office/drawing/2014/main" xmlns="" id="{8C2E25E2-B86D-FB40-9540-CDE1FDD5C8F9}"/>
              </a:ext>
            </a:extLst>
          </p:cNvPr>
          <p:cNvSpPr txBox="1"/>
          <p:nvPr/>
        </p:nvSpPr>
        <p:spPr>
          <a:xfrm>
            <a:off x="8711301" y="4794862"/>
            <a:ext cx="432699"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dirty="0" smtClean="0">
                <a:solidFill>
                  <a:schemeClr val="bg1">
                    <a:lumMod val="50000"/>
                  </a:schemeClr>
                </a:solidFill>
                <a:latin typeface="Century Gothic"/>
              </a:rPr>
              <a:t>15</a:t>
            </a:r>
            <a:r>
              <a:rPr lang="cs-CZ" sz="1100" b="1" dirty="0" smtClean="0">
                <a:solidFill>
                  <a:schemeClr val="bg1">
                    <a:lumMod val="50000"/>
                  </a:schemeClr>
                </a:solidFill>
                <a:latin typeface="Century Gothic"/>
              </a:rPr>
              <a:t>.</a:t>
            </a:r>
            <a:endParaRPr lang="en-US" sz="1100" b="1" dirty="0">
              <a:solidFill>
                <a:schemeClr val="bg1">
                  <a:lumMod val="50000"/>
                </a:schemeClr>
              </a:solidFill>
              <a:latin typeface="Century Gothic"/>
            </a:endParaRPr>
          </a:p>
        </p:txBody>
      </p:sp>
    </p:spTree>
    <p:extLst>
      <p:ext uri="{BB962C8B-B14F-4D97-AF65-F5344CB8AC3E}">
        <p14:creationId xmlns:p14="http://schemas.microsoft.com/office/powerpoint/2010/main" val="4115485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17"/>
        <p:cNvGrpSpPr/>
        <p:nvPr/>
      </p:nvGrpSpPr>
      <p:grpSpPr>
        <a:xfrm>
          <a:off x="0" y="0"/>
          <a:ext cx="0" cy="0"/>
          <a:chOff x="0" y="0"/>
          <a:chExt cx="0" cy="0"/>
        </a:xfrm>
      </p:grpSpPr>
      <p:sp>
        <p:nvSpPr>
          <p:cNvPr id="820" name="Google Shape;820;p15"/>
          <p:cNvSpPr txBox="1">
            <a:spLocks noGrp="1"/>
          </p:cNvSpPr>
          <p:nvPr>
            <p:ph type="title"/>
          </p:nvPr>
        </p:nvSpPr>
        <p:spPr>
          <a:xfrm>
            <a:off x="713225" y="539500"/>
            <a:ext cx="7293141" cy="486283"/>
          </a:xfrm>
          <a:prstGeom prst="rect">
            <a:avLst/>
          </a:prstGeom>
          <a:noFill/>
          <a:ln>
            <a:noFill/>
          </a:ln>
        </p:spPr>
        <p:txBody>
          <a:bodyPr spcFirstLastPara="1" wrap="square" lIns="91425" tIns="91425" rIns="91425" bIns="91425" anchor="t" anchorCtr="0">
            <a:noAutofit/>
          </a:bodyPr>
          <a:lstStyle/>
          <a:p>
            <a:r>
              <a:rPr lang="en-US" b="1" dirty="0" smtClean="0">
                <a:latin typeface="Century Gothic"/>
              </a:rPr>
              <a:t>2. Test </a:t>
            </a:r>
            <a:r>
              <a:rPr lang="en-US" b="1" dirty="0">
                <a:latin typeface="Century Gothic"/>
              </a:rPr>
              <a:t>- Automatic Audio to Text (named STT) </a:t>
            </a:r>
            <a:endParaRPr lang="en-US" dirty="0"/>
          </a:p>
        </p:txBody>
      </p:sp>
      <p:sp>
        <p:nvSpPr>
          <p:cNvPr id="3" name="Rectangle 5">
            <a:extLst>
              <a:ext uri="{FF2B5EF4-FFF2-40B4-BE49-F238E27FC236}">
                <a16:creationId xmlns:a16="http://schemas.microsoft.com/office/drawing/2014/main" xmlns="" id="{DBB5702A-9FE6-F717-B09F-018416B04CA1}"/>
              </a:ext>
            </a:extLst>
          </p:cNvPr>
          <p:cNvSpPr>
            <a:spLocks noChangeArrowheads="1"/>
          </p:cNvSpPr>
          <p:nvPr/>
        </p:nvSpPr>
        <p:spPr bwMode="auto">
          <a:xfrm>
            <a:off x="633000" y="1509380"/>
            <a:ext cx="8123542"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buClrTx/>
            </a:pPr>
            <a:r>
              <a:rPr lang="en-US" sz="2000" b="1">
                <a:latin typeface="Century Gothic" charset="0"/>
                <a:ea typeface="Century Gothic" charset="0"/>
                <a:cs typeface="Century Gothic" charset="0"/>
              </a:rPr>
              <a:t>Transcribing an audio:</a:t>
            </a:r>
            <a:endParaRPr lang="en-US" altLang="en-US" sz="2000">
              <a:latin typeface="Century Gothic" charset="0"/>
              <a:ea typeface="Century Gothic" charset="0"/>
              <a:cs typeface="Century Gothic"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pPr>
            <a:r>
              <a:rPr lang="en-US" altLang="en-US" sz="2000">
                <a:latin typeface="Century Gothic" charset="0"/>
                <a:ea typeface="Century Gothic" charset="0"/>
                <a:cs typeface="Century Gothic" charset="0"/>
              </a:rPr>
              <a:t>Under the “Text Editor”, you will see the audio.</a:t>
            </a: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pPr>
            <a:r>
              <a:rPr lang="en-US" altLang="en-US" sz="2000">
                <a:latin typeface="Century Gothic" charset="0"/>
                <a:ea typeface="Century Gothic" charset="0"/>
                <a:cs typeface="Century Gothic" charset="0"/>
              </a:rPr>
              <a:t>Here you can play or pause your audio.</a:t>
            </a: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pPr>
            <a:r>
              <a:rPr lang="en-US" altLang="en-US" sz="2000">
                <a:latin typeface="Century Gothic" charset="0"/>
                <a:ea typeface="Century Gothic" charset="0"/>
                <a:cs typeface="Century Gothic" charset="0"/>
              </a:rPr>
              <a:t>And download your audio or edit the playback speed of the audio.</a:t>
            </a: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pPr>
            <a:r>
              <a:rPr lang="en-US" altLang="en-US" sz="2000">
                <a:latin typeface="Century Gothic" charset="0"/>
                <a:ea typeface="Century Gothic" charset="0"/>
                <a:cs typeface="Century Gothic" charset="0"/>
              </a:rPr>
              <a:t>To transcribe the audio, click “convert”.</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000">
              <a:latin typeface="Century Gothic" charset="0"/>
              <a:ea typeface="Century Gothic" charset="0"/>
              <a:cs typeface="Century Gothic"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89126" cy="847702"/>
          </a:xfrm>
          <a:prstGeom prst="rect">
            <a:avLst/>
          </a:prstGeom>
        </p:spPr>
      </p:pic>
      <p:sp>
        <p:nvSpPr>
          <p:cNvPr id="5" name="TextBox 4">
            <a:extLst>
              <a:ext uri="{FF2B5EF4-FFF2-40B4-BE49-F238E27FC236}">
                <a16:creationId xmlns:a16="http://schemas.microsoft.com/office/drawing/2014/main" xmlns="" id="{8C2E25E2-B86D-FB40-9540-CDE1FDD5C8F9}"/>
              </a:ext>
            </a:extLst>
          </p:cNvPr>
          <p:cNvSpPr txBox="1"/>
          <p:nvPr/>
        </p:nvSpPr>
        <p:spPr>
          <a:xfrm>
            <a:off x="8711301" y="4794862"/>
            <a:ext cx="432699"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dirty="0" smtClean="0">
                <a:solidFill>
                  <a:schemeClr val="bg1">
                    <a:lumMod val="50000"/>
                  </a:schemeClr>
                </a:solidFill>
                <a:latin typeface="Century Gothic"/>
              </a:rPr>
              <a:t>16</a:t>
            </a:r>
            <a:r>
              <a:rPr lang="cs-CZ" sz="1100" b="1" dirty="0" smtClean="0">
                <a:solidFill>
                  <a:schemeClr val="bg1">
                    <a:lumMod val="50000"/>
                  </a:schemeClr>
                </a:solidFill>
                <a:latin typeface="Century Gothic"/>
              </a:rPr>
              <a:t>.</a:t>
            </a:r>
            <a:endParaRPr lang="en-US" sz="1100" b="1" dirty="0">
              <a:solidFill>
                <a:schemeClr val="bg1">
                  <a:lumMod val="50000"/>
                </a:schemeClr>
              </a:solidFill>
              <a:latin typeface="Century Gothic"/>
            </a:endParaRPr>
          </a:p>
        </p:txBody>
      </p:sp>
    </p:spTree>
    <p:extLst>
      <p:ext uri="{BB962C8B-B14F-4D97-AF65-F5344CB8AC3E}">
        <p14:creationId xmlns:p14="http://schemas.microsoft.com/office/powerpoint/2010/main" val="416498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27" name="Google Shape;710;p26"/>
          <p:cNvSpPr/>
          <p:nvPr/>
        </p:nvSpPr>
        <p:spPr>
          <a:xfrm rot="5400000">
            <a:off x="2888961" y="2853636"/>
            <a:ext cx="478231" cy="432921"/>
          </a:xfrm>
          <a:custGeom>
            <a:avLst/>
            <a:gdLst/>
            <a:ahLst/>
            <a:cxnLst/>
            <a:rect l="l" t="t" r="r" b="b"/>
            <a:pathLst>
              <a:path w="21593" h="21584" extrusionOk="0">
                <a:moveTo>
                  <a:pt x="6657" y="1"/>
                </a:moveTo>
                <a:cubicBezTo>
                  <a:pt x="6252" y="-4"/>
                  <a:pt x="5853" y="101"/>
                  <a:pt x="5494" y="306"/>
                </a:cubicBezTo>
                <a:cubicBezTo>
                  <a:pt x="5116" y="522"/>
                  <a:pt x="4795" y="842"/>
                  <a:pt x="4560" y="1236"/>
                </a:cubicBezTo>
                <a:lnTo>
                  <a:pt x="259" y="9428"/>
                </a:lnTo>
                <a:cubicBezTo>
                  <a:pt x="95" y="9832"/>
                  <a:pt x="7" y="10270"/>
                  <a:pt x="1" y="10714"/>
                </a:cubicBezTo>
                <a:cubicBezTo>
                  <a:pt x="-6" y="11191"/>
                  <a:pt x="82" y="11664"/>
                  <a:pt x="259" y="12100"/>
                </a:cubicBezTo>
                <a:lnTo>
                  <a:pt x="4418" y="20185"/>
                </a:lnTo>
                <a:cubicBezTo>
                  <a:pt x="4637" y="20610"/>
                  <a:pt x="4953" y="20962"/>
                  <a:pt x="5334" y="21208"/>
                </a:cubicBezTo>
                <a:cubicBezTo>
                  <a:pt x="5698" y="21443"/>
                  <a:pt x="6110" y="21572"/>
                  <a:pt x="6531" y="21584"/>
                </a:cubicBezTo>
                <a:lnTo>
                  <a:pt x="14739" y="21584"/>
                </a:lnTo>
                <a:cubicBezTo>
                  <a:pt x="15238" y="21588"/>
                  <a:pt x="15730" y="21447"/>
                  <a:pt x="16164" y="21172"/>
                </a:cubicBezTo>
                <a:cubicBezTo>
                  <a:pt x="16546" y="20929"/>
                  <a:pt x="16872" y="20591"/>
                  <a:pt x="17115" y="20183"/>
                </a:cubicBezTo>
                <a:lnTo>
                  <a:pt x="21227" y="12302"/>
                </a:lnTo>
                <a:cubicBezTo>
                  <a:pt x="21468" y="11849"/>
                  <a:pt x="21594" y="11332"/>
                  <a:pt x="21593" y="10807"/>
                </a:cubicBezTo>
                <a:cubicBezTo>
                  <a:pt x="21592" y="10284"/>
                  <a:pt x="21466" y="9771"/>
                  <a:pt x="21227" y="9321"/>
                </a:cubicBezTo>
                <a:lnTo>
                  <a:pt x="17012" y="1258"/>
                </a:lnTo>
                <a:cubicBezTo>
                  <a:pt x="16793" y="865"/>
                  <a:pt x="16485" y="543"/>
                  <a:pt x="16120" y="322"/>
                </a:cubicBezTo>
                <a:cubicBezTo>
                  <a:pt x="15750" y="99"/>
                  <a:pt x="15333" y="-12"/>
                  <a:pt x="14912" y="1"/>
                </a:cubicBezTo>
                <a:lnTo>
                  <a:pt x="6657" y="1"/>
                </a:lnTo>
                <a:close/>
              </a:path>
            </a:pathLst>
          </a:custGeom>
          <a:solidFill>
            <a:schemeClr val="accent4"/>
          </a:solidFill>
          <a:ln>
            <a:noFill/>
          </a:ln>
          <a:effectLst>
            <a:outerShdw blurRad="142875" dist="104775" dir="5400000" algn="bl" rotWithShape="0">
              <a:srgbClr val="000000">
                <a:alpha val="20000"/>
              </a:srgbClr>
            </a:outerShdw>
          </a:effectLst>
        </p:spPr>
        <p:txBody>
          <a:bodyPr spcFirstLastPara="1" wrap="square" lIns="38100" tIns="38100" rIns="38100" bIns="38100" anchor="ctr" anchorCtr="0">
            <a:noAutofit/>
          </a:bodyPr>
          <a:lstStyle/>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Helvetica Neue"/>
              <a:ea typeface="Helvetica Neue"/>
              <a:cs typeface="Helvetica Neue"/>
              <a:sym typeface="Helvetica Neue"/>
            </a:endParaRPr>
          </a:p>
        </p:txBody>
      </p:sp>
      <p:sp>
        <p:nvSpPr>
          <p:cNvPr id="704" name="Google Shape;704;p26"/>
          <p:cNvSpPr txBox="1">
            <a:spLocks noGrp="1"/>
          </p:cNvSpPr>
          <p:nvPr>
            <p:ph type="title"/>
          </p:nvPr>
        </p:nvSpPr>
        <p:spPr>
          <a:xfrm>
            <a:off x="1004235" y="996700"/>
            <a:ext cx="2572800" cy="4782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4500"/>
              <a:buNone/>
            </a:pPr>
            <a:r>
              <a:rPr lang="en" b="1" dirty="0">
                <a:latin typeface="Century Gothic" charset="0"/>
                <a:ea typeface="Century Gothic" charset="0"/>
                <a:cs typeface="Century Gothic" charset="0"/>
              </a:rPr>
              <a:t>Thanks!</a:t>
            </a:r>
            <a:endParaRPr b="1" dirty="0">
              <a:latin typeface="Century Gothic" charset="0"/>
              <a:ea typeface="Century Gothic" charset="0"/>
              <a:cs typeface="Century Gothic" charset="0"/>
            </a:endParaRPr>
          </a:p>
        </p:txBody>
      </p:sp>
      <p:sp>
        <p:nvSpPr>
          <p:cNvPr id="705" name="Google Shape;705;p26"/>
          <p:cNvSpPr txBox="1">
            <a:spLocks noGrp="1"/>
          </p:cNvSpPr>
          <p:nvPr>
            <p:ph type="subTitle" idx="1"/>
          </p:nvPr>
        </p:nvSpPr>
        <p:spPr>
          <a:xfrm>
            <a:off x="1004224" y="1590675"/>
            <a:ext cx="3249300" cy="1311300"/>
          </a:xfrm>
          <a:prstGeom prst="rect">
            <a:avLst/>
          </a:prstGeom>
          <a:noFill/>
          <a:ln>
            <a:noFill/>
          </a:ln>
        </p:spPr>
        <p:txBody>
          <a:bodyPr spcFirstLastPara="1" wrap="square" lIns="91425" tIns="91425" rIns="91425" bIns="91425" anchor="t" anchorCtr="0">
            <a:noAutofit/>
          </a:bodyPr>
          <a:lstStyle/>
          <a:p>
            <a:pPr marL="0" lvl="0" indent="0"/>
            <a:r>
              <a:rPr lang="en" b="1" dirty="0">
                <a:latin typeface="Century Gothic" charset="0"/>
                <a:ea typeface="Century Gothic" charset="0"/>
                <a:cs typeface="Century Gothic" charset="0"/>
                <a:sym typeface="Comfortaa"/>
              </a:rPr>
              <a:t>Do you have any questions?</a:t>
            </a:r>
            <a:r>
              <a:rPr lang="en" dirty="0">
                <a:latin typeface="Century Gothic" charset="0"/>
                <a:ea typeface="Century Gothic" charset="0"/>
                <a:cs typeface="Century Gothic" charset="0"/>
              </a:rPr>
              <a:t/>
            </a:r>
            <a:br>
              <a:rPr lang="en" dirty="0">
                <a:latin typeface="Century Gothic" charset="0"/>
                <a:ea typeface="Century Gothic" charset="0"/>
                <a:cs typeface="Century Gothic" charset="0"/>
              </a:rPr>
            </a:br>
            <a:r>
              <a:rPr lang="en-US" dirty="0" err="1" smtClean="0">
                <a:solidFill>
                  <a:schemeClr val="hlink"/>
                </a:solidFill>
                <a:uFill>
                  <a:noFill/>
                </a:uFill>
                <a:latin typeface="Century Gothic" charset="0"/>
                <a:ea typeface="Century Gothic" charset="0"/>
                <a:cs typeface="Century Gothic" charset="0"/>
              </a:rPr>
              <a:t>bmslab@utwente.nl</a:t>
            </a:r>
            <a:r>
              <a:rPr lang="en" dirty="0">
                <a:latin typeface="Century Gothic" charset="0"/>
                <a:ea typeface="Century Gothic" charset="0"/>
                <a:cs typeface="Century Gothic" charset="0"/>
              </a:rPr>
              <a:t/>
            </a:r>
            <a:br>
              <a:rPr lang="en" dirty="0">
                <a:latin typeface="Century Gothic" charset="0"/>
                <a:ea typeface="Century Gothic" charset="0"/>
                <a:cs typeface="Century Gothic" charset="0"/>
              </a:rPr>
            </a:br>
            <a:r>
              <a:rPr lang="en" dirty="0" err="1" smtClean="0">
                <a:latin typeface="Century Gothic" charset="0"/>
                <a:ea typeface="Century Gothic" charset="0"/>
                <a:cs typeface="Century Gothic" charset="0"/>
              </a:rPr>
              <a:t>Cubicus</a:t>
            </a:r>
            <a:r>
              <a:rPr lang="en" dirty="0" smtClean="0">
                <a:latin typeface="Century Gothic" charset="0"/>
                <a:ea typeface="Century Gothic" charset="0"/>
                <a:cs typeface="Century Gothic" charset="0"/>
              </a:rPr>
              <a:t> </a:t>
            </a:r>
            <a:r>
              <a:rPr lang="en" dirty="0">
                <a:latin typeface="Century Gothic" charset="0"/>
                <a:ea typeface="Century Gothic" charset="0"/>
                <a:cs typeface="Century Gothic" charset="0"/>
              </a:rPr>
              <a:t>Building Room </a:t>
            </a:r>
            <a:r>
              <a:rPr lang="en" dirty="0" smtClean="0">
                <a:latin typeface="Century Gothic" charset="0"/>
                <a:ea typeface="Century Gothic" charset="0"/>
                <a:cs typeface="Century Gothic" charset="0"/>
              </a:rPr>
              <a:t>B205</a:t>
            </a:r>
            <a:endParaRPr lang="en-US" dirty="0" smtClean="0">
              <a:latin typeface="Century Gothic" charset="0"/>
              <a:ea typeface="Century Gothic" charset="0"/>
              <a:cs typeface="Century Gothic" charset="0"/>
            </a:endParaRPr>
          </a:p>
          <a:p>
            <a:pPr marL="0" lvl="0" indent="0"/>
            <a:r>
              <a:rPr lang="en-US" dirty="0" err="1" smtClean="0">
                <a:latin typeface="Century Gothic" charset="0"/>
                <a:ea typeface="Century Gothic" charset="0"/>
                <a:cs typeface="Century Gothic" charset="0"/>
              </a:rPr>
              <a:t>bmslab.utwente.nl</a:t>
            </a:r>
            <a:endParaRPr dirty="0">
              <a:latin typeface="Century Gothic" charset="0"/>
              <a:ea typeface="Century Gothic" charset="0"/>
              <a:cs typeface="Century Gothic" charset="0"/>
            </a:endParaRPr>
          </a:p>
        </p:txBody>
      </p:sp>
      <p:grpSp>
        <p:nvGrpSpPr>
          <p:cNvPr id="707" name="Google Shape;707;p26"/>
          <p:cNvGrpSpPr/>
          <p:nvPr/>
        </p:nvGrpSpPr>
        <p:grpSpPr>
          <a:xfrm>
            <a:off x="1101476" y="2830982"/>
            <a:ext cx="432912" cy="478223"/>
            <a:chOff x="4320768" y="1001001"/>
            <a:chExt cx="722363" cy="797969"/>
          </a:xfrm>
        </p:grpSpPr>
        <p:sp>
          <p:nvSpPr>
            <p:cNvPr id="708" name="Google Shape;708;p26"/>
            <p:cNvSpPr/>
            <p:nvPr/>
          </p:nvSpPr>
          <p:spPr>
            <a:xfrm rot="5400000">
              <a:off x="4282965" y="1038804"/>
              <a:ext cx="797969" cy="722363"/>
            </a:xfrm>
            <a:custGeom>
              <a:avLst/>
              <a:gdLst/>
              <a:ahLst/>
              <a:cxnLst/>
              <a:rect l="l" t="t" r="r" b="b"/>
              <a:pathLst>
                <a:path w="21593" h="21584" extrusionOk="0">
                  <a:moveTo>
                    <a:pt x="6657" y="1"/>
                  </a:moveTo>
                  <a:cubicBezTo>
                    <a:pt x="6252" y="-4"/>
                    <a:pt x="5853" y="101"/>
                    <a:pt x="5494" y="306"/>
                  </a:cubicBezTo>
                  <a:cubicBezTo>
                    <a:pt x="5116" y="522"/>
                    <a:pt x="4795" y="842"/>
                    <a:pt x="4560" y="1236"/>
                  </a:cubicBezTo>
                  <a:lnTo>
                    <a:pt x="259" y="9428"/>
                  </a:lnTo>
                  <a:cubicBezTo>
                    <a:pt x="95" y="9832"/>
                    <a:pt x="7" y="10270"/>
                    <a:pt x="1" y="10714"/>
                  </a:cubicBezTo>
                  <a:cubicBezTo>
                    <a:pt x="-6" y="11191"/>
                    <a:pt x="82" y="11664"/>
                    <a:pt x="259" y="12100"/>
                  </a:cubicBezTo>
                  <a:lnTo>
                    <a:pt x="4418" y="20185"/>
                  </a:lnTo>
                  <a:cubicBezTo>
                    <a:pt x="4637" y="20610"/>
                    <a:pt x="4953" y="20962"/>
                    <a:pt x="5334" y="21208"/>
                  </a:cubicBezTo>
                  <a:cubicBezTo>
                    <a:pt x="5698" y="21443"/>
                    <a:pt x="6110" y="21572"/>
                    <a:pt x="6531" y="21584"/>
                  </a:cubicBezTo>
                  <a:lnTo>
                    <a:pt x="14739" y="21584"/>
                  </a:lnTo>
                  <a:cubicBezTo>
                    <a:pt x="15238" y="21588"/>
                    <a:pt x="15730" y="21447"/>
                    <a:pt x="16164" y="21172"/>
                  </a:cubicBezTo>
                  <a:cubicBezTo>
                    <a:pt x="16546" y="20929"/>
                    <a:pt x="16872" y="20591"/>
                    <a:pt x="17115" y="20183"/>
                  </a:cubicBezTo>
                  <a:lnTo>
                    <a:pt x="21227" y="12302"/>
                  </a:lnTo>
                  <a:cubicBezTo>
                    <a:pt x="21468" y="11849"/>
                    <a:pt x="21594" y="11332"/>
                    <a:pt x="21593" y="10807"/>
                  </a:cubicBezTo>
                  <a:cubicBezTo>
                    <a:pt x="21592" y="10284"/>
                    <a:pt x="21466" y="9771"/>
                    <a:pt x="21227" y="9321"/>
                  </a:cubicBezTo>
                  <a:lnTo>
                    <a:pt x="17012" y="1258"/>
                  </a:lnTo>
                  <a:cubicBezTo>
                    <a:pt x="16793" y="865"/>
                    <a:pt x="16485" y="543"/>
                    <a:pt x="16120" y="322"/>
                  </a:cubicBezTo>
                  <a:cubicBezTo>
                    <a:pt x="15750" y="99"/>
                    <a:pt x="15333" y="-12"/>
                    <a:pt x="14912" y="1"/>
                  </a:cubicBezTo>
                  <a:lnTo>
                    <a:pt x="6657" y="1"/>
                  </a:lnTo>
                  <a:close/>
                </a:path>
              </a:pathLst>
            </a:custGeom>
            <a:solidFill>
              <a:schemeClr val="dk1"/>
            </a:solidFill>
            <a:ln>
              <a:noFill/>
            </a:ln>
            <a:effectLst>
              <a:outerShdw blurRad="142875" dist="104775" dir="5400000" algn="bl" rotWithShape="0">
                <a:srgbClr val="000000">
                  <a:alpha val="20000"/>
                </a:srgbClr>
              </a:outerShdw>
            </a:effectLst>
          </p:spPr>
          <p:txBody>
            <a:bodyPr spcFirstLastPara="1" wrap="square" lIns="38100" tIns="38100" rIns="38100" bIns="38100" anchor="ctr" anchorCtr="0">
              <a:noAutofit/>
            </a:bodyPr>
            <a:lstStyle/>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Helvetica Neue"/>
                <a:ea typeface="Helvetica Neue"/>
                <a:cs typeface="Helvetica Neue"/>
                <a:sym typeface="Helvetica Neue"/>
              </a:endParaRPr>
            </a:p>
          </p:txBody>
        </p:sp>
        <p:sp>
          <p:nvSpPr>
            <p:cNvPr id="709" name="Google Shape;709;p26"/>
            <p:cNvSpPr/>
            <p:nvPr/>
          </p:nvSpPr>
          <p:spPr>
            <a:xfrm>
              <a:off x="4458826" y="1176624"/>
              <a:ext cx="446237" cy="446730"/>
            </a:xfrm>
            <a:custGeom>
              <a:avLst/>
              <a:gdLst/>
              <a:ahLst/>
              <a:cxnLst/>
              <a:rect l="l" t="t" r="r" b="b"/>
              <a:pathLst>
                <a:path w="10860" h="10872" extrusionOk="0">
                  <a:moveTo>
                    <a:pt x="5430" y="1"/>
                  </a:moveTo>
                  <a:cubicBezTo>
                    <a:pt x="3990" y="1"/>
                    <a:pt x="2608" y="560"/>
                    <a:pt x="1596" y="1584"/>
                  </a:cubicBezTo>
                  <a:cubicBezTo>
                    <a:pt x="561" y="2620"/>
                    <a:pt x="1" y="3989"/>
                    <a:pt x="1" y="5430"/>
                  </a:cubicBezTo>
                  <a:cubicBezTo>
                    <a:pt x="1" y="6561"/>
                    <a:pt x="346" y="7645"/>
                    <a:pt x="1001" y="8573"/>
                  </a:cubicBezTo>
                  <a:cubicBezTo>
                    <a:pt x="1632" y="9466"/>
                    <a:pt x="2513" y="10145"/>
                    <a:pt x="3537" y="10538"/>
                  </a:cubicBezTo>
                  <a:cubicBezTo>
                    <a:pt x="3559" y="10544"/>
                    <a:pt x="3579" y="10547"/>
                    <a:pt x="3599" y="10547"/>
                  </a:cubicBezTo>
                  <a:cubicBezTo>
                    <a:pt x="3656" y="10547"/>
                    <a:pt x="3704" y="10522"/>
                    <a:pt x="3740" y="10478"/>
                  </a:cubicBezTo>
                  <a:cubicBezTo>
                    <a:pt x="3763" y="10443"/>
                    <a:pt x="3763" y="10395"/>
                    <a:pt x="3763" y="10371"/>
                  </a:cubicBezTo>
                  <a:lnTo>
                    <a:pt x="3763" y="7275"/>
                  </a:lnTo>
                  <a:cubicBezTo>
                    <a:pt x="3763" y="7180"/>
                    <a:pt x="3692" y="7097"/>
                    <a:pt x="3585" y="7097"/>
                  </a:cubicBezTo>
                  <a:lnTo>
                    <a:pt x="2156" y="7097"/>
                  </a:lnTo>
                  <a:lnTo>
                    <a:pt x="2156" y="5835"/>
                  </a:lnTo>
                  <a:lnTo>
                    <a:pt x="3585" y="5835"/>
                  </a:lnTo>
                  <a:cubicBezTo>
                    <a:pt x="3680" y="5835"/>
                    <a:pt x="3763" y="5751"/>
                    <a:pt x="3763" y="5656"/>
                  </a:cubicBezTo>
                  <a:lnTo>
                    <a:pt x="3763" y="5430"/>
                  </a:lnTo>
                  <a:cubicBezTo>
                    <a:pt x="3763" y="3942"/>
                    <a:pt x="5180" y="2632"/>
                    <a:pt x="6799" y="2632"/>
                  </a:cubicBezTo>
                  <a:lnTo>
                    <a:pt x="7550" y="2632"/>
                  </a:lnTo>
                  <a:lnTo>
                    <a:pt x="7550" y="3894"/>
                  </a:lnTo>
                  <a:lnTo>
                    <a:pt x="6799" y="3894"/>
                  </a:lnTo>
                  <a:cubicBezTo>
                    <a:pt x="6311" y="3894"/>
                    <a:pt x="5883" y="4025"/>
                    <a:pt x="5561" y="4287"/>
                  </a:cubicBezTo>
                  <a:cubicBezTo>
                    <a:pt x="5228" y="4561"/>
                    <a:pt x="5025" y="4966"/>
                    <a:pt x="5025" y="5430"/>
                  </a:cubicBezTo>
                  <a:lnTo>
                    <a:pt x="5025" y="5656"/>
                  </a:lnTo>
                  <a:cubicBezTo>
                    <a:pt x="5025" y="5740"/>
                    <a:pt x="5109" y="5835"/>
                    <a:pt x="5204" y="5835"/>
                  </a:cubicBezTo>
                  <a:lnTo>
                    <a:pt x="5883" y="5835"/>
                  </a:lnTo>
                  <a:cubicBezTo>
                    <a:pt x="5966" y="5835"/>
                    <a:pt x="6061" y="5751"/>
                    <a:pt x="6061" y="5656"/>
                  </a:cubicBezTo>
                  <a:cubicBezTo>
                    <a:pt x="6061" y="5561"/>
                    <a:pt x="5978" y="5478"/>
                    <a:pt x="5883" y="5478"/>
                  </a:cubicBezTo>
                  <a:lnTo>
                    <a:pt x="5371" y="5478"/>
                  </a:lnTo>
                  <a:lnTo>
                    <a:pt x="5371" y="5418"/>
                  </a:lnTo>
                  <a:cubicBezTo>
                    <a:pt x="5371" y="4525"/>
                    <a:pt x="6145" y="4204"/>
                    <a:pt x="6799" y="4204"/>
                  </a:cubicBezTo>
                  <a:lnTo>
                    <a:pt x="7704" y="4204"/>
                  </a:lnTo>
                  <a:cubicBezTo>
                    <a:pt x="7800" y="4204"/>
                    <a:pt x="7883" y="4132"/>
                    <a:pt x="7883" y="4025"/>
                  </a:cubicBezTo>
                  <a:lnTo>
                    <a:pt x="7883" y="2418"/>
                  </a:lnTo>
                  <a:cubicBezTo>
                    <a:pt x="7883" y="2334"/>
                    <a:pt x="7811" y="2239"/>
                    <a:pt x="7704" y="2239"/>
                  </a:cubicBezTo>
                  <a:lnTo>
                    <a:pt x="6799" y="2239"/>
                  </a:lnTo>
                  <a:cubicBezTo>
                    <a:pt x="5966" y="2239"/>
                    <a:pt x="5121" y="2572"/>
                    <a:pt x="4466" y="3156"/>
                  </a:cubicBezTo>
                  <a:cubicBezTo>
                    <a:pt x="3799" y="3763"/>
                    <a:pt x="3418" y="4549"/>
                    <a:pt x="3418" y="5382"/>
                  </a:cubicBezTo>
                  <a:lnTo>
                    <a:pt x="3418" y="5442"/>
                  </a:lnTo>
                  <a:lnTo>
                    <a:pt x="1989" y="5442"/>
                  </a:lnTo>
                  <a:cubicBezTo>
                    <a:pt x="1906" y="5442"/>
                    <a:pt x="1811" y="5513"/>
                    <a:pt x="1811" y="5620"/>
                  </a:cubicBezTo>
                  <a:lnTo>
                    <a:pt x="1811" y="7228"/>
                  </a:lnTo>
                  <a:cubicBezTo>
                    <a:pt x="1811" y="7323"/>
                    <a:pt x="1894" y="7406"/>
                    <a:pt x="1989" y="7406"/>
                  </a:cubicBezTo>
                  <a:lnTo>
                    <a:pt x="3418" y="7406"/>
                  </a:lnTo>
                  <a:lnTo>
                    <a:pt x="3418" y="10085"/>
                  </a:lnTo>
                  <a:cubicBezTo>
                    <a:pt x="1561" y="9300"/>
                    <a:pt x="346" y="7442"/>
                    <a:pt x="346" y="5418"/>
                  </a:cubicBezTo>
                  <a:cubicBezTo>
                    <a:pt x="346" y="2596"/>
                    <a:pt x="2620" y="322"/>
                    <a:pt x="5430" y="322"/>
                  </a:cubicBezTo>
                  <a:cubicBezTo>
                    <a:pt x="8228" y="322"/>
                    <a:pt x="10526" y="2620"/>
                    <a:pt x="10526" y="5418"/>
                  </a:cubicBezTo>
                  <a:cubicBezTo>
                    <a:pt x="10526" y="8228"/>
                    <a:pt x="8240" y="10502"/>
                    <a:pt x="5430" y="10502"/>
                  </a:cubicBezTo>
                  <a:lnTo>
                    <a:pt x="5371" y="10502"/>
                  </a:lnTo>
                  <a:lnTo>
                    <a:pt x="5371" y="7418"/>
                  </a:lnTo>
                  <a:lnTo>
                    <a:pt x="7728" y="7418"/>
                  </a:lnTo>
                  <a:cubicBezTo>
                    <a:pt x="7811" y="7418"/>
                    <a:pt x="7907" y="7347"/>
                    <a:pt x="7907" y="7240"/>
                  </a:cubicBezTo>
                  <a:lnTo>
                    <a:pt x="7907" y="5656"/>
                  </a:lnTo>
                  <a:cubicBezTo>
                    <a:pt x="7907" y="5561"/>
                    <a:pt x="7823" y="5478"/>
                    <a:pt x="7728" y="5478"/>
                  </a:cubicBezTo>
                  <a:lnTo>
                    <a:pt x="6728" y="5478"/>
                  </a:lnTo>
                  <a:cubicBezTo>
                    <a:pt x="6633" y="5478"/>
                    <a:pt x="6549" y="5549"/>
                    <a:pt x="6549" y="5656"/>
                  </a:cubicBezTo>
                  <a:cubicBezTo>
                    <a:pt x="6549" y="5740"/>
                    <a:pt x="6621" y="5835"/>
                    <a:pt x="6728" y="5835"/>
                  </a:cubicBezTo>
                  <a:lnTo>
                    <a:pt x="7561" y="5835"/>
                  </a:lnTo>
                  <a:lnTo>
                    <a:pt x="7561" y="7097"/>
                  </a:lnTo>
                  <a:lnTo>
                    <a:pt x="5204" y="7097"/>
                  </a:lnTo>
                  <a:cubicBezTo>
                    <a:pt x="5121" y="7097"/>
                    <a:pt x="5025" y="7168"/>
                    <a:pt x="5025" y="7275"/>
                  </a:cubicBezTo>
                  <a:lnTo>
                    <a:pt x="5025" y="10693"/>
                  </a:lnTo>
                  <a:cubicBezTo>
                    <a:pt x="5025" y="10788"/>
                    <a:pt x="5109" y="10859"/>
                    <a:pt x="5192" y="10871"/>
                  </a:cubicBezTo>
                  <a:lnTo>
                    <a:pt x="5430" y="10871"/>
                  </a:lnTo>
                  <a:cubicBezTo>
                    <a:pt x="6871" y="10871"/>
                    <a:pt x="8240" y="10312"/>
                    <a:pt x="9276" y="9288"/>
                  </a:cubicBezTo>
                  <a:cubicBezTo>
                    <a:pt x="10300" y="8252"/>
                    <a:pt x="10859" y="6883"/>
                    <a:pt x="10859" y="5442"/>
                  </a:cubicBezTo>
                  <a:cubicBezTo>
                    <a:pt x="10859" y="3989"/>
                    <a:pt x="10300" y="2620"/>
                    <a:pt x="9276" y="1584"/>
                  </a:cubicBezTo>
                  <a:cubicBezTo>
                    <a:pt x="8240" y="560"/>
                    <a:pt x="6871" y="1"/>
                    <a:pt x="543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10" name="Google Shape;710;p26"/>
          <p:cNvSpPr/>
          <p:nvPr/>
        </p:nvSpPr>
        <p:spPr>
          <a:xfrm rot="5400000">
            <a:off x="1719750" y="2853637"/>
            <a:ext cx="478231" cy="432921"/>
          </a:xfrm>
          <a:custGeom>
            <a:avLst/>
            <a:gdLst/>
            <a:ahLst/>
            <a:cxnLst/>
            <a:rect l="l" t="t" r="r" b="b"/>
            <a:pathLst>
              <a:path w="21593" h="21584" extrusionOk="0">
                <a:moveTo>
                  <a:pt x="6657" y="1"/>
                </a:moveTo>
                <a:cubicBezTo>
                  <a:pt x="6252" y="-4"/>
                  <a:pt x="5853" y="101"/>
                  <a:pt x="5494" y="306"/>
                </a:cubicBezTo>
                <a:cubicBezTo>
                  <a:pt x="5116" y="522"/>
                  <a:pt x="4795" y="842"/>
                  <a:pt x="4560" y="1236"/>
                </a:cubicBezTo>
                <a:lnTo>
                  <a:pt x="259" y="9428"/>
                </a:lnTo>
                <a:cubicBezTo>
                  <a:pt x="95" y="9832"/>
                  <a:pt x="7" y="10270"/>
                  <a:pt x="1" y="10714"/>
                </a:cubicBezTo>
                <a:cubicBezTo>
                  <a:pt x="-6" y="11191"/>
                  <a:pt x="82" y="11664"/>
                  <a:pt x="259" y="12100"/>
                </a:cubicBezTo>
                <a:lnTo>
                  <a:pt x="4418" y="20185"/>
                </a:lnTo>
                <a:cubicBezTo>
                  <a:pt x="4637" y="20610"/>
                  <a:pt x="4953" y="20962"/>
                  <a:pt x="5334" y="21208"/>
                </a:cubicBezTo>
                <a:cubicBezTo>
                  <a:pt x="5698" y="21443"/>
                  <a:pt x="6110" y="21572"/>
                  <a:pt x="6531" y="21584"/>
                </a:cubicBezTo>
                <a:lnTo>
                  <a:pt x="14739" y="21584"/>
                </a:lnTo>
                <a:cubicBezTo>
                  <a:pt x="15238" y="21588"/>
                  <a:pt x="15730" y="21447"/>
                  <a:pt x="16164" y="21172"/>
                </a:cubicBezTo>
                <a:cubicBezTo>
                  <a:pt x="16546" y="20929"/>
                  <a:pt x="16872" y="20591"/>
                  <a:pt x="17115" y="20183"/>
                </a:cubicBezTo>
                <a:lnTo>
                  <a:pt x="21227" y="12302"/>
                </a:lnTo>
                <a:cubicBezTo>
                  <a:pt x="21468" y="11849"/>
                  <a:pt x="21594" y="11332"/>
                  <a:pt x="21593" y="10807"/>
                </a:cubicBezTo>
                <a:cubicBezTo>
                  <a:pt x="21592" y="10284"/>
                  <a:pt x="21466" y="9771"/>
                  <a:pt x="21227" y="9321"/>
                </a:cubicBezTo>
                <a:lnTo>
                  <a:pt x="17012" y="1258"/>
                </a:lnTo>
                <a:cubicBezTo>
                  <a:pt x="16793" y="865"/>
                  <a:pt x="16485" y="543"/>
                  <a:pt x="16120" y="322"/>
                </a:cubicBezTo>
                <a:cubicBezTo>
                  <a:pt x="15750" y="99"/>
                  <a:pt x="15333" y="-12"/>
                  <a:pt x="14912" y="1"/>
                </a:cubicBezTo>
                <a:lnTo>
                  <a:pt x="6657" y="1"/>
                </a:lnTo>
                <a:close/>
              </a:path>
            </a:pathLst>
          </a:custGeom>
          <a:solidFill>
            <a:schemeClr val="accent4"/>
          </a:solidFill>
          <a:ln>
            <a:noFill/>
          </a:ln>
          <a:effectLst>
            <a:outerShdw blurRad="142875" dist="104775" dir="5400000" algn="bl" rotWithShape="0">
              <a:srgbClr val="000000">
                <a:alpha val="20000"/>
              </a:srgbClr>
            </a:outerShdw>
          </a:effectLst>
        </p:spPr>
        <p:txBody>
          <a:bodyPr spcFirstLastPara="1" wrap="square" lIns="38100" tIns="38100" rIns="38100" bIns="38100" anchor="ctr" anchorCtr="0">
            <a:noAutofit/>
          </a:bodyPr>
          <a:lstStyle/>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Helvetica Neue"/>
              <a:ea typeface="Helvetica Neue"/>
              <a:cs typeface="Helvetica Neue"/>
              <a:sym typeface="Helvetica Neue"/>
            </a:endParaRPr>
          </a:p>
        </p:txBody>
      </p:sp>
      <p:grpSp>
        <p:nvGrpSpPr>
          <p:cNvPr id="711" name="Google Shape;711;p26"/>
          <p:cNvGrpSpPr/>
          <p:nvPr/>
        </p:nvGrpSpPr>
        <p:grpSpPr>
          <a:xfrm>
            <a:off x="1824627" y="2936248"/>
            <a:ext cx="267709" cy="267413"/>
            <a:chOff x="3303268" y="3817349"/>
            <a:chExt cx="346056" cy="345674"/>
          </a:xfrm>
        </p:grpSpPr>
        <p:sp>
          <p:nvSpPr>
            <p:cNvPr id="712" name="Google Shape;712;p26"/>
            <p:cNvSpPr/>
            <p:nvPr/>
          </p:nvSpPr>
          <p:spPr>
            <a:xfrm>
              <a:off x="3303268" y="3817349"/>
              <a:ext cx="346056" cy="345674"/>
            </a:xfrm>
            <a:custGeom>
              <a:avLst/>
              <a:gdLst/>
              <a:ahLst/>
              <a:cxnLst/>
              <a:rect l="l" t="t" r="r" b="b"/>
              <a:pathLst>
                <a:path w="10872" h="10860" extrusionOk="0">
                  <a:moveTo>
                    <a:pt x="5418" y="334"/>
                  </a:moveTo>
                  <a:cubicBezTo>
                    <a:pt x="8228" y="334"/>
                    <a:pt x="10514" y="2608"/>
                    <a:pt x="10514" y="5430"/>
                  </a:cubicBezTo>
                  <a:cubicBezTo>
                    <a:pt x="10514" y="8240"/>
                    <a:pt x="8228" y="10514"/>
                    <a:pt x="5418" y="10514"/>
                  </a:cubicBezTo>
                  <a:cubicBezTo>
                    <a:pt x="2608" y="10514"/>
                    <a:pt x="334" y="8240"/>
                    <a:pt x="334" y="5430"/>
                  </a:cubicBezTo>
                  <a:cubicBezTo>
                    <a:pt x="334" y="2608"/>
                    <a:pt x="2608" y="334"/>
                    <a:pt x="5418"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3" y="10859"/>
                    <a:pt x="8252" y="10300"/>
                    <a:pt x="9276" y="9264"/>
                  </a:cubicBezTo>
                  <a:cubicBezTo>
                    <a:pt x="10300" y="8240"/>
                    <a:pt x="10871" y="6871"/>
                    <a:pt x="10871" y="5430"/>
                  </a:cubicBezTo>
                  <a:cubicBezTo>
                    <a:pt x="10871" y="3989"/>
                    <a:pt x="10300" y="2620"/>
                    <a:pt x="9276" y="1584"/>
                  </a:cubicBezTo>
                  <a:cubicBezTo>
                    <a:pt x="8252" y="560"/>
                    <a:pt x="6883" y="1"/>
                    <a:pt x="543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3" name="Google Shape;713;p26"/>
            <p:cNvSpPr/>
            <p:nvPr/>
          </p:nvSpPr>
          <p:spPr>
            <a:xfrm>
              <a:off x="3368074" y="3882537"/>
              <a:ext cx="215298" cy="215298"/>
            </a:xfrm>
            <a:custGeom>
              <a:avLst/>
              <a:gdLst/>
              <a:ahLst/>
              <a:cxnLst/>
              <a:rect l="l" t="t" r="r" b="b"/>
              <a:pathLst>
                <a:path w="6764" h="6764" extrusionOk="0">
                  <a:moveTo>
                    <a:pt x="5335" y="346"/>
                  </a:moveTo>
                  <a:cubicBezTo>
                    <a:pt x="5930" y="346"/>
                    <a:pt x="6418" y="834"/>
                    <a:pt x="6418" y="1429"/>
                  </a:cubicBezTo>
                  <a:lnTo>
                    <a:pt x="6418" y="5335"/>
                  </a:lnTo>
                  <a:cubicBezTo>
                    <a:pt x="6418" y="5930"/>
                    <a:pt x="5930" y="6418"/>
                    <a:pt x="5335" y="6418"/>
                  </a:cubicBezTo>
                  <a:lnTo>
                    <a:pt x="1429" y="6418"/>
                  </a:lnTo>
                  <a:cubicBezTo>
                    <a:pt x="834" y="6418"/>
                    <a:pt x="346" y="5930"/>
                    <a:pt x="346" y="5335"/>
                  </a:cubicBezTo>
                  <a:lnTo>
                    <a:pt x="346" y="1429"/>
                  </a:lnTo>
                  <a:cubicBezTo>
                    <a:pt x="346" y="834"/>
                    <a:pt x="834" y="346"/>
                    <a:pt x="1429" y="346"/>
                  </a:cubicBezTo>
                  <a:close/>
                  <a:moveTo>
                    <a:pt x="1429" y="1"/>
                  </a:moveTo>
                  <a:cubicBezTo>
                    <a:pt x="644" y="1"/>
                    <a:pt x="1" y="644"/>
                    <a:pt x="1" y="1429"/>
                  </a:cubicBezTo>
                  <a:lnTo>
                    <a:pt x="1" y="5335"/>
                  </a:lnTo>
                  <a:cubicBezTo>
                    <a:pt x="1" y="6120"/>
                    <a:pt x="644" y="6763"/>
                    <a:pt x="1429" y="6763"/>
                  </a:cubicBezTo>
                  <a:lnTo>
                    <a:pt x="5335" y="6763"/>
                  </a:lnTo>
                  <a:cubicBezTo>
                    <a:pt x="6121" y="6763"/>
                    <a:pt x="6763" y="6120"/>
                    <a:pt x="6763" y="5335"/>
                  </a:cubicBezTo>
                  <a:lnTo>
                    <a:pt x="6763" y="1429"/>
                  </a:lnTo>
                  <a:cubicBezTo>
                    <a:pt x="6763" y="644"/>
                    <a:pt x="6121" y="1"/>
                    <a:pt x="533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4" name="Google Shape;714;p26"/>
            <p:cNvSpPr/>
            <p:nvPr/>
          </p:nvSpPr>
          <p:spPr>
            <a:xfrm>
              <a:off x="3418143" y="3933656"/>
              <a:ext cx="114811" cy="112742"/>
            </a:xfrm>
            <a:custGeom>
              <a:avLst/>
              <a:gdLst/>
              <a:ahLst/>
              <a:cxnLst/>
              <a:rect l="l" t="t" r="r" b="b"/>
              <a:pathLst>
                <a:path w="3607" h="3542" extrusionOk="0">
                  <a:moveTo>
                    <a:pt x="1822" y="0"/>
                  </a:moveTo>
                  <a:cubicBezTo>
                    <a:pt x="812" y="0"/>
                    <a:pt x="1" y="851"/>
                    <a:pt x="59" y="1859"/>
                  </a:cubicBezTo>
                  <a:cubicBezTo>
                    <a:pt x="95" y="2776"/>
                    <a:pt x="833" y="3502"/>
                    <a:pt x="1726" y="3538"/>
                  </a:cubicBezTo>
                  <a:cubicBezTo>
                    <a:pt x="1764" y="3541"/>
                    <a:pt x="1802" y="3542"/>
                    <a:pt x="1840" y="3542"/>
                  </a:cubicBezTo>
                  <a:cubicBezTo>
                    <a:pt x="2178" y="3542"/>
                    <a:pt x="2494" y="3447"/>
                    <a:pt x="2762" y="3276"/>
                  </a:cubicBezTo>
                  <a:cubicBezTo>
                    <a:pt x="2857" y="3217"/>
                    <a:pt x="2869" y="3086"/>
                    <a:pt x="2797" y="3014"/>
                  </a:cubicBezTo>
                  <a:cubicBezTo>
                    <a:pt x="2761" y="2978"/>
                    <a:pt x="2711" y="2964"/>
                    <a:pt x="2664" y="2964"/>
                  </a:cubicBezTo>
                  <a:cubicBezTo>
                    <a:pt x="2634" y="2964"/>
                    <a:pt x="2606" y="2969"/>
                    <a:pt x="2583" y="2979"/>
                  </a:cubicBezTo>
                  <a:cubicBezTo>
                    <a:pt x="2380" y="3096"/>
                    <a:pt x="2149" y="3185"/>
                    <a:pt x="1897" y="3185"/>
                  </a:cubicBezTo>
                  <a:cubicBezTo>
                    <a:pt x="1868" y="3185"/>
                    <a:pt x="1839" y="3183"/>
                    <a:pt x="1809" y="3181"/>
                  </a:cubicBezTo>
                  <a:cubicBezTo>
                    <a:pt x="1023" y="3169"/>
                    <a:pt x="380" y="2514"/>
                    <a:pt x="392" y="1716"/>
                  </a:cubicBezTo>
                  <a:cubicBezTo>
                    <a:pt x="426" y="948"/>
                    <a:pt x="1028" y="330"/>
                    <a:pt x="1792" y="330"/>
                  </a:cubicBezTo>
                  <a:cubicBezTo>
                    <a:pt x="1833" y="330"/>
                    <a:pt x="1874" y="332"/>
                    <a:pt x="1916" y="335"/>
                  </a:cubicBezTo>
                  <a:cubicBezTo>
                    <a:pt x="2619" y="371"/>
                    <a:pt x="3190" y="943"/>
                    <a:pt x="3250" y="1633"/>
                  </a:cubicBezTo>
                  <a:cubicBezTo>
                    <a:pt x="3285" y="1919"/>
                    <a:pt x="3214" y="2193"/>
                    <a:pt x="3095" y="2431"/>
                  </a:cubicBezTo>
                  <a:cubicBezTo>
                    <a:pt x="3059" y="2490"/>
                    <a:pt x="3059" y="2574"/>
                    <a:pt x="3119" y="2633"/>
                  </a:cubicBezTo>
                  <a:cubicBezTo>
                    <a:pt x="3149" y="2663"/>
                    <a:pt x="3191" y="2678"/>
                    <a:pt x="3234" y="2678"/>
                  </a:cubicBezTo>
                  <a:cubicBezTo>
                    <a:pt x="3295" y="2678"/>
                    <a:pt x="3358" y="2648"/>
                    <a:pt x="3393" y="2586"/>
                  </a:cubicBezTo>
                  <a:cubicBezTo>
                    <a:pt x="3536" y="2324"/>
                    <a:pt x="3607" y="2014"/>
                    <a:pt x="3583" y="1669"/>
                  </a:cubicBezTo>
                  <a:cubicBezTo>
                    <a:pt x="3536" y="764"/>
                    <a:pt x="2797" y="50"/>
                    <a:pt x="1904" y="2"/>
                  </a:cubicBezTo>
                  <a:cubicBezTo>
                    <a:pt x="1877" y="1"/>
                    <a:pt x="1849" y="0"/>
                    <a:pt x="182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5" name="Google Shape;715;p26"/>
            <p:cNvSpPr/>
            <p:nvPr/>
          </p:nvSpPr>
          <p:spPr>
            <a:xfrm>
              <a:off x="3519298" y="3910197"/>
              <a:ext cx="29570" cy="29220"/>
            </a:xfrm>
            <a:custGeom>
              <a:avLst/>
              <a:gdLst/>
              <a:ahLst/>
              <a:cxnLst/>
              <a:rect l="l" t="t" r="r" b="b"/>
              <a:pathLst>
                <a:path w="929" h="918" extrusionOk="0">
                  <a:moveTo>
                    <a:pt x="465" y="1"/>
                  </a:moveTo>
                  <a:cubicBezTo>
                    <a:pt x="203" y="1"/>
                    <a:pt x="0" y="203"/>
                    <a:pt x="0" y="453"/>
                  </a:cubicBezTo>
                  <a:cubicBezTo>
                    <a:pt x="0" y="715"/>
                    <a:pt x="203" y="918"/>
                    <a:pt x="465" y="918"/>
                  </a:cubicBezTo>
                  <a:cubicBezTo>
                    <a:pt x="715" y="918"/>
                    <a:pt x="929" y="715"/>
                    <a:pt x="929" y="453"/>
                  </a:cubicBezTo>
                  <a:cubicBezTo>
                    <a:pt x="929" y="203"/>
                    <a:pt x="715" y="1"/>
                    <a:pt x="46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16" name="Google Shape;716;p26"/>
          <p:cNvGrpSpPr/>
          <p:nvPr/>
        </p:nvGrpSpPr>
        <p:grpSpPr>
          <a:xfrm>
            <a:off x="2328044" y="2830981"/>
            <a:ext cx="432913" cy="478222"/>
            <a:chOff x="6367419" y="1001001"/>
            <a:chExt cx="722362" cy="797969"/>
          </a:xfrm>
        </p:grpSpPr>
        <p:sp>
          <p:nvSpPr>
            <p:cNvPr id="717" name="Google Shape;717;p26"/>
            <p:cNvSpPr/>
            <p:nvPr/>
          </p:nvSpPr>
          <p:spPr>
            <a:xfrm rot="5400000">
              <a:off x="6329615" y="1038805"/>
              <a:ext cx="797969" cy="722362"/>
            </a:xfrm>
            <a:custGeom>
              <a:avLst/>
              <a:gdLst/>
              <a:ahLst/>
              <a:cxnLst/>
              <a:rect l="l" t="t" r="r" b="b"/>
              <a:pathLst>
                <a:path w="21593" h="21584" extrusionOk="0">
                  <a:moveTo>
                    <a:pt x="6657" y="1"/>
                  </a:moveTo>
                  <a:cubicBezTo>
                    <a:pt x="6252" y="-4"/>
                    <a:pt x="5853" y="101"/>
                    <a:pt x="5494" y="306"/>
                  </a:cubicBezTo>
                  <a:cubicBezTo>
                    <a:pt x="5116" y="522"/>
                    <a:pt x="4795" y="842"/>
                    <a:pt x="4560" y="1236"/>
                  </a:cubicBezTo>
                  <a:lnTo>
                    <a:pt x="259" y="9428"/>
                  </a:lnTo>
                  <a:cubicBezTo>
                    <a:pt x="95" y="9832"/>
                    <a:pt x="7" y="10270"/>
                    <a:pt x="1" y="10714"/>
                  </a:cubicBezTo>
                  <a:cubicBezTo>
                    <a:pt x="-6" y="11191"/>
                    <a:pt x="82" y="11664"/>
                    <a:pt x="259" y="12100"/>
                  </a:cubicBezTo>
                  <a:lnTo>
                    <a:pt x="4418" y="20185"/>
                  </a:lnTo>
                  <a:cubicBezTo>
                    <a:pt x="4637" y="20610"/>
                    <a:pt x="4953" y="20962"/>
                    <a:pt x="5334" y="21208"/>
                  </a:cubicBezTo>
                  <a:cubicBezTo>
                    <a:pt x="5698" y="21443"/>
                    <a:pt x="6110" y="21572"/>
                    <a:pt x="6531" y="21584"/>
                  </a:cubicBezTo>
                  <a:lnTo>
                    <a:pt x="14739" y="21584"/>
                  </a:lnTo>
                  <a:cubicBezTo>
                    <a:pt x="15238" y="21588"/>
                    <a:pt x="15730" y="21447"/>
                    <a:pt x="16164" y="21172"/>
                  </a:cubicBezTo>
                  <a:cubicBezTo>
                    <a:pt x="16546" y="20929"/>
                    <a:pt x="16872" y="20591"/>
                    <a:pt x="17115" y="20183"/>
                  </a:cubicBezTo>
                  <a:lnTo>
                    <a:pt x="21227" y="12302"/>
                  </a:lnTo>
                  <a:cubicBezTo>
                    <a:pt x="21468" y="11849"/>
                    <a:pt x="21594" y="11332"/>
                    <a:pt x="21593" y="10807"/>
                  </a:cubicBezTo>
                  <a:cubicBezTo>
                    <a:pt x="21592" y="10284"/>
                    <a:pt x="21466" y="9771"/>
                    <a:pt x="21227" y="9321"/>
                  </a:cubicBezTo>
                  <a:lnTo>
                    <a:pt x="17012" y="1258"/>
                  </a:lnTo>
                  <a:cubicBezTo>
                    <a:pt x="16793" y="865"/>
                    <a:pt x="16485" y="543"/>
                    <a:pt x="16120" y="322"/>
                  </a:cubicBezTo>
                  <a:cubicBezTo>
                    <a:pt x="15750" y="99"/>
                    <a:pt x="15333" y="-12"/>
                    <a:pt x="14912" y="1"/>
                  </a:cubicBezTo>
                  <a:lnTo>
                    <a:pt x="6657" y="1"/>
                  </a:lnTo>
                  <a:close/>
                </a:path>
              </a:pathLst>
            </a:custGeom>
            <a:solidFill>
              <a:schemeClr val="dk1"/>
            </a:solidFill>
            <a:ln>
              <a:noFill/>
            </a:ln>
            <a:effectLst>
              <a:outerShdw blurRad="142875" dist="104775" dir="5400000" algn="bl" rotWithShape="0">
                <a:srgbClr val="000000">
                  <a:alpha val="20000"/>
                </a:srgbClr>
              </a:outerShdw>
            </a:effectLst>
          </p:spPr>
          <p:txBody>
            <a:bodyPr spcFirstLastPara="1" wrap="square" lIns="38100" tIns="38100" rIns="38100" bIns="38100" anchor="ctr" anchorCtr="0">
              <a:noAutofit/>
            </a:bodyPr>
            <a:lstStyle/>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Helvetica Neue"/>
                <a:ea typeface="Helvetica Neue"/>
                <a:cs typeface="Helvetica Neue"/>
                <a:sym typeface="Helvetica Neue"/>
              </a:endParaRPr>
            </a:p>
          </p:txBody>
        </p:sp>
        <p:grpSp>
          <p:nvGrpSpPr>
            <p:cNvPr id="718" name="Google Shape;718;p26"/>
            <p:cNvGrpSpPr/>
            <p:nvPr/>
          </p:nvGrpSpPr>
          <p:grpSpPr>
            <a:xfrm>
              <a:off x="6505256" y="1176859"/>
              <a:ext cx="446725" cy="446228"/>
              <a:chOff x="3752358" y="3817349"/>
              <a:chExt cx="346056" cy="345674"/>
            </a:xfrm>
          </p:grpSpPr>
          <p:sp>
            <p:nvSpPr>
              <p:cNvPr id="719" name="Google Shape;719;p26"/>
              <p:cNvSpPr/>
              <p:nvPr/>
            </p:nvSpPr>
            <p:spPr>
              <a:xfrm>
                <a:off x="3752358" y="3817349"/>
                <a:ext cx="346056" cy="345674"/>
              </a:xfrm>
              <a:custGeom>
                <a:avLst/>
                <a:gdLst/>
                <a:ahLst/>
                <a:cxnLst/>
                <a:rect l="l" t="t" r="r" b="b"/>
                <a:pathLst>
                  <a:path w="10872" h="10860" extrusionOk="0">
                    <a:moveTo>
                      <a:pt x="5430" y="334"/>
                    </a:moveTo>
                    <a:cubicBezTo>
                      <a:pt x="8252" y="334"/>
                      <a:pt x="10526" y="2608"/>
                      <a:pt x="10526" y="5430"/>
                    </a:cubicBezTo>
                    <a:cubicBezTo>
                      <a:pt x="10526" y="8240"/>
                      <a:pt x="8228"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300" y="8240"/>
                      <a:pt x="10871" y="6871"/>
                      <a:pt x="10871" y="5430"/>
                    </a:cubicBezTo>
                    <a:cubicBezTo>
                      <a:pt x="10871" y="3989"/>
                      <a:pt x="10300" y="2620"/>
                      <a:pt x="9276" y="1584"/>
                    </a:cubicBezTo>
                    <a:cubicBezTo>
                      <a:pt x="8252" y="560"/>
                      <a:pt x="6882" y="1"/>
                      <a:pt x="543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0" name="Google Shape;720;p26"/>
              <p:cNvSpPr/>
              <p:nvPr/>
            </p:nvSpPr>
            <p:spPr>
              <a:xfrm>
                <a:off x="3831933" y="3955682"/>
                <a:ext cx="47809" cy="120540"/>
              </a:xfrm>
              <a:custGeom>
                <a:avLst/>
                <a:gdLst/>
                <a:ahLst/>
                <a:cxnLst/>
                <a:rect l="l" t="t" r="r" b="b"/>
                <a:pathLst>
                  <a:path w="1502" h="3787" extrusionOk="0">
                    <a:moveTo>
                      <a:pt x="1168" y="346"/>
                    </a:moveTo>
                    <a:lnTo>
                      <a:pt x="1168" y="3430"/>
                    </a:lnTo>
                    <a:lnTo>
                      <a:pt x="358" y="3430"/>
                    </a:lnTo>
                    <a:lnTo>
                      <a:pt x="358" y="346"/>
                    </a:lnTo>
                    <a:close/>
                    <a:moveTo>
                      <a:pt x="180" y="1"/>
                    </a:moveTo>
                    <a:cubicBezTo>
                      <a:pt x="96" y="1"/>
                      <a:pt x="1" y="72"/>
                      <a:pt x="1" y="179"/>
                    </a:cubicBezTo>
                    <a:lnTo>
                      <a:pt x="1" y="3608"/>
                    </a:lnTo>
                    <a:cubicBezTo>
                      <a:pt x="1" y="3703"/>
                      <a:pt x="72" y="3787"/>
                      <a:pt x="180" y="3787"/>
                    </a:cubicBezTo>
                    <a:lnTo>
                      <a:pt x="1323" y="3787"/>
                    </a:lnTo>
                    <a:cubicBezTo>
                      <a:pt x="1418" y="3787"/>
                      <a:pt x="1501" y="3715"/>
                      <a:pt x="1501" y="3608"/>
                    </a:cubicBezTo>
                    <a:lnTo>
                      <a:pt x="1501" y="179"/>
                    </a:lnTo>
                    <a:cubicBezTo>
                      <a:pt x="1501" y="72"/>
                      <a:pt x="1430" y="1"/>
                      <a:pt x="132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1" name="Google Shape;721;p26"/>
              <p:cNvSpPr/>
              <p:nvPr/>
            </p:nvSpPr>
            <p:spPr>
              <a:xfrm>
                <a:off x="3824726" y="3890113"/>
                <a:ext cx="55001" cy="55003"/>
              </a:xfrm>
              <a:custGeom>
                <a:avLst/>
                <a:gdLst/>
                <a:ahLst/>
                <a:cxnLst/>
                <a:rect l="l" t="t" r="r" b="b"/>
                <a:pathLst>
                  <a:path w="1728" h="1728" extrusionOk="0">
                    <a:moveTo>
                      <a:pt x="870" y="334"/>
                    </a:moveTo>
                    <a:cubicBezTo>
                      <a:pt x="1156" y="334"/>
                      <a:pt x="1394" y="572"/>
                      <a:pt x="1394" y="846"/>
                    </a:cubicBezTo>
                    <a:cubicBezTo>
                      <a:pt x="1394" y="1132"/>
                      <a:pt x="1156" y="1370"/>
                      <a:pt x="870" y="1370"/>
                    </a:cubicBezTo>
                    <a:cubicBezTo>
                      <a:pt x="584" y="1370"/>
                      <a:pt x="346" y="1132"/>
                      <a:pt x="346" y="846"/>
                    </a:cubicBezTo>
                    <a:cubicBezTo>
                      <a:pt x="346" y="572"/>
                      <a:pt x="584" y="334"/>
                      <a:pt x="870" y="334"/>
                    </a:cubicBezTo>
                    <a:close/>
                    <a:moveTo>
                      <a:pt x="870" y="1"/>
                    </a:moveTo>
                    <a:cubicBezTo>
                      <a:pt x="394" y="1"/>
                      <a:pt x="1" y="394"/>
                      <a:pt x="1" y="870"/>
                    </a:cubicBezTo>
                    <a:cubicBezTo>
                      <a:pt x="1" y="1346"/>
                      <a:pt x="394" y="1727"/>
                      <a:pt x="870" y="1727"/>
                    </a:cubicBezTo>
                    <a:cubicBezTo>
                      <a:pt x="1346" y="1727"/>
                      <a:pt x="1727" y="1334"/>
                      <a:pt x="1727" y="870"/>
                    </a:cubicBezTo>
                    <a:cubicBezTo>
                      <a:pt x="1727" y="394"/>
                      <a:pt x="1346" y="1"/>
                      <a:pt x="87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2" name="Google Shape;722;p26"/>
              <p:cNvSpPr/>
              <p:nvPr/>
            </p:nvSpPr>
            <p:spPr>
              <a:xfrm>
                <a:off x="3904696" y="3955682"/>
                <a:ext cx="128148" cy="120540"/>
              </a:xfrm>
              <a:custGeom>
                <a:avLst/>
                <a:gdLst/>
                <a:ahLst/>
                <a:cxnLst/>
                <a:rect l="l" t="t" r="r" b="b"/>
                <a:pathLst>
                  <a:path w="4026" h="3787" extrusionOk="0">
                    <a:moveTo>
                      <a:pt x="191" y="1"/>
                    </a:moveTo>
                    <a:cubicBezTo>
                      <a:pt x="96" y="1"/>
                      <a:pt x="1" y="72"/>
                      <a:pt x="1" y="179"/>
                    </a:cubicBezTo>
                    <a:lnTo>
                      <a:pt x="1" y="3608"/>
                    </a:lnTo>
                    <a:cubicBezTo>
                      <a:pt x="1" y="3703"/>
                      <a:pt x="84" y="3787"/>
                      <a:pt x="191" y="3787"/>
                    </a:cubicBezTo>
                    <a:lnTo>
                      <a:pt x="1334" y="3787"/>
                    </a:lnTo>
                    <a:cubicBezTo>
                      <a:pt x="1418" y="3787"/>
                      <a:pt x="1513" y="3715"/>
                      <a:pt x="1513" y="3608"/>
                    </a:cubicBezTo>
                    <a:lnTo>
                      <a:pt x="1513" y="2382"/>
                    </a:lnTo>
                    <a:cubicBezTo>
                      <a:pt x="1513" y="1977"/>
                      <a:pt x="1596" y="1501"/>
                      <a:pt x="2037" y="1501"/>
                    </a:cubicBezTo>
                    <a:cubicBezTo>
                      <a:pt x="2347" y="1501"/>
                      <a:pt x="2477" y="1763"/>
                      <a:pt x="2525" y="2060"/>
                    </a:cubicBezTo>
                    <a:cubicBezTo>
                      <a:pt x="2537" y="2156"/>
                      <a:pt x="2608" y="2215"/>
                      <a:pt x="2692" y="2215"/>
                    </a:cubicBezTo>
                    <a:cubicBezTo>
                      <a:pt x="2787" y="2215"/>
                      <a:pt x="2870" y="2120"/>
                      <a:pt x="2847" y="2025"/>
                    </a:cubicBezTo>
                    <a:cubicBezTo>
                      <a:pt x="2763" y="1465"/>
                      <a:pt x="2477" y="1155"/>
                      <a:pt x="2013" y="1155"/>
                    </a:cubicBezTo>
                    <a:cubicBezTo>
                      <a:pt x="1465" y="1155"/>
                      <a:pt x="1156" y="1608"/>
                      <a:pt x="1156" y="2382"/>
                    </a:cubicBezTo>
                    <a:lnTo>
                      <a:pt x="1156" y="3430"/>
                    </a:lnTo>
                    <a:lnTo>
                      <a:pt x="346" y="3430"/>
                    </a:lnTo>
                    <a:lnTo>
                      <a:pt x="346" y="358"/>
                    </a:lnTo>
                    <a:lnTo>
                      <a:pt x="918" y="358"/>
                    </a:lnTo>
                    <a:lnTo>
                      <a:pt x="918" y="572"/>
                    </a:lnTo>
                    <a:cubicBezTo>
                      <a:pt x="918" y="632"/>
                      <a:pt x="930" y="679"/>
                      <a:pt x="977" y="715"/>
                    </a:cubicBezTo>
                    <a:cubicBezTo>
                      <a:pt x="1007" y="733"/>
                      <a:pt x="1043" y="742"/>
                      <a:pt x="1078" y="742"/>
                    </a:cubicBezTo>
                    <a:cubicBezTo>
                      <a:pt x="1114" y="742"/>
                      <a:pt x="1150" y="733"/>
                      <a:pt x="1180" y="715"/>
                    </a:cubicBezTo>
                    <a:cubicBezTo>
                      <a:pt x="1477" y="477"/>
                      <a:pt x="1835" y="358"/>
                      <a:pt x="2227" y="358"/>
                    </a:cubicBezTo>
                    <a:cubicBezTo>
                      <a:pt x="3204" y="358"/>
                      <a:pt x="3656" y="1191"/>
                      <a:pt x="3656" y="2001"/>
                    </a:cubicBezTo>
                    <a:lnTo>
                      <a:pt x="3656" y="3430"/>
                    </a:lnTo>
                    <a:lnTo>
                      <a:pt x="2847" y="3430"/>
                    </a:lnTo>
                    <a:lnTo>
                      <a:pt x="2847" y="2870"/>
                    </a:lnTo>
                    <a:cubicBezTo>
                      <a:pt x="2847" y="2775"/>
                      <a:pt x="2775" y="2703"/>
                      <a:pt x="2692" y="2703"/>
                    </a:cubicBezTo>
                    <a:cubicBezTo>
                      <a:pt x="2597" y="2703"/>
                      <a:pt x="2525" y="2775"/>
                      <a:pt x="2525" y="2870"/>
                    </a:cubicBezTo>
                    <a:lnTo>
                      <a:pt x="2525" y="3596"/>
                    </a:lnTo>
                    <a:cubicBezTo>
                      <a:pt x="2525" y="3691"/>
                      <a:pt x="2597" y="3775"/>
                      <a:pt x="2704" y="3775"/>
                    </a:cubicBezTo>
                    <a:lnTo>
                      <a:pt x="3847" y="3775"/>
                    </a:lnTo>
                    <a:cubicBezTo>
                      <a:pt x="3942" y="3775"/>
                      <a:pt x="4025" y="3703"/>
                      <a:pt x="4025" y="3596"/>
                    </a:cubicBezTo>
                    <a:lnTo>
                      <a:pt x="4025" y="1989"/>
                    </a:lnTo>
                    <a:cubicBezTo>
                      <a:pt x="4025" y="810"/>
                      <a:pt x="3299" y="1"/>
                      <a:pt x="2239" y="1"/>
                    </a:cubicBezTo>
                    <a:cubicBezTo>
                      <a:pt x="1894" y="1"/>
                      <a:pt x="1573" y="84"/>
                      <a:pt x="1275" y="251"/>
                    </a:cubicBezTo>
                    <a:lnTo>
                      <a:pt x="1275" y="179"/>
                    </a:lnTo>
                    <a:cubicBezTo>
                      <a:pt x="1275" y="84"/>
                      <a:pt x="1204" y="1"/>
                      <a:pt x="109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30" name="Google Shape;12538;p44"/>
          <p:cNvGrpSpPr/>
          <p:nvPr/>
        </p:nvGrpSpPr>
        <p:grpSpPr>
          <a:xfrm>
            <a:off x="2988565" y="2918327"/>
            <a:ext cx="288036" cy="285334"/>
            <a:chOff x="5549861" y="3817349"/>
            <a:chExt cx="345642" cy="345674"/>
          </a:xfrm>
          <a:solidFill>
            <a:schemeClr val="bg1"/>
          </a:solidFill>
        </p:grpSpPr>
        <p:sp>
          <p:nvSpPr>
            <p:cNvPr id="31" name="Google Shape;12539;p44"/>
            <p:cNvSpPr/>
            <p:nvPr/>
          </p:nvSpPr>
          <p:spPr>
            <a:xfrm>
              <a:off x="5549861" y="3817349"/>
              <a:ext cx="345642" cy="345674"/>
            </a:xfrm>
            <a:custGeom>
              <a:avLst/>
              <a:gdLst/>
              <a:ahLst/>
              <a:cxnLst/>
              <a:rect l="l" t="t" r="r" b="b"/>
              <a:pathLst>
                <a:path w="10859" h="10860" extrusionOk="0">
                  <a:moveTo>
                    <a:pt x="5429" y="334"/>
                  </a:moveTo>
                  <a:cubicBezTo>
                    <a:pt x="8239" y="334"/>
                    <a:pt x="10513" y="2608"/>
                    <a:pt x="10513" y="5430"/>
                  </a:cubicBezTo>
                  <a:cubicBezTo>
                    <a:pt x="10513" y="8240"/>
                    <a:pt x="8227" y="10514"/>
                    <a:pt x="5429" y="10514"/>
                  </a:cubicBezTo>
                  <a:cubicBezTo>
                    <a:pt x="2619" y="10514"/>
                    <a:pt x="333" y="8240"/>
                    <a:pt x="333" y="5430"/>
                  </a:cubicBezTo>
                  <a:cubicBezTo>
                    <a:pt x="333" y="2608"/>
                    <a:pt x="2619" y="334"/>
                    <a:pt x="5429" y="334"/>
                  </a:cubicBezTo>
                  <a:close/>
                  <a:moveTo>
                    <a:pt x="5429" y="1"/>
                  </a:moveTo>
                  <a:cubicBezTo>
                    <a:pt x="3989" y="1"/>
                    <a:pt x="2619" y="560"/>
                    <a:pt x="1584" y="1584"/>
                  </a:cubicBezTo>
                  <a:cubicBezTo>
                    <a:pt x="560" y="2620"/>
                    <a:pt x="0" y="3989"/>
                    <a:pt x="0" y="5430"/>
                  </a:cubicBezTo>
                  <a:cubicBezTo>
                    <a:pt x="0" y="6871"/>
                    <a:pt x="560" y="8240"/>
                    <a:pt x="1584" y="9264"/>
                  </a:cubicBezTo>
                  <a:cubicBezTo>
                    <a:pt x="2619" y="10300"/>
                    <a:pt x="3989" y="10859"/>
                    <a:pt x="5429" y="10859"/>
                  </a:cubicBezTo>
                  <a:cubicBezTo>
                    <a:pt x="6870" y="10859"/>
                    <a:pt x="8239" y="10300"/>
                    <a:pt x="9263" y="9264"/>
                  </a:cubicBezTo>
                  <a:cubicBezTo>
                    <a:pt x="10299" y="8240"/>
                    <a:pt x="10859" y="6871"/>
                    <a:pt x="10859" y="5430"/>
                  </a:cubicBezTo>
                  <a:cubicBezTo>
                    <a:pt x="10859" y="3989"/>
                    <a:pt x="10299" y="2620"/>
                    <a:pt x="9263" y="1584"/>
                  </a:cubicBezTo>
                  <a:cubicBezTo>
                    <a:pt x="8239" y="560"/>
                    <a:pt x="6870" y="1"/>
                    <a:pt x="5429" y="1"/>
                  </a:cubicBezTo>
                  <a:close/>
                </a:path>
              </a:pathLst>
            </a:custGeom>
            <a:grpFill/>
            <a:ln w="3175">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12540;p44"/>
            <p:cNvSpPr/>
            <p:nvPr/>
          </p:nvSpPr>
          <p:spPr>
            <a:xfrm>
              <a:off x="5590763" y="3890208"/>
              <a:ext cx="262661" cy="200052"/>
            </a:xfrm>
            <a:custGeom>
              <a:avLst/>
              <a:gdLst/>
              <a:ahLst/>
              <a:cxnLst/>
              <a:rect l="l" t="t" r="r" b="b"/>
              <a:pathLst>
                <a:path w="8252" h="6285" extrusionOk="0">
                  <a:moveTo>
                    <a:pt x="4123" y="1"/>
                  </a:moveTo>
                  <a:cubicBezTo>
                    <a:pt x="3010" y="1"/>
                    <a:pt x="1900" y="63"/>
                    <a:pt x="799" y="188"/>
                  </a:cubicBezTo>
                  <a:cubicBezTo>
                    <a:pt x="513" y="224"/>
                    <a:pt x="287" y="450"/>
                    <a:pt x="239" y="712"/>
                  </a:cubicBezTo>
                  <a:cubicBezTo>
                    <a:pt x="1" y="2319"/>
                    <a:pt x="1" y="3963"/>
                    <a:pt x="239" y="5570"/>
                  </a:cubicBezTo>
                  <a:cubicBezTo>
                    <a:pt x="287" y="5844"/>
                    <a:pt x="513" y="6058"/>
                    <a:pt x="799" y="6082"/>
                  </a:cubicBezTo>
                  <a:cubicBezTo>
                    <a:pt x="1894" y="6201"/>
                    <a:pt x="3013" y="6284"/>
                    <a:pt x="4132" y="6284"/>
                  </a:cubicBezTo>
                  <a:cubicBezTo>
                    <a:pt x="4609" y="6284"/>
                    <a:pt x="5085" y="6260"/>
                    <a:pt x="5561" y="6249"/>
                  </a:cubicBezTo>
                  <a:cubicBezTo>
                    <a:pt x="5644" y="6249"/>
                    <a:pt x="5716" y="6177"/>
                    <a:pt x="5716" y="6070"/>
                  </a:cubicBezTo>
                  <a:cubicBezTo>
                    <a:pt x="5716" y="5963"/>
                    <a:pt x="5633" y="5891"/>
                    <a:pt x="5537" y="5891"/>
                  </a:cubicBezTo>
                  <a:cubicBezTo>
                    <a:pt x="5051" y="5914"/>
                    <a:pt x="4564" y="5925"/>
                    <a:pt x="4076" y="5925"/>
                  </a:cubicBezTo>
                  <a:cubicBezTo>
                    <a:pt x="2998" y="5925"/>
                    <a:pt x="1916" y="5868"/>
                    <a:pt x="834" y="5737"/>
                  </a:cubicBezTo>
                  <a:cubicBezTo>
                    <a:pt x="715" y="5725"/>
                    <a:pt x="620" y="5641"/>
                    <a:pt x="596" y="5498"/>
                  </a:cubicBezTo>
                  <a:cubicBezTo>
                    <a:pt x="382" y="3927"/>
                    <a:pt x="382" y="2319"/>
                    <a:pt x="596" y="736"/>
                  </a:cubicBezTo>
                  <a:cubicBezTo>
                    <a:pt x="620" y="617"/>
                    <a:pt x="715" y="522"/>
                    <a:pt x="834" y="498"/>
                  </a:cubicBezTo>
                  <a:cubicBezTo>
                    <a:pt x="1942" y="379"/>
                    <a:pt x="3037" y="319"/>
                    <a:pt x="4144" y="319"/>
                  </a:cubicBezTo>
                  <a:cubicBezTo>
                    <a:pt x="5240" y="319"/>
                    <a:pt x="6347" y="379"/>
                    <a:pt x="7442" y="498"/>
                  </a:cubicBezTo>
                  <a:cubicBezTo>
                    <a:pt x="7561" y="522"/>
                    <a:pt x="7669" y="605"/>
                    <a:pt x="7680" y="736"/>
                  </a:cubicBezTo>
                  <a:cubicBezTo>
                    <a:pt x="7907" y="2319"/>
                    <a:pt x="7907" y="3927"/>
                    <a:pt x="7680" y="5498"/>
                  </a:cubicBezTo>
                  <a:cubicBezTo>
                    <a:pt x="7669" y="5617"/>
                    <a:pt x="7561" y="5725"/>
                    <a:pt x="7442" y="5737"/>
                  </a:cubicBezTo>
                  <a:cubicBezTo>
                    <a:pt x="7085" y="5784"/>
                    <a:pt x="6752" y="5820"/>
                    <a:pt x="6395" y="5844"/>
                  </a:cubicBezTo>
                  <a:cubicBezTo>
                    <a:pt x="6299" y="5844"/>
                    <a:pt x="6228" y="5927"/>
                    <a:pt x="6228" y="6010"/>
                  </a:cubicBezTo>
                  <a:cubicBezTo>
                    <a:pt x="6228" y="6110"/>
                    <a:pt x="6299" y="6178"/>
                    <a:pt x="6386" y="6178"/>
                  </a:cubicBezTo>
                  <a:cubicBezTo>
                    <a:pt x="6393" y="6178"/>
                    <a:pt x="6399" y="6178"/>
                    <a:pt x="6406" y="6177"/>
                  </a:cubicBezTo>
                  <a:cubicBezTo>
                    <a:pt x="6764" y="6141"/>
                    <a:pt x="7121" y="6118"/>
                    <a:pt x="7478" y="6070"/>
                  </a:cubicBezTo>
                  <a:cubicBezTo>
                    <a:pt x="7764" y="6034"/>
                    <a:pt x="7978" y="5820"/>
                    <a:pt x="8026" y="5546"/>
                  </a:cubicBezTo>
                  <a:cubicBezTo>
                    <a:pt x="8252" y="3963"/>
                    <a:pt x="8252" y="2319"/>
                    <a:pt x="8014" y="712"/>
                  </a:cubicBezTo>
                  <a:cubicBezTo>
                    <a:pt x="7966" y="426"/>
                    <a:pt x="7740" y="224"/>
                    <a:pt x="7466" y="188"/>
                  </a:cubicBezTo>
                  <a:cubicBezTo>
                    <a:pt x="6353" y="63"/>
                    <a:pt x="5237" y="1"/>
                    <a:pt x="4123" y="1"/>
                  </a:cubicBezTo>
                  <a:close/>
                </a:path>
              </a:pathLst>
            </a:custGeom>
            <a:grpFill/>
            <a:ln w="3175">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12541;p44"/>
            <p:cNvSpPr/>
            <p:nvPr/>
          </p:nvSpPr>
          <p:spPr>
            <a:xfrm>
              <a:off x="5680587" y="3935024"/>
              <a:ext cx="105389" cy="110514"/>
            </a:xfrm>
            <a:custGeom>
              <a:avLst/>
              <a:gdLst/>
              <a:ahLst/>
              <a:cxnLst/>
              <a:rect l="l" t="t" r="r" b="b"/>
              <a:pathLst>
                <a:path w="3311" h="3472" extrusionOk="0">
                  <a:moveTo>
                    <a:pt x="334" y="447"/>
                  </a:moveTo>
                  <a:lnTo>
                    <a:pt x="2763" y="1733"/>
                  </a:lnTo>
                  <a:lnTo>
                    <a:pt x="334" y="3007"/>
                  </a:lnTo>
                  <a:lnTo>
                    <a:pt x="334" y="447"/>
                  </a:lnTo>
                  <a:close/>
                  <a:moveTo>
                    <a:pt x="163" y="1"/>
                  </a:moveTo>
                  <a:cubicBezTo>
                    <a:pt x="135" y="1"/>
                    <a:pt x="108" y="7"/>
                    <a:pt x="84" y="18"/>
                  </a:cubicBezTo>
                  <a:cubicBezTo>
                    <a:pt x="36" y="54"/>
                    <a:pt x="1" y="114"/>
                    <a:pt x="1" y="173"/>
                  </a:cubicBezTo>
                  <a:lnTo>
                    <a:pt x="1" y="3293"/>
                  </a:lnTo>
                  <a:cubicBezTo>
                    <a:pt x="1" y="3352"/>
                    <a:pt x="24" y="3412"/>
                    <a:pt x="84" y="3447"/>
                  </a:cubicBezTo>
                  <a:cubicBezTo>
                    <a:pt x="120" y="3459"/>
                    <a:pt x="144" y="3471"/>
                    <a:pt x="179" y="3471"/>
                  </a:cubicBezTo>
                  <a:cubicBezTo>
                    <a:pt x="203" y="3471"/>
                    <a:pt x="239" y="3471"/>
                    <a:pt x="251" y="3459"/>
                  </a:cubicBezTo>
                  <a:lnTo>
                    <a:pt x="3227" y="1900"/>
                  </a:lnTo>
                  <a:cubicBezTo>
                    <a:pt x="3287" y="1864"/>
                    <a:pt x="3311" y="1804"/>
                    <a:pt x="3311" y="1745"/>
                  </a:cubicBezTo>
                  <a:cubicBezTo>
                    <a:pt x="3311" y="1673"/>
                    <a:pt x="3287" y="1614"/>
                    <a:pt x="3227" y="1578"/>
                  </a:cubicBezTo>
                  <a:lnTo>
                    <a:pt x="251" y="18"/>
                  </a:lnTo>
                  <a:cubicBezTo>
                    <a:pt x="221" y="7"/>
                    <a:pt x="191" y="1"/>
                    <a:pt x="163" y="1"/>
                  </a:cubicBezTo>
                  <a:close/>
                </a:path>
              </a:pathLst>
            </a:custGeom>
            <a:grpFill/>
            <a:ln w="3175">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510670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17" descr="Slidesgo" title="Figure"/>
          <p:cNvSpPr/>
          <p:nvPr/>
        </p:nvSpPr>
        <p:spPr>
          <a:xfrm rot="5400000">
            <a:off x="1082822" y="1544004"/>
            <a:ext cx="1426488" cy="1280902"/>
          </a:xfrm>
          <a:custGeom>
            <a:avLst/>
            <a:gdLst/>
            <a:ahLst/>
            <a:cxnLst/>
            <a:rect l="l" t="t" r="r" b="b"/>
            <a:pathLst>
              <a:path w="21593" h="21584" extrusionOk="0">
                <a:moveTo>
                  <a:pt x="6657" y="1"/>
                </a:moveTo>
                <a:cubicBezTo>
                  <a:pt x="6252" y="-4"/>
                  <a:pt x="5853" y="101"/>
                  <a:pt x="5494" y="306"/>
                </a:cubicBezTo>
                <a:cubicBezTo>
                  <a:pt x="5116" y="522"/>
                  <a:pt x="4795" y="842"/>
                  <a:pt x="4560" y="1236"/>
                </a:cubicBezTo>
                <a:lnTo>
                  <a:pt x="259" y="9428"/>
                </a:lnTo>
                <a:cubicBezTo>
                  <a:pt x="95" y="9832"/>
                  <a:pt x="7" y="10270"/>
                  <a:pt x="1" y="10714"/>
                </a:cubicBezTo>
                <a:cubicBezTo>
                  <a:pt x="-6" y="11191"/>
                  <a:pt x="82" y="11664"/>
                  <a:pt x="259" y="12100"/>
                </a:cubicBezTo>
                <a:lnTo>
                  <a:pt x="4418" y="20185"/>
                </a:lnTo>
                <a:cubicBezTo>
                  <a:pt x="4637" y="20610"/>
                  <a:pt x="4953" y="20962"/>
                  <a:pt x="5334" y="21208"/>
                </a:cubicBezTo>
                <a:cubicBezTo>
                  <a:pt x="5698" y="21443"/>
                  <a:pt x="6110" y="21572"/>
                  <a:pt x="6531" y="21584"/>
                </a:cubicBezTo>
                <a:lnTo>
                  <a:pt x="14739" y="21584"/>
                </a:lnTo>
                <a:cubicBezTo>
                  <a:pt x="15238" y="21588"/>
                  <a:pt x="15730" y="21447"/>
                  <a:pt x="16164" y="21172"/>
                </a:cubicBezTo>
                <a:cubicBezTo>
                  <a:pt x="16546" y="20929"/>
                  <a:pt x="16872" y="20591"/>
                  <a:pt x="17115" y="20183"/>
                </a:cubicBezTo>
                <a:lnTo>
                  <a:pt x="21227" y="12302"/>
                </a:lnTo>
                <a:cubicBezTo>
                  <a:pt x="21468" y="11849"/>
                  <a:pt x="21594" y="11332"/>
                  <a:pt x="21593" y="10807"/>
                </a:cubicBezTo>
                <a:cubicBezTo>
                  <a:pt x="21592" y="10284"/>
                  <a:pt x="21466" y="9771"/>
                  <a:pt x="21227" y="9321"/>
                </a:cubicBezTo>
                <a:lnTo>
                  <a:pt x="17012" y="1258"/>
                </a:lnTo>
                <a:cubicBezTo>
                  <a:pt x="16793" y="865"/>
                  <a:pt x="16485" y="543"/>
                  <a:pt x="16120" y="322"/>
                </a:cubicBezTo>
                <a:cubicBezTo>
                  <a:pt x="15750" y="99"/>
                  <a:pt x="15333" y="-12"/>
                  <a:pt x="14912" y="1"/>
                </a:cubicBezTo>
                <a:lnTo>
                  <a:pt x="6657" y="1"/>
                </a:lnTo>
                <a:close/>
              </a:path>
            </a:pathLst>
          </a:custGeom>
          <a:solidFill>
            <a:schemeClr val="dk1"/>
          </a:solidFill>
          <a:ln>
            <a:noFill/>
          </a:ln>
          <a:effectLst>
            <a:outerShdw blurRad="142875" dist="95250" dir="5400000" algn="bl" rotWithShape="0">
              <a:srgbClr val="000000">
                <a:alpha val="20000"/>
              </a:srgbClr>
            </a:outerShdw>
          </a:effectLst>
        </p:spPr>
        <p:txBody>
          <a:bodyPr spcFirstLastPara="1" wrap="square" lIns="38100" tIns="38100" rIns="38100" bIns="38100" anchor="ctr" anchorCtr="0">
            <a:noAutofit/>
          </a:bodyPr>
          <a:lstStyle/>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Helvetica Neue"/>
              <a:ea typeface="Helvetica Neue"/>
              <a:cs typeface="Helvetica Neue"/>
              <a:sym typeface="Helvetica Neue"/>
            </a:endParaRPr>
          </a:p>
        </p:txBody>
      </p:sp>
      <p:sp>
        <p:nvSpPr>
          <p:cNvPr id="571" name="Google Shape;571;p17" descr="Slidesgo" title="Figure2"/>
          <p:cNvSpPr/>
          <p:nvPr/>
        </p:nvSpPr>
        <p:spPr>
          <a:xfrm rot="5400000">
            <a:off x="3753551" y="1544004"/>
            <a:ext cx="1426488" cy="1280902"/>
          </a:xfrm>
          <a:custGeom>
            <a:avLst/>
            <a:gdLst/>
            <a:ahLst/>
            <a:cxnLst/>
            <a:rect l="l" t="t" r="r" b="b"/>
            <a:pathLst>
              <a:path w="21593" h="21584" extrusionOk="0">
                <a:moveTo>
                  <a:pt x="6657" y="1"/>
                </a:moveTo>
                <a:cubicBezTo>
                  <a:pt x="6252" y="-4"/>
                  <a:pt x="5853" y="101"/>
                  <a:pt x="5494" y="306"/>
                </a:cubicBezTo>
                <a:cubicBezTo>
                  <a:pt x="5116" y="522"/>
                  <a:pt x="4795" y="842"/>
                  <a:pt x="4560" y="1236"/>
                </a:cubicBezTo>
                <a:lnTo>
                  <a:pt x="259" y="9428"/>
                </a:lnTo>
                <a:cubicBezTo>
                  <a:pt x="95" y="9832"/>
                  <a:pt x="7" y="10270"/>
                  <a:pt x="1" y="10714"/>
                </a:cubicBezTo>
                <a:cubicBezTo>
                  <a:pt x="-6" y="11191"/>
                  <a:pt x="82" y="11664"/>
                  <a:pt x="259" y="12100"/>
                </a:cubicBezTo>
                <a:lnTo>
                  <a:pt x="4418" y="20185"/>
                </a:lnTo>
                <a:cubicBezTo>
                  <a:pt x="4637" y="20610"/>
                  <a:pt x="4953" y="20962"/>
                  <a:pt x="5334" y="21208"/>
                </a:cubicBezTo>
                <a:cubicBezTo>
                  <a:pt x="5698" y="21443"/>
                  <a:pt x="6110" y="21572"/>
                  <a:pt x="6531" y="21584"/>
                </a:cubicBezTo>
                <a:lnTo>
                  <a:pt x="14739" y="21584"/>
                </a:lnTo>
                <a:cubicBezTo>
                  <a:pt x="15238" y="21588"/>
                  <a:pt x="15730" y="21447"/>
                  <a:pt x="16164" y="21172"/>
                </a:cubicBezTo>
                <a:cubicBezTo>
                  <a:pt x="16546" y="20929"/>
                  <a:pt x="16872" y="20591"/>
                  <a:pt x="17115" y="20183"/>
                </a:cubicBezTo>
                <a:lnTo>
                  <a:pt x="21227" y="12302"/>
                </a:lnTo>
                <a:cubicBezTo>
                  <a:pt x="21468" y="11849"/>
                  <a:pt x="21594" y="11332"/>
                  <a:pt x="21593" y="10807"/>
                </a:cubicBezTo>
                <a:cubicBezTo>
                  <a:pt x="21592" y="10284"/>
                  <a:pt x="21466" y="9771"/>
                  <a:pt x="21227" y="9321"/>
                </a:cubicBezTo>
                <a:lnTo>
                  <a:pt x="17012" y="1258"/>
                </a:lnTo>
                <a:cubicBezTo>
                  <a:pt x="16793" y="865"/>
                  <a:pt x="16485" y="543"/>
                  <a:pt x="16120" y="322"/>
                </a:cubicBezTo>
                <a:cubicBezTo>
                  <a:pt x="15750" y="99"/>
                  <a:pt x="15333" y="-12"/>
                  <a:pt x="14912" y="1"/>
                </a:cubicBezTo>
                <a:lnTo>
                  <a:pt x="6657" y="1"/>
                </a:lnTo>
                <a:close/>
              </a:path>
            </a:pathLst>
          </a:custGeom>
          <a:solidFill>
            <a:schemeClr val="dk1"/>
          </a:solidFill>
          <a:ln>
            <a:noFill/>
          </a:ln>
          <a:effectLst>
            <a:outerShdw blurRad="142875" dist="95250" dir="5400000" algn="bl" rotWithShape="0">
              <a:srgbClr val="000000">
                <a:alpha val="20000"/>
              </a:srgbClr>
            </a:outerShdw>
          </a:effectLst>
        </p:spPr>
        <p:txBody>
          <a:bodyPr spcFirstLastPara="1" wrap="square" lIns="38100" tIns="38100" rIns="38100" bIns="38100" anchor="ctr" anchorCtr="0">
            <a:noAutofit/>
          </a:bodyPr>
          <a:lstStyle/>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Helvetica Neue"/>
              <a:ea typeface="Helvetica Neue"/>
              <a:cs typeface="Helvetica Neue"/>
              <a:sym typeface="Helvetica Neue"/>
            </a:endParaRPr>
          </a:p>
        </p:txBody>
      </p:sp>
      <p:sp>
        <p:nvSpPr>
          <p:cNvPr id="572" name="Google Shape;572;p17" descr="Slidesgo" title="Figure3"/>
          <p:cNvSpPr/>
          <p:nvPr/>
        </p:nvSpPr>
        <p:spPr>
          <a:xfrm rot="5400000">
            <a:off x="6316122" y="1544004"/>
            <a:ext cx="1426488" cy="1280902"/>
          </a:xfrm>
          <a:custGeom>
            <a:avLst/>
            <a:gdLst/>
            <a:ahLst/>
            <a:cxnLst/>
            <a:rect l="l" t="t" r="r" b="b"/>
            <a:pathLst>
              <a:path w="21593" h="21584" extrusionOk="0">
                <a:moveTo>
                  <a:pt x="6657" y="1"/>
                </a:moveTo>
                <a:cubicBezTo>
                  <a:pt x="6252" y="-4"/>
                  <a:pt x="5853" y="101"/>
                  <a:pt x="5494" y="306"/>
                </a:cubicBezTo>
                <a:cubicBezTo>
                  <a:pt x="5116" y="522"/>
                  <a:pt x="4795" y="842"/>
                  <a:pt x="4560" y="1236"/>
                </a:cubicBezTo>
                <a:lnTo>
                  <a:pt x="259" y="9428"/>
                </a:lnTo>
                <a:cubicBezTo>
                  <a:pt x="95" y="9832"/>
                  <a:pt x="7" y="10270"/>
                  <a:pt x="1" y="10714"/>
                </a:cubicBezTo>
                <a:cubicBezTo>
                  <a:pt x="-6" y="11191"/>
                  <a:pt x="82" y="11664"/>
                  <a:pt x="259" y="12100"/>
                </a:cubicBezTo>
                <a:lnTo>
                  <a:pt x="4418" y="20185"/>
                </a:lnTo>
                <a:cubicBezTo>
                  <a:pt x="4637" y="20610"/>
                  <a:pt x="4953" y="20962"/>
                  <a:pt x="5334" y="21208"/>
                </a:cubicBezTo>
                <a:cubicBezTo>
                  <a:pt x="5698" y="21443"/>
                  <a:pt x="6110" y="21572"/>
                  <a:pt x="6531" y="21584"/>
                </a:cubicBezTo>
                <a:lnTo>
                  <a:pt x="14739" y="21584"/>
                </a:lnTo>
                <a:cubicBezTo>
                  <a:pt x="15238" y="21588"/>
                  <a:pt x="15730" y="21447"/>
                  <a:pt x="16164" y="21172"/>
                </a:cubicBezTo>
                <a:cubicBezTo>
                  <a:pt x="16546" y="20929"/>
                  <a:pt x="16872" y="20591"/>
                  <a:pt x="17115" y="20183"/>
                </a:cubicBezTo>
                <a:lnTo>
                  <a:pt x="21227" y="12302"/>
                </a:lnTo>
                <a:cubicBezTo>
                  <a:pt x="21468" y="11849"/>
                  <a:pt x="21594" y="11332"/>
                  <a:pt x="21593" y="10807"/>
                </a:cubicBezTo>
                <a:cubicBezTo>
                  <a:pt x="21592" y="10284"/>
                  <a:pt x="21466" y="9771"/>
                  <a:pt x="21227" y="9321"/>
                </a:cubicBezTo>
                <a:lnTo>
                  <a:pt x="17012" y="1258"/>
                </a:lnTo>
                <a:cubicBezTo>
                  <a:pt x="16793" y="865"/>
                  <a:pt x="16485" y="543"/>
                  <a:pt x="16120" y="322"/>
                </a:cubicBezTo>
                <a:cubicBezTo>
                  <a:pt x="15750" y="99"/>
                  <a:pt x="15333" y="-12"/>
                  <a:pt x="14912" y="1"/>
                </a:cubicBezTo>
                <a:lnTo>
                  <a:pt x="6657" y="1"/>
                </a:lnTo>
                <a:close/>
              </a:path>
            </a:pathLst>
          </a:custGeom>
          <a:solidFill>
            <a:schemeClr val="dk1"/>
          </a:solidFill>
          <a:ln>
            <a:noFill/>
          </a:ln>
          <a:effectLst>
            <a:outerShdw blurRad="142875" dist="95250" dir="5400000" algn="bl" rotWithShape="0">
              <a:srgbClr val="000000">
                <a:alpha val="20000"/>
              </a:srgbClr>
            </a:outerShdw>
          </a:effectLst>
        </p:spPr>
        <p:txBody>
          <a:bodyPr spcFirstLastPara="1" wrap="square" lIns="38100" tIns="38100" rIns="38100" bIns="38100" anchor="ctr" anchorCtr="0">
            <a:noAutofit/>
          </a:bodyPr>
          <a:lstStyle/>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Helvetica Neue"/>
              <a:ea typeface="Helvetica Neue"/>
              <a:cs typeface="Helvetica Neue"/>
              <a:sym typeface="Helvetica Neue"/>
            </a:endParaRPr>
          </a:p>
        </p:txBody>
      </p:sp>
      <p:sp>
        <p:nvSpPr>
          <p:cNvPr id="574" name="Google Shape;574;p17"/>
          <p:cNvSpPr txBox="1">
            <a:spLocks noGrp="1"/>
          </p:cNvSpPr>
          <p:nvPr>
            <p:ph type="title"/>
          </p:nvPr>
        </p:nvSpPr>
        <p:spPr>
          <a:xfrm>
            <a:off x="713225" y="539500"/>
            <a:ext cx="7717500" cy="478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500"/>
              <a:buNone/>
            </a:pPr>
            <a:r>
              <a:rPr lang="en-US" b="1" dirty="0" smtClean="0">
                <a:latin typeface="Century Gothic" charset="0"/>
                <a:ea typeface="Century Gothic" charset="0"/>
                <a:cs typeface="Century Gothic" charset="0"/>
              </a:rPr>
              <a:t>Agenda</a:t>
            </a:r>
            <a:endParaRPr b="1" dirty="0">
              <a:latin typeface="Century Gothic" charset="0"/>
              <a:ea typeface="Century Gothic" charset="0"/>
              <a:cs typeface="Century Gothic" charset="0"/>
            </a:endParaRPr>
          </a:p>
        </p:txBody>
      </p:sp>
      <p:sp>
        <p:nvSpPr>
          <p:cNvPr id="575" name="Google Shape;575;p17"/>
          <p:cNvSpPr txBox="1">
            <a:spLocks noGrp="1"/>
          </p:cNvSpPr>
          <p:nvPr>
            <p:ph type="subTitle" idx="1"/>
          </p:nvPr>
        </p:nvSpPr>
        <p:spPr>
          <a:xfrm>
            <a:off x="636571" y="3057264"/>
            <a:ext cx="2318990" cy="302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1600"/>
              </a:spcAft>
              <a:buSzPts val="1800"/>
              <a:buNone/>
            </a:pPr>
            <a:r>
              <a:rPr lang="en-US" dirty="0" smtClean="0">
                <a:latin typeface="Century Gothic" charset="0"/>
                <a:ea typeface="Century Gothic" charset="0"/>
                <a:cs typeface="Century Gothic" charset="0"/>
              </a:rPr>
              <a:t>General Overview of the Tool</a:t>
            </a:r>
            <a:endParaRPr dirty="0">
              <a:latin typeface="Century Gothic" charset="0"/>
              <a:ea typeface="Century Gothic" charset="0"/>
              <a:cs typeface="Century Gothic" charset="0"/>
            </a:endParaRPr>
          </a:p>
        </p:txBody>
      </p:sp>
      <p:sp>
        <p:nvSpPr>
          <p:cNvPr id="577" name="Google Shape;577;p17"/>
          <p:cNvSpPr txBox="1">
            <a:spLocks noGrp="1"/>
          </p:cNvSpPr>
          <p:nvPr>
            <p:ph type="title" idx="3"/>
          </p:nvPr>
        </p:nvSpPr>
        <p:spPr>
          <a:xfrm>
            <a:off x="1364816" y="1920155"/>
            <a:ext cx="862500" cy="528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800"/>
              <a:buNone/>
            </a:pPr>
            <a:r>
              <a:rPr lang="en" b="1" dirty="0">
                <a:latin typeface="Century Gothic" charset="0"/>
                <a:ea typeface="Century Gothic" charset="0"/>
                <a:cs typeface="Century Gothic" charset="0"/>
              </a:rPr>
              <a:t>1</a:t>
            </a:r>
            <a:endParaRPr b="1" dirty="0">
              <a:latin typeface="Century Gothic" charset="0"/>
              <a:ea typeface="Century Gothic" charset="0"/>
              <a:cs typeface="Century Gothic" charset="0"/>
            </a:endParaRPr>
          </a:p>
        </p:txBody>
      </p:sp>
      <p:sp>
        <p:nvSpPr>
          <p:cNvPr id="578" name="Google Shape;578;p17"/>
          <p:cNvSpPr txBox="1">
            <a:spLocks noGrp="1"/>
          </p:cNvSpPr>
          <p:nvPr>
            <p:ph type="subTitle" idx="4"/>
          </p:nvPr>
        </p:nvSpPr>
        <p:spPr>
          <a:xfrm>
            <a:off x="3552395" y="3057264"/>
            <a:ext cx="1718540" cy="302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1600"/>
              </a:spcAft>
              <a:buSzPts val="1800"/>
              <a:buNone/>
            </a:pPr>
            <a:r>
              <a:rPr lang="en-US" dirty="0" smtClean="0">
                <a:latin typeface="Century Gothic" charset="0"/>
                <a:ea typeface="Century Gothic" charset="0"/>
                <a:cs typeface="Century Gothic" charset="0"/>
              </a:rPr>
              <a:t>Directions and Advice</a:t>
            </a:r>
            <a:endParaRPr dirty="0">
              <a:latin typeface="Century Gothic" charset="0"/>
              <a:ea typeface="Century Gothic" charset="0"/>
              <a:cs typeface="Century Gothic" charset="0"/>
            </a:endParaRPr>
          </a:p>
        </p:txBody>
      </p:sp>
      <p:sp>
        <p:nvSpPr>
          <p:cNvPr id="580" name="Google Shape;580;p17"/>
          <p:cNvSpPr txBox="1">
            <a:spLocks noGrp="1"/>
          </p:cNvSpPr>
          <p:nvPr>
            <p:ph type="title" idx="6"/>
          </p:nvPr>
        </p:nvSpPr>
        <p:spPr>
          <a:xfrm>
            <a:off x="4035545" y="1920155"/>
            <a:ext cx="862500" cy="528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800"/>
              <a:buNone/>
            </a:pPr>
            <a:r>
              <a:rPr lang="en" b="1" dirty="0">
                <a:latin typeface="Century Gothic" charset="0"/>
                <a:ea typeface="Century Gothic" charset="0"/>
                <a:cs typeface="Century Gothic" charset="0"/>
              </a:rPr>
              <a:t>2</a:t>
            </a:r>
            <a:endParaRPr b="1" dirty="0">
              <a:latin typeface="Century Gothic" charset="0"/>
              <a:ea typeface="Century Gothic" charset="0"/>
              <a:cs typeface="Century Gothic" charset="0"/>
            </a:endParaRPr>
          </a:p>
        </p:txBody>
      </p:sp>
      <p:sp>
        <p:nvSpPr>
          <p:cNvPr id="581" name="Google Shape;581;p17"/>
          <p:cNvSpPr txBox="1">
            <a:spLocks noGrp="1"/>
          </p:cNvSpPr>
          <p:nvPr>
            <p:ph type="subTitle" idx="7"/>
          </p:nvPr>
        </p:nvSpPr>
        <p:spPr>
          <a:xfrm>
            <a:off x="6023937" y="3057264"/>
            <a:ext cx="2010857" cy="302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1600"/>
              </a:spcAft>
              <a:buSzPts val="1800"/>
              <a:buNone/>
            </a:pPr>
            <a:r>
              <a:rPr lang="en-US" smtClean="0">
                <a:latin typeface="Century Gothic" charset="0"/>
                <a:ea typeface="Century Gothic" charset="0"/>
                <a:cs typeface="Century Gothic" charset="0"/>
              </a:rPr>
              <a:t>BMS Contact Info</a:t>
            </a:r>
            <a:endParaRPr dirty="0">
              <a:latin typeface="Century Gothic" charset="0"/>
              <a:ea typeface="Century Gothic" charset="0"/>
              <a:cs typeface="Century Gothic" charset="0"/>
            </a:endParaRPr>
          </a:p>
        </p:txBody>
      </p:sp>
      <p:sp>
        <p:nvSpPr>
          <p:cNvPr id="583" name="Google Shape;583;p17"/>
          <p:cNvSpPr txBox="1">
            <a:spLocks noGrp="1"/>
          </p:cNvSpPr>
          <p:nvPr>
            <p:ph type="title" idx="9"/>
          </p:nvPr>
        </p:nvSpPr>
        <p:spPr>
          <a:xfrm>
            <a:off x="6598116" y="1920155"/>
            <a:ext cx="862500" cy="528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800"/>
              <a:buNone/>
            </a:pPr>
            <a:r>
              <a:rPr lang="en" b="1" dirty="0">
                <a:latin typeface="Century Gothic" charset="0"/>
                <a:ea typeface="Century Gothic" charset="0"/>
                <a:cs typeface="Century Gothic" charset="0"/>
              </a:rPr>
              <a:t>3</a:t>
            </a:r>
            <a:endParaRPr b="1" dirty="0">
              <a:latin typeface="Century Gothic" charset="0"/>
              <a:ea typeface="Century Gothic" charset="0"/>
              <a:cs typeface="Century Gothic" charset="0"/>
            </a:endParaRPr>
          </a:p>
        </p:txBody>
      </p:sp>
    </p:spTree>
    <p:extLst>
      <p:ext uri="{BB962C8B-B14F-4D97-AF65-F5344CB8AC3E}">
        <p14:creationId xmlns:p14="http://schemas.microsoft.com/office/powerpoint/2010/main" val="904731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17"/>
        <p:cNvGrpSpPr/>
        <p:nvPr/>
      </p:nvGrpSpPr>
      <p:grpSpPr>
        <a:xfrm>
          <a:off x="0" y="0"/>
          <a:ext cx="0" cy="0"/>
          <a:chOff x="0" y="0"/>
          <a:chExt cx="0" cy="0"/>
        </a:xfrm>
      </p:grpSpPr>
      <p:sp>
        <p:nvSpPr>
          <p:cNvPr id="820" name="Google Shape;820;p15"/>
          <p:cNvSpPr txBox="1">
            <a:spLocks noGrp="1"/>
          </p:cNvSpPr>
          <p:nvPr>
            <p:ph type="title"/>
          </p:nvPr>
        </p:nvSpPr>
        <p:spPr>
          <a:xfrm>
            <a:off x="713225" y="539500"/>
            <a:ext cx="7293141" cy="486283"/>
          </a:xfrm>
          <a:prstGeom prst="rect">
            <a:avLst/>
          </a:prstGeom>
          <a:noFill/>
          <a:ln>
            <a:noFill/>
          </a:ln>
        </p:spPr>
        <p:txBody>
          <a:bodyPr spcFirstLastPara="1" wrap="square" lIns="91425" tIns="91425" rIns="91425" bIns="91425" anchor="t" anchorCtr="0">
            <a:noAutofit/>
          </a:bodyPr>
          <a:lstStyle/>
          <a:p>
            <a:r>
              <a:rPr lang="en-US" b="1" dirty="0" smtClean="0">
                <a:latin typeface="Century Gothic" charset="0"/>
                <a:ea typeface="Century Gothic" charset="0"/>
                <a:cs typeface="Century Gothic" charset="0"/>
              </a:rPr>
              <a:t>1. Audio </a:t>
            </a:r>
            <a:r>
              <a:rPr lang="en-US" b="1" dirty="0">
                <a:latin typeface="Century Gothic" charset="0"/>
                <a:ea typeface="Century Gothic" charset="0"/>
                <a:cs typeface="Century Gothic" charset="0"/>
              </a:rPr>
              <a:t>Playground – What?</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89126" cy="847702"/>
          </a:xfrm>
          <a:prstGeom prst="rect">
            <a:avLst/>
          </a:prstGeom>
        </p:spPr>
      </p:pic>
      <p:sp>
        <p:nvSpPr>
          <p:cNvPr id="4" name="Rectangle 3">
            <a:extLst>
              <a:ext uri="{FF2B5EF4-FFF2-40B4-BE49-F238E27FC236}">
                <a16:creationId xmlns:a16="http://schemas.microsoft.com/office/drawing/2014/main" xmlns="" id="{D0C9E16D-D483-C4F4-53DC-F938A51781D3}"/>
              </a:ext>
            </a:extLst>
          </p:cNvPr>
          <p:cNvSpPr/>
          <p:nvPr/>
        </p:nvSpPr>
        <p:spPr>
          <a:xfrm>
            <a:off x="827094" y="1421796"/>
            <a:ext cx="7782580" cy="1015663"/>
          </a:xfrm>
          <a:prstGeom prst="rect">
            <a:avLst/>
          </a:prstGeom>
        </p:spPr>
        <p:txBody>
          <a:bodyPr wrap="square">
            <a:spAutoFit/>
          </a:bodyPr>
          <a:lstStyle/>
          <a:p>
            <a:pPr>
              <a:buClrTx/>
            </a:pPr>
            <a:r>
              <a:rPr lang="en-US" sz="2000" dirty="0">
                <a:latin typeface="Century Gothic" charset="0"/>
                <a:ea typeface="Century Gothic" charset="0"/>
                <a:cs typeface="Century Gothic" charset="0"/>
              </a:rPr>
              <a:t>Web application developed by the BMS Lab that provides an accessible manner to </a:t>
            </a:r>
            <a:r>
              <a:rPr lang="en-US" sz="2000" dirty="0" smtClean="0">
                <a:latin typeface="Century Gothic" charset="0"/>
                <a:ea typeface="Century Gothic" charset="0"/>
                <a:cs typeface="Century Gothic" charset="0"/>
              </a:rPr>
              <a:t>transcribe auto to text and analyze </a:t>
            </a:r>
            <a:r>
              <a:rPr lang="en-US" sz="2000" dirty="0">
                <a:latin typeface="Century Gothic" charset="0"/>
                <a:ea typeface="Century Gothic" charset="0"/>
                <a:cs typeface="Century Gothic" charset="0"/>
              </a:rPr>
              <a:t>audio and text.</a:t>
            </a:r>
          </a:p>
        </p:txBody>
      </p:sp>
      <p:sp>
        <p:nvSpPr>
          <p:cNvPr id="6" name="TextBox 5">
            <a:extLst>
              <a:ext uri="{FF2B5EF4-FFF2-40B4-BE49-F238E27FC236}">
                <a16:creationId xmlns:a16="http://schemas.microsoft.com/office/drawing/2014/main" xmlns="" id="{8C2E25E2-B86D-FB40-9540-CDE1FDD5C8F9}"/>
              </a:ext>
            </a:extLst>
          </p:cNvPr>
          <p:cNvSpPr txBox="1"/>
          <p:nvPr/>
        </p:nvSpPr>
        <p:spPr>
          <a:xfrm>
            <a:off x="8711301" y="4795263"/>
            <a:ext cx="346072"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dirty="0" smtClean="0">
                <a:solidFill>
                  <a:schemeClr val="bg1">
                    <a:lumMod val="50000"/>
                  </a:schemeClr>
                </a:solidFill>
                <a:latin typeface="Century Gothic"/>
              </a:rPr>
              <a:t>1</a:t>
            </a:r>
            <a:r>
              <a:rPr lang="cs-CZ" sz="1100" b="1" dirty="0" smtClean="0">
                <a:solidFill>
                  <a:schemeClr val="bg1">
                    <a:lumMod val="50000"/>
                  </a:schemeClr>
                </a:solidFill>
                <a:latin typeface="Century Gothic"/>
              </a:rPr>
              <a:t>.</a:t>
            </a:r>
            <a:endParaRPr lang="en-US" sz="1100" b="1" dirty="0">
              <a:solidFill>
                <a:schemeClr val="bg1">
                  <a:lumMod val="50000"/>
                </a:schemeClr>
              </a:solidFill>
              <a:latin typeface="Century Gothic"/>
            </a:endParaRPr>
          </a:p>
        </p:txBody>
      </p:sp>
    </p:spTree>
    <p:extLst>
      <p:ext uri="{BB962C8B-B14F-4D97-AF65-F5344CB8AC3E}">
        <p14:creationId xmlns:p14="http://schemas.microsoft.com/office/powerpoint/2010/main" val="1659915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7"/>
        <p:cNvGrpSpPr/>
        <p:nvPr/>
      </p:nvGrpSpPr>
      <p:grpSpPr>
        <a:xfrm>
          <a:off x="0" y="0"/>
          <a:ext cx="0" cy="0"/>
          <a:chOff x="0" y="0"/>
          <a:chExt cx="0" cy="0"/>
        </a:xfrm>
      </p:grpSpPr>
      <p:sp>
        <p:nvSpPr>
          <p:cNvPr id="820" name="Google Shape;820;p15"/>
          <p:cNvSpPr txBox="1">
            <a:spLocks noGrp="1"/>
          </p:cNvSpPr>
          <p:nvPr>
            <p:ph type="title"/>
          </p:nvPr>
        </p:nvSpPr>
        <p:spPr>
          <a:xfrm>
            <a:off x="713225" y="539500"/>
            <a:ext cx="7293141" cy="486283"/>
          </a:xfrm>
          <a:prstGeom prst="rect">
            <a:avLst/>
          </a:prstGeom>
          <a:noFill/>
          <a:ln>
            <a:noFill/>
          </a:ln>
        </p:spPr>
        <p:txBody>
          <a:bodyPr spcFirstLastPara="1" wrap="square" lIns="91425" tIns="91425" rIns="91425" bIns="91425" anchor="t" anchorCtr="0">
            <a:noAutofit/>
          </a:bodyPr>
          <a:lstStyle/>
          <a:p>
            <a:r>
              <a:rPr lang="en-US" b="1" dirty="0" smtClean="0">
                <a:latin typeface="Century Gothic" charset="0"/>
                <a:ea typeface="Century Gothic" charset="0"/>
                <a:cs typeface="Century Gothic" charset="0"/>
              </a:rPr>
              <a:t>1. Audio </a:t>
            </a:r>
            <a:r>
              <a:rPr lang="en-US" b="1" dirty="0">
                <a:latin typeface="Century Gothic" charset="0"/>
                <a:ea typeface="Century Gothic" charset="0"/>
                <a:cs typeface="Century Gothic" charset="0"/>
              </a:rPr>
              <a:t>Playground – </a:t>
            </a:r>
            <a:r>
              <a:rPr lang="en-US" b="1" dirty="0" smtClean="0">
                <a:latin typeface="Century Gothic" charset="0"/>
                <a:ea typeface="Century Gothic" charset="0"/>
                <a:cs typeface="Century Gothic" charset="0"/>
              </a:rPr>
              <a:t>Why?</a:t>
            </a:r>
            <a:endParaRPr lang="en-US" dirty="0"/>
          </a:p>
        </p:txBody>
      </p:sp>
      <p:sp>
        <p:nvSpPr>
          <p:cNvPr id="4" name="Rectangle 3">
            <a:extLst>
              <a:ext uri="{FF2B5EF4-FFF2-40B4-BE49-F238E27FC236}">
                <a16:creationId xmlns:a16="http://schemas.microsoft.com/office/drawing/2014/main" xmlns="" id="{D0C9E16D-D483-C4F4-53DC-F938A51781D3}"/>
              </a:ext>
            </a:extLst>
          </p:cNvPr>
          <p:cNvSpPr/>
          <p:nvPr/>
        </p:nvSpPr>
        <p:spPr>
          <a:xfrm>
            <a:off x="827094" y="1421796"/>
            <a:ext cx="7782580" cy="1323439"/>
          </a:xfrm>
          <a:prstGeom prst="rect">
            <a:avLst/>
          </a:prstGeom>
        </p:spPr>
        <p:txBody>
          <a:bodyPr wrap="square">
            <a:spAutoFit/>
          </a:bodyPr>
          <a:lstStyle/>
          <a:p>
            <a:pPr marL="342900" lvl="0" indent="-342900">
              <a:buFontTx/>
              <a:buChar char="-"/>
            </a:pPr>
            <a:r>
              <a:rPr lang="en-US" sz="2000">
                <a:latin typeface="Century Gothic" charset="0"/>
                <a:ea typeface="Century Gothic" charset="0"/>
                <a:cs typeface="Century Gothic" charset="0"/>
              </a:rPr>
              <a:t>Support UT researchers and students</a:t>
            </a:r>
          </a:p>
          <a:p>
            <a:pPr marL="342900" lvl="0" indent="-342900">
              <a:buFontTx/>
              <a:buChar char="-"/>
            </a:pPr>
            <a:r>
              <a:rPr lang="en-US" sz="2000">
                <a:latin typeface="Century Gothic" charset="0"/>
                <a:ea typeface="Century Gothic" charset="0"/>
                <a:cs typeface="Century Gothic" charset="0"/>
              </a:rPr>
              <a:t>Created especially for long recorded interviews and group conversations</a:t>
            </a:r>
          </a:p>
          <a:p>
            <a:pPr marL="342900" lvl="0" indent="-342900">
              <a:buFontTx/>
              <a:buChar char="-"/>
            </a:pPr>
            <a:r>
              <a:rPr lang="en-US" sz="2000">
                <a:latin typeface="Century Gothic" charset="0"/>
                <a:ea typeface="Century Gothic" charset="0"/>
                <a:cs typeface="Century Gothic" charset="0"/>
              </a:rPr>
              <a:t>Three audio analysis methods within one dashboard</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89126" cy="847702"/>
          </a:xfrm>
          <a:prstGeom prst="rect">
            <a:avLst/>
          </a:prstGeom>
        </p:spPr>
      </p:pic>
      <p:sp>
        <p:nvSpPr>
          <p:cNvPr id="7" name="TextBox 6">
            <a:extLst>
              <a:ext uri="{FF2B5EF4-FFF2-40B4-BE49-F238E27FC236}">
                <a16:creationId xmlns:a16="http://schemas.microsoft.com/office/drawing/2014/main" xmlns="" id="{8C2E25E2-B86D-FB40-9540-CDE1FDD5C8F9}"/>
              </a:ext>
            </a:extLst>
          </p:cNvPr>
          <p:cNvSpPr txBox="1"/>
          <p:nvPr/>
        </p:nvSpPr>
        <p:spPr>
          <a:xfrm>
            <a:off x="8711301" y="4795263"/>
            <a:ext cx="346072"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dirty="0">
                <a:solidFill>
                  <a:schemeClr val="bg1">
                    <a:lumMod val="50000"/>
                  </a:schemeClr>
                </a:solidFill>
                <a:latin typeface="Century Gothic"/>
              </a:rPr>
              <a:t>2</a:t>
            </a:r>
            <a:r>
              <a:rPr lang="cs-CZ" sz="1100" b="1" dirty="0" smtClean="0">
                <a:solidFill>
                  <a:schemeClr val="bg1">
                    <a:lumMod val="50000"/>
                  </a:schemeClr>
                </a:solidFill>
                <a:latin typeface="Century Gothic"/>
              </a:rPr>
              <a:t>.</a:t>
            </a:r>
            <a:endParaRPr lang="en-US" sz="1100" b="1" dirty="0">
              <a:solidFill>
                <a:schemeClr val="bg1">
                  <a:lumMod val="50000"/>
                </a:schemeClr>
              </a:solidFill>
              <a:latin typeface="Century Gothic"/>
            </a:endParaRPr>
          </a:p>
        </p:txBody>
      </p:sp>
    </p:spTree>
    <p:extLst>
      <p:ext uri="{BB962C8B-B14F-4D97-AF65-F5344CB8AC3E}">
        <p14:creationId xmlns:p14="http://schemas.microsoft.com/office/powerpoint/2010/main" val="1578142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pic>
        <p:nvPicPr>
          <p:cNvPr id="14" name="Picture 13"/>
          <p:cNvPicPr>
            <a:picLocks noChangeAspect="1"/>
          </p:cNvPicPr>
          <p:nvPr/>
        </p:nvPicPr>
        <p:blipFill>
          <a:blip r:embed="rId3"/>
          <a:stretch>
            <a:fillRect/>
          </a:stretch>
        </p:blipFill>
        <p:spPr>
          <a:xfrm>
            <a:off x="819807" y="1227462"/>
            <a:ext cx="7462393" cy="3688797"/>
          </a:xfrm>
          <a:prstGeom prst="rect">
            <a:avLst/>
          </a:prstGeom>
        </p:spPr>
      </p:pic>
      <p:sp>
        <p:nvSpPr>
          <p:cNvPr id="789" name="Google Shape;789;p8"/>
          <p:cNvSpPr txBox="1">
            <a:spLocks noGrp="1"/>
          </p:cNvSpPr>
          <p:nvPr>
            <p:ph type="title"/>
          </p:nvPr>
        </p:nvSpPr>
        <p:spPr>
          <a:xfrm>
            <a:off x="633000" y="523625"/>
            <a:ext cx="7002000" cy="475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500"/>
              <a:buNone/>
            </a:pPr>
            <a:r>
              <a:rPr lang="en-US" b="1" dirty="0" smtClean="0">
                <a:latin typeface="Century Gothic" charset="0"/>
                <a:ea typeface="Century Gothic" charset="0"/>
                <a:cs typeface="Century Gothic" charset="0"/>
              </a:rPr>
              <a:t>1. Dashboard </a:t>
            </a:r>
            <a:r>
              <a:rPr lang="en-US" b="1" dirty="0">
                <a:latin typeface="Century Gothic" charset="0"/>
                <a:ea typeface="Century Gothic" charset="0"/>
                <a:cs typeface="Century Gothic" charset="0"/>
              </a:rPr>
              <a:t>Example</a:t>
            </a:r>
            <a:endParaRPr b="1" dirty="0">
              <a:latin typeface="Century Gothic" charset="0"/>
              <a:ea typeface="Century Gothic" charset="0"/>
              <a:cs typeface="Century Gothic" charset="0"/>
            </a:endParaRPr>
          </a:p>
        </p:txBody>
      </p:sp>
      <p:sp>
        <p:nvSpPr>
          <p:cNvPr id="13" name="Google Shape;855;gb115075f2b_0_0" descr="Slidesgo" title="Figure"/>
          <p:cNvSpPr/>
          <p:nvPr/>
        </p:nvSpPr>
        <p:spPr>
          <a:xfrm rot="5400000">
            <a:off x="359999" y="2025398"/>
            <a:ext cx="609779" cy="537865"/>
          </a:xfrm>
          <a:custGeom>
            <a:avLst/>
            <a:gdLst/>
            <a:ahLst/>
            <a:cxnLst/>
            <a:rect l="l" t="t" r="r" b="b"/>
            <a:pathLst>
              <a:path w="21593" h="21584" extrusionOk="0">
                <a:moveTo>
                  <a:pt x="6657" y="1"/>
                </a:moveTo>
                <a:cubicBezTo>
                  <a:pt x="6252" y="-4"/>
                  <a:pt x="5853" y="101"/>
                  <a:pt x="5494" y="306"/>
                </a:cubicBezTo>
                <a:cubicBezTo>
                  <a:pt x="5116" y="522"/>
                  <a:pt x="4795" y="842"/>
                  <a:pt x="4560" y="1236"/>
                </a:cubicBezTo>
                <a:lnTo>
                  <a:pt x="259" y="9428"/>
                </a:lnTo>
                <a:cubicBezTo>
                  <a:pt x="95" y="9832"/>
                  <a:pt x="7" y="10270"/>
                  <a:pt x="1" y="10714"/>
                </a:cubicBezTo>
                <a:cubicBezTo>
                  <a:pt x="-6" y="11191"/>
                  <a:pt x="82" y="11664"/>
                  <a:pt x="259" y="12100"/>
                </a:cubicBezTo>
                <a:lnTo>
                  <a:pt x="4418" y="20185"/>
                </a:lnTo>
                <a:cubicBezTo>
                  <a:pt x="4637" y="20610"/>
                  <a:pt x="4953" y="20962"/>
                  <a:pt x="5334" y="21208"/>
                </a:cubicBezTo>
                <a:cubicBezTo>
                  <a:pt x="5698" y="21443"/>
                  <a:pt x="6110" y="21572"/>
                  <a:pt x="6531" y="21584"/>
                </a:cubicBezTo>
                <a:lnTo>
                  <a:pt x="14739" y="21584"/>
                </a:lnTo>
                <a:cubicBezTo>
                  <a:pt x="15238" y="21588"/>
                  <a:pt x="15730" y="21447"/>
                  <a:pt x="16164" y="21172"/>
                </a:cubicBezTo>
                <a:cubicBezTo>
                  <a:pt x="16546" y="20929"/>
                  <a:pt x="16872" y="20591"/>
                  <a:pt x="17115" y="20183"/>
                </a:cubicBezTo>
                <a:lnTo>
                  <a:pt x="21227" y="12302"/>
                </a:lnTo>
                <a:cubicBezTo>
                  <a:pt x="21468" y="11849"/>
                  <a:pt x="21594" y="11332"/>
                  <a:pt x="21593" y="10807"/>
                </a:cubicBezTo>
                <a:cubicBezTo>
                  <a:pt x="21592" y="10284"/>
                  <a:pt x="21466" y="9771"/>
                  <a:pt x="21227" y="9321"/>
                </a:cubicBezTo>
                <a:lnTo>
                  <a:pt x="17012" y="1258"/>
                </a:lnTo>
                <a:cubicBezTo>
                  <a:pt x="16793" y="865"/>
                  <a:pt x="16485" y="543"/>
                  <a:pt x="16120" y="322"/>
                </a:cubicBezTo>
                <a:cubicBezTo>
                  <a:pt x="15750" y="99"/>
                  <a:pt x="15333" y="-12"/>
                  <a:pt x="14912" y="1"/>
                </a:cubicBezTo>
                <a:lnTo>
                  <a:pt x="6657" y="1"/>
                </a:lnTo>
                <a:close/>
              </a:path>
            </a:pathLst>
          </a:custGeom>
          <a:solidFill>
            <a:srgbClr val="4BAFA9"/>
          </a:solidFill>
          <a:ln>
            <a:noFill/>
          </a:ln>
          <a:effectLst>
            <a:outerShdw blurRad="142875" dist="95250" dir="5400000" algn="bl" rotWithShape="0">
              <a:srgbClr val="000000">
                <a:alpha val="20000"/>
              </a:srgbClr>
            </a:outerShdw>
          </a:effectLst>
        </p:spPr>
        <p:txBody>
          <a:bodyPr spcFirstLastPara="1" wrap="square" lIns="38100" tIns="38100" rIns="38100" bIns="38100" anchor="ctr" anchorCtr="0">
            <a:noAutofit/>
          </a:bodyPr>
          <a:lstStyle/>
          <a:p>
            <a:pPr marL="0" marR="0" lvl="0" indent="0" algn="ctr"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Helvetica Neue"/>
              <a:ea typeface="Helvetica Neue"/>
              <a:cs typeface="Helvetica Neue"/>
              <a:sym typeface="Helvetica Neue"/>
            </a:endParaRPr>
          </a:p>
        </p:txBody>
      </p:sp>
      <p:sp>
        <p:nvSpPr>
          <p:cNvPr id="18" name="TextBox 17"/>
          <p:cNvSpPr txBox="1"/>
          <p:nvPr/>
        </p:nvSpPr>
        <p:spPr>
          <a:xfrm>
            <a:off x="482589" y="2069396"/>
            <a:ext cx="300822" cy="461665"/>
          </a:xfrm>
          <a:prstGeom prst="rect">
            <a:avLst/>
          </a:prstGeom>
          <a:noFill/>
        </p:spPr>
        <p:txBody>
          <a:bodyPr wrap="square" rtlCol="0">
            <a:spAutoFit/>
          </a:bodyPr>
          <a:lstStyle/>
          <a:p>
            <a:r>
              <a:rPr lang="en-US" sz="2400" b="1">
                <a:solidFill>
                  <a:schemeClr val="bg1"/>
                </a:solidFill>
                <a:latin typeface="Century Gothic" charset="0"/>
                <a:ea typeface="Century Gothic" charset="0"/>
                <a:cs typeface="Century Gothic" charset="0"/>
              </a:rPr>
              <a:t>1</a:t>
            </a:r>
          </a:p>
        </p:txBody>
      </p:sp>
      <p:sp>
        <p:nvSpPr>
          <p:cNvPr id="20" name="Google Shape;855;gb115075f2b_0_0" descr="Slidesgo" title="Figure"/>
          <p:cNvSpPr/>
          <p:nvPr/>
        </p:nvSpPr>
        <p:spPr>
          <a:xfrm rot="5400000">
            <a:off x="359999" y="3113053"/>
            <a:ext cx="609779" cy="537865"/>
          </a:xfrm>
          <a:custGeom>
            <a:avLst/>
            <a:gdLst/>
            <a:ahLst/>
            <a:cxnLst/>
            <a:rect l="l" t="t" r="r" b="b"/>
            <a:pathLst>
              <a:path w="21593" h="21584" extrusionOk="0">
                <a:moveTo>
                  <a:pt x="6657" y="1"/>
                </a:moveTo>
                <a:cubicBezTo>
                  <a:pt x="6252" y="-4"/>
                  <a:pt x="5853" y="101"/>
                  <a:pt x="5494" y="306"/>
                </a:cubicBezTo>
                <a:cubicBezTo>
                  <a:pt x="5116" y="522"/>
                  <a:pt x="4795" y="842"/>
                  <a:pt x="4560" y="1236"/>
                </a:cubicBezTo>
                <a:lnTo>
                  <a:pt x="259" y="9428"/>
                </a:lnTo>
                <a:cubicBezTo>
                  <a:pt x="95" y="9832"/>
                  <a:pt x="7" y="10270"/>
                  <a:pt x="1" y="10714"/>
                </a:cubicBezTo>
                <a:cubicBezTo>
                  <a:pt x="-6" y="11191"/>
                  <a:pt x="82" y="11664"/>
                  <a:pt x="259" y="12100"/>
                </a:cubicBezTo>
                <a:lnTo>
                  <a:pt x="4418" y="20185"/>
                </a:lnTo>
                <a:cubicBezTo>
                  <a:pt x="4637" y="20610"/>
                  <a:pt x="4953" y="20962"/>
                  <a:pt x="5334" y="21208"/>
                </a:cubicBezTo>
                <a:cubicBezTo>
                  <a:pt x="5698" y="21443"/>
                  <a:pt x="6110" y="21572"/>
                  <a:pt x="6531" y="21584"/>
                </a:cubicBezTo>
                <a:lnTo>
                  <a:pt x="14739" y="21584"/>
                </a:lnTo>
                <a:cubicBezTo>
                  <a:pt x="15238" y="21588"/>
                  <a:pt x="15730" y="21447"/>
                  <a:pt x="16164" y="21172"/>
                </a:cubicBezTo>
                <a:cubicBezTo>
                  <a:pt x="16546" y="20929"/>
                  <a:pt x="16872" y="20591"/>
                  <a:pt x="17115" y="20183"/>
                </a:cubicBezTo>
                <a:lnTo>
                  <a:pt x="21227" y="12302"/>
                </a:lnTo>
                <a:cubicBezTo>
                  <a:pt x="21468" y="11849"/>
                  <a:pt x="21594" y="11332"/>
                  <a:pt x="21593" y="10807"/>
                </a:cubicBezTo>
                <a:cubicBezTo>
                  <a:pt x="21592" y="10284"/>
                  <a:pt x="21466" y="9771"/>
                  <a:pt x="21227" y="9321"/>
                </a:cubicBezTo>
                <a:lnTo>
                  <a:pt x="17012" y="1258"/>
                </a:lnTo>
                <a:cubicBezTo>
                  <a:pt x="16793" y="865"/>
                  <a:pt x="16485" y="543"/>
                  <a:pt x="16120" y="322"/>
                </a:cubicBezTo>
                <a:cubicBezTo>
                  <a:pt x="15750" y="99"/>
                  <a:pt x="15333" y="-12"/>
                  <a:pt x="14912" y="1"/>
                </a:cubicBezTo>
                <a:lnTo>
                  <a:pt x="6657" y="1"/>
                </a:lnTo>
                <a:close/>
              </a:path>
            </a:pathLst>
          </a:custGeom>
          <a:solidFill>
            <a:srgbClr val="4BAFA9"/>
          </a:solidFill>
          <a:ln>
            <a:noFill/>
          </a:ln>
          <a:effectLst>
            <a:outerShdw blurRad="142875" dist="95250" dir="5400000" algn="bl" rotWithShape="0">
              <a:srgbClr val="000000">
                <a:alpha val="20000"/>
              </a:srgbClr>
            </a:outerShdw>
          </a:effectLst>
        </p:spPr>
        <p:txBody>
          <a:bodyPr spcFirstLastPara="1" wrap="square" lIns="38100" tIns="38100" rIns="38100" bIns="38100" anchor="ctr" anchorCtr="0">
            <a:noAutofit/>
          </a:bodyPr>
          <a:lstStyle/>
          <a:p>
            <a:pPr marL="0" marR="0" lvl="0" indent="0" algn="ctr"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Helvetica Neue"/>
              <a:ea typeface="Helvetica Neue"/>
              <a:cs typeface="Helvetica Neue"/>
              <a:sym typeface="Helvetica Neue"/>
            </a:endParaRPr>
          </a:p>
        </p:txBody>
      </p:sp>
      <p:sp>
        <p:nvSpPr>
          <p:cNvPr id="25" name="TextBox 24"/>
          <p:cNvSpPr txBox="1"/>
          <p:nvPr/>
        </p:nvSpPr>
        <p:spPr>
          <a:xfrm>
            <a:off x="482589" y="3157051"/>
            <a:ext cx="300822" cy="461665"/>
          </a:xfrm>
          <a:prstGeom prst="rect">
            <a:avLst/>
          </a:prstGeom>
          <a:noFill/>
        </p:spPr>
        <p:txBody>
          <a:bodyPr wrap="square" rtlCol="0">
            <a:spAutoFit/>
          </a:bodyPr>
          <a:lstStyle/>
          <a:p>
            <a:r>
              <a:rPr lang="en-US" sz="2400" b="1">
                <a:solidFill>
                  <a:schemeClr val="bg1"/>
                </a:solidFill>
                <a:latin typeface="Century Gothic" charset="0"/>
                <a:ea typeface="Century Gothic" charset="0"/>
                <a:cs typeface="Century Gothic" charset="0"/>
              </a:rPr>
              <a:t>2</a:t>
            </a:r>
          </a:p>
        </p:txBody>
      </p:sp>
      <p:sp>
        <p:nvSpPr>
          <p:cNvPr id="26" name="Google Shape;855;gb115075f2b_0_0" descr="Slidesgo" title="Figure"/>
          <p:cNvSpPr/>
          <p:nvPr/>
        </p:nvSpPr>
        <p:spPr>
          <a:xfrm rot="5400000">
            <a:off x="359999" y="4200708"/>
            <a:ext cx="609779" cy="537865"/>
          </a:xfrm>
          <a:custGeom>
            <a:avLst/>
            <a:gdLst/>
            <a:ahLst/>
            <a:cxnLst/>
            <a:rect l="l" t="t" r="r" b="b"/>
            <a:pathLst>
              <a:path w="21593" h="21584" extrusionOk="0">
                <a:moveTo>
                  <a:pt x="6657" y="1"/>
                </a:moveTo>
                <a:cubicBezTo>
                  <a:pt x="6252" y="-4"/>
                  <a:pt x="5853" y="101"/>
                  <a:pt x="5494" y="306"/>
                </a:cubicBezTo>
                <a:cubicBezTo>
                  <a:pt x="5116" y="522"/>
                  <a:pt x="4795" y="842"/>
                  <a:pt x="4560" y="1236"/>
                </a:cubicBezTo>
                <a:lnTo>
                  <a:pt x="259" y="9428"/>
                </a:lnTo>
                <a:cubicBezTo>
                  <a:pt x="95" y="9832"/>
                  <a:pt x="7" y="10270"/>
                  <a:pt x="1" y="10714"/>
                </a:cubicBezTo>
                <a:cubicBezTo>
                  <a:pt x="-6" y="11191"/>
                  <a:pt x="82" y="11664"/>
                  <a:pt x="259" y="12100"/>
                </a:cubicBezTo>
                <a:lnTo>
                  <a:pt x="4418" y="20185"/>
                </a:lnTo>
                <a:cubicBezTo>
                  <a:pt x="4637" y="20610"/>
                  <a:pt x="4953" y="20962"/>
                  <a:pt x="5334" y="21208"/>
                </a:cubicBezTo>
                <a:cubicBezTo>
                  <a:pt x="5698" y="21443"/>
                  <a:pt x="6110" y="21572"/>
                  <a:pt x="6531" y="21584"/>
                </a:cubicBezTo>
                <a:lnTo>
                  <a:pt x="14739" y="21584"/>
                </a:lnTo>
                <a:cubicBezTo>
                  <a:pt x="15238" y="21588"/>
                  <a:pt x="15730" y="21447"/>
                  <a:pt x="16164" y="21172"/>
                </a:cubicBezTo>
                <a:cubicBezTo>
                  <a:pt x="16546" y="20929"/>
                  <a:pt x="16872" y="20591"/>
                  <a:pt x="17115" y="20183"/>
                </a:cubicBezTo>
                <a:lnTo>
                  <a:pt x="21227" y="12302"/>
                </a:lnTo>
                <a:cubicBezTo>
                  <a:pt x="21468" y="11849"/>
                  <a:pt x="21594" y="11332"/>
                  <a:pt x="21593" y="10807"/>
                </a:cubicBezTo>
                <a:cubicBezTo>
                  <a:pt x="21592" y="10284"/>
                  <a:pt x="21466" y="9771"/>
                  <a:pt x="21227" y="9321"/>
                </a:cubicBezTo>
                <a:lnTo>
                  <a:pt x="17012" y="1258"/>
                </a:lnTo>
                <a:cubicBezTo>
                  <a:pt x="16793" y="865"/>
                  <a:pt x="16485" y="543"/>
                  <a:pt x="16120" y="322"/>
                </a:cubicBezTo>
                <a:cubicBezTo>
                  <a:pt x="15750" y="99"/>
                  <a:pt x="15333" y="-12"/>
                  <a:pt x="14912" y="1"/>
                </a:cubicBezTo>
                <a:lnTo>
                  <a:pt x="6657" y="1"/>
                </a:lnTo>
                <a:close/>
              </a:path>
            </a:pathLst>
          </a:custGeom>
          <a:solidFill>
            <a:srgbClr val="4BAFA9"/>
          </a:solidFill>
          <a:ln>
            <a:noFill/>
          </a:ln>
          <a:effectLst>
            <a:outerShdw blurRad="142875" dist="95250" dir="5400000" algn="bl" rotWithShape="0">
              <a:srgbClr val="000000">
                <a:alpha val="20000"/>
              </a:srgbClr>
            </a:outerShdw>
          </a:effectLst>
        </p:spPr>
        <p:txBody>
          <a:bodyPr spcFirstLastPara="1" wrap="square" lIns="38100" tIns="38100" rIns="38100" bIns="38100" anchor="ctr" anchorCtr="0">
            <a:noAutofit/>
          </a:bodyPr>
          <a:lstStyle/>
          <a:p>
            <a:pPr marL="0" marR="0" lvl="0" indent="0" algn="ctr"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Helvetica Neue"/>
              <a:ea typeface="Helvetica Neue"/>
              <a:cs typeface="Helvetica Neue"/>
              <a:sym typeface="Helvetica Neue"/>
            </a:endParaRPr>
          </a:p>
        </p:txBody>
      </p:sp>
      <p:sp>
        <p:nvSpPr>
          <p:cNvPr id="27" name="TextBox 26"/>
          <p:cNvSpPr txBox="1"/>
          <p:nvPr/>
        </p:nvSpPr>
        <p:spPr>
          <a:xfrm>
            <a:off x="482589" y="4244706"/>
            <a:ext cx="300822" cy="461665"/>
          </a:xfrm>
          <a:prstGeom prst="rect">
            <a:avLst/>
          </a:prstGeom>
          <a:noFill/>
        </p:spPr>
        <p:txBody>
          <a:bodyPr wrap="square" rtlCol="0">
            <a:spAutoFit/>
          </a:bodyPr>
          <a:lstStyle/>
          <a:p>
            <a:r>
              <a:rPr lang="en-US" sz="2400" b="1">
                <a:solidFill>
                  <a:schemeClr val="bg1"/>
                </a:solidFill>
                <a:latin typeface="Century Gothic" charset="0"/>
                <a:ea typeface="Century Gothic" charset="0"/>
                <a:cs typeface="Century Gothic" charset="0"/>
              </a:rPr>
              <a:t>3</a:t>
            </a:r>
          </a:p>
        </p:txBody>
      </p:sp>
      <p:sp>
        <p:nvSpPr>
          <p:cNvPr id="16" name="Frame 15"/>
          <p:cNvSpPr/>
          <p:nvPr/>
        </p:nvSpPr>
        <p:spPr>
          <a:xfrm>
            <a:off x="7696794" y="1225495"/>
            <a:ext cx="457200" cy="316601"/>
          </a:xfrm>
          <a:prstGeom prst="frame">
            <a:avLst>
              <a:gd name="adj1" fmla="val 5190"/>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ame 14"/>
          <p:cNvSpPr/>
          <p:nvPr/>
        </p:nvSpPr>
        <p:spPr>
          <a:xfrm>
            <a:off x="5208154" y="1225495"/>
            <a:ext cx="2540594" cy="316601"/>
          </a:xfrm>
          <a:prstGeom prst="frame">
            <a:avLst>
              <a:gd name="adj1" fmla="val 5190"/>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Frame 16"/>
          <p:cNvSpPr/>
          <p:nvPr/>
        </p:nvSpPr>
        <p:spPr>
          <a:xfrm>
            <a:off x="4941283" y="1225494"/>
            <a:ext cx="274320" cy="316601"/>
          </a:xfrm>
          <a:prstGeom prst="frame">
            <a:avLst>
              <a:gd name="adj1" fmla="val 5190"/>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589126" cy="847702"/>
          </a:xfrm>
          <a:prstGeom prst="rect">
            <a:avLst/>
          </a:prstGeom>
        </p:spPr>
      </p:pic>
      <p:sp>
        <p:nvSpPr>
          <p:cNvPr id="21" name="TextBox 20">
            <a:extLst>
              <a:ext uri="{FF2B5EF4-FFF2-40B4-BE49-F238E27FC236}">
                <a16:creationId xmlns:a16="http://schemas.microsoft.com/office/drawing/2014/main" xmlns="" id="{8C2E25E2-B86D-FB40-9540-CDE1FDD5C8F9}"/>
              </a:ext>
            </a:extLst>
          </p:cNvPr>
          <p:cNvSpPr txBox="1"/>
          <p:nvPr/>
        </p:nvSpPr>
        <p:spPr>
          <a:xfrm>
            <a:off x="8711301" y="4795263"/>
            <a:ext cx="346072"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dirty="0">
                <a:solidFill>
                  <a:schemeClr val="bg1">
                    <a:lumMod val="50000"/>
                  </a:schemeClr>
                </a:solidFill>
                <a:latin typeface="Century Gothic"/>
              </a:rPr>
              <a:t>3</a:t>
            </a:r>
            <a:r>
              <a:rPr lang="cs-CZ" sz="1100" b="1" dirty="0" smtClean="0">
                <a:solidFill>
                  <a:schemeClr val="bg1">
                    <a:lumMod val="50000"/>
                  </a:schemeClr>
                </a:solidFill>
                <a:latin typeface="Century Gothic"/>
              </a:rPr>
              <a:t>.</a:t>
            </a:r>
            <a:endParaRPr lang="en-US" sz="1100" b="1" dirty="0">
              <a:solidFill>
                <a:schemeClr val="bg1">
                  <a:lumMod val="50000"/>
                </a:schemeClr>
              </a:solidFill>
              <a:latin typeface="Century Gothic"/>
            </a:endParaRPr>
          </a:p>
        </p:txBody>
      </p:sp>
    </p:spTree>
    <p:extLst>
      <p:ext uri="{BB962C8B-B14F-4D97-AF65-F5344CB8AC3E}">
        <p14:creationId xmlns:p14="http://schemas.microsoft.com/office/powerpoint/2010/main" val="185824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1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1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17"/>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8" grpId="0"/>
      <p:bldP spid="20" grpId="0" animBg="1"/>
      <p:bldP spid="25" grpId="0"/>
      <p:bldP spid="26" grpId="0" animBg="1"/>
      <p:bldP spid="27" grpId="0"/>
      <p:bldP spid="16" grpId="0" animBg="1"/>
      <p:bldP spid="16" grpId="1" animBg="1"/>
      <p:bldP spid="15" grpId="0" animBg="1"/>
      <p:bldP spid="15" grpId="1" animBg="1"/>
      <p:bldP spid="17" grpId="0" animBg="1"/>
      <p:bldP spid="17"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7"/>
        <p:cNvGrpSpPr/>
        <p:nvPr/>
      </p:nvGrpSpPr>
      <p:grpSpPr>
        <a:xfrm>
          <a:off x="0" y="0"/>
          <a:ext cx="0" cy="0"/>
          <a:chOff x="0" y="0"/>
          <a:chExt cx="0" cy="0"/>
        </a:xfrm>
      </p:grpSpPr>
      <p:sp>
        <p:nvSpPr>
          <p:cNvPr id="820" name="Google Shape;820;p15"/>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lvl="0"/>
            <a:r>
              <a:rPr lang="en-US" b="1" dirty="0" smtClean="0">
                <a:latin typeface="Century Gothic" charset="0"/>
                <a:ea typeface="Century Gothic" charset="0"/>
                <a:cs typeface="Century Gothic" charset="0"/>
              </a:rPr>
              <a:t>1.1 </a:t>
            </a:r>
            <a:r>
              <a:rPr lang="en-US" b="1" dirty="0">
                <a:latin typeface="Century Gothic" charset="0"/>
                <a:ea typeface="Century Gothic" charset="0"/>
                <a:cs typeface="Century Gothic" charset="0"/>
              </a:rPr>
              <a:t>Automatic Audio to Text</a:t>
            </a:r>
            <a:endParaRPr b="1" dirty="0">
              <a:latin typeface="Century Gothic" charset="0"/>
              <a:ea typeface="Century Gothic" charset="0"/>
              <a:cs typeface="Century Gothic" charset="0"/>
            </a:endParaRPr>
          </a:p>
        </p:txBody>
      </p:sp>
      <p:sp>
        <p:nvSpPr>
          <p:cNvPr id="14" name="Rectangle 13"/>
          <p:cNvSpPr/>
          <p:nvPr/>
        </p:nvSpPr>
        <p:spPr>
          <a:xfrm>
            <a:off x="3873689" y="2001114"/>
            <a:ext cx="1658112" cy="833056"/>
          </a:xfrm>
          <a:prstGeom prst="rect">
            <a:avLst/>
          </a:prstGeom>
          <a:solidFill>
            <a:schemeClr val="tx1">
              <a:lumMod val="50000"/>
            </a:schemeClr>
          </a:solidFill>
          <a:ln>
            <a:solidFill>
              <a:schemeClr val="tx2"/>
            </a:solidFill>
          </a:ln>
          <a:effectLst>
            <a:outerShdw blurRad="142875" dist="104775" dir="5400000" algn="bl" rotWithShape="0">
              <a:srgbClr val="000000">
                <a:alpha val="20000"/>
              </a:srgbClr>
            </a:outerShdw>
          </a:effectLst>
        </p:spPr>
        <p:txBody>
          <a:bodyPr spcFirstLastPara="1" wrap="square" lIns="38100" tIns="38100" rIns="38100" bIns="38100" anchor="ctr" anchorCtr="0">
            <a:noAutofit/>
          </a:bodyPr>
          <a:lstStyle/>
          <a:p>
            <a:pPr algn="ctr">
              <a:buSzPts val="3000"/>
            </a:pPr>
            <a:r>
              <a:rPr lang="en-US">
                <a:solidFill>
                  <a:schemeClr val="lt1"/>
                </a:solidFill>
                <a:latin typeface="Century Gothic" charset="0"/>
                <a:ea typeface="Century Gothic" charset="0"/>
                <a:cs typeface="Century Gothic" charset="0"/>
              </a:rPr>
              <a:t>Results</a:t>
            </a:r>
          </a:p>
        </p:txBody>
      </p:sp>
      <p:sp>
        <p:nvSpPr>
          <p:cNvPr id="16" name="Rectangle 15"/>
          <p:cNvSpPr/>
          <p:nvPr/>
        </p:nvSpPr>
        <p:spPr>
          <a:xfrm>
            <a:off x="3935178" y="3080625"/>
            <a:ext cx="1545918" cy="767046"/>
          </a:xfrm>
          <a:prstGeom prst="rect">
            <a:avLst/>
          </a:prstGeom>
          <a:solidFill>
            <a:schemeClr val="tx1"/>
          </a:solidFill>
          <a:ln>
            <a:solidFill>
              <a:schemeClr val="tx2"/>
            </a:solidFill>
          </a:ln>
          <a:effectLst>
            <a:outerShdw blurRad="142875" dist="104775" dir="5400000" algn="bl" rotWithShape="0">
              <a:srgbClr val="000000">
                <a:alpha val="20000"/>
              </a:srgbClr>
            </a:outerShdw>
          </a:effectLst>
        </p:spPr>
        <p:txBody>
          <a:bodyPr spcFirstLastPara="1" wrap="square" lIns="38100" tIns="38100" rIns="38100" bIns="38100" anchor="ctr" anchorCtr="0">
            <a:noAutofit/>
          </a:bodyPr>
          <a:lstStyle/>
          <a:p>
            <a:pPr algn="ctr">
              <a:buSzPts val="3000"/>
            </a:pPr>
            <a:r>
              <a:rPr lang="en-US" sz="1200">
                <a:solidFill>
                  <a:schemeClr val="lt1"/>
                </a:solidFill>
                <a:latin typeface="Century Gothic"/>
                <a:ea typeface="Century Gothic" charset="0"/>
                <a:cs typeface="Century Gothic" charset="0"/>
              </a:rPr>
              <a:t>Transcribed Audio</a:t>
            </a:r>
            <a:endParaRPr lang="en-US" sz="1200">
              <a:solidFill>
                <a:schemeClr val="lt1"/>
              </a:solidFill>
              <a:latin typeface="Century Gothic" charset="0"/>
              <a:ea typeface="Century Gothic" charset="0"/>
              <a:cs typeface="Century Gothic" charset="0"/>
            </a:endParaRPr>
          </a:p>
        </p:txBody>
      </p:sp>
      <p:cxnSp>
        <p:nvCxnSpPr>
          <p:cNvPr id="19" name="Straight Connector 18"/>
          <p:cNvCxnSpPr>
            <a:cxnSpLocks/>
          </p:cNvCxnSpPr>
          <p:nvPr/>
        </p:nvCxnSpPr>
        <p:spPr>
          <a:xfrm flipH="1" flipV="1">
            <a:off x="4702745" y="2834170"/>
            <a:ext cx="1" cy="24885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699" y="1571848"/>
            <a:ext cx="7134092" cy="301755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589126" cy="847702"/>
          </a:xfrm>
          <a:prstGeom prst="rect">
            <a:avLst/>
          </a:prstGeom>
        </p:spPr>
      </p:pic>
      <p:sp>
        <p:nvSpPr>
          <p:cNvPr id="8" name="TextBox 7">
            <a:extLst>
              <a:ext uri="{FF2B5EF4-FFF2-40B4-BE49-F238E27FC236}">
                <a16:creationId xmlns:a16="http://schemas.microsoft.com/office/drawing/2014/main" xmlns="" id="{8C2E25E2-B86D-FB40-9540-CDE1FDD5C8F9}"/>
              </a:ext>
            </a:extLst>
          </p:cNvPr>
          <p:cNvSpPr txBox="1"/>
          <p:nvPr/>
        </p:nvSpPr>
        <p:spPr>
          <a:xfrm>
            <a:off x="8711301" y="4795263"/>
            <a:ext cx="346072"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dirty="0">
                <a:solidFill>
                  <a:schemeClr val="bg1">
                    <a:lumMod val="50000"/>
                  </a:schemeClr>
                </a:solidFill>
                <a:latin typeface="Century Gothic"/>
              </a:rPr>
              <a:t>4</a:t>
            </a:r>
            <a:r>
              <a:rPr lang="cs-CZ" sz="1100" b="1" dirty="0" smtClean="0">
                <a:solidFill>
                  <a:schemeClr val="bg1">
                    <a:lumMod val="50000"/>
                  </a:schemeClr>
                </a:solidFill>
                <a:latin typeface="Century Gothic"/>
              </a:rPr>
              <a:t>.</a:t>
            </a:r>
            <a:endParaRPr lang="en-US" sz="1100" b="1" dirty="0">
              <a:solidFill>
                <a:schemeClr val="bg1">
                  <a:lumMod val="50000"/>
                </a:schemeClr>
              </a:solidFill>
              <a:latin typeface="Century Gothic"/>
            </a:endParaRPr>
          </a:p>
        </p:txBody>
      </p:sp>
    </p:spTree>
    <p:extLst>
      <p:ext uri="{BB962C8B-B14F-4D97-AF65-F5344CB8AC3E}">
        <p14:creationId xmlns:p14="http://schemas.microsoft.com/office/powerpoint/2010/main" val="1844004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17"/>
        <p:cNvGrpSpPr/>
        <p:nvPr/>
      </p:nvGrpSpPr>
      <p:grpSpPr>
        <a:xfrm>
          <a:off x="0" y="0"/>
          <a:ext cx="0" cy="0"/>
          <a:chOff x="0" y="0"/>
          <a:chExt cx="0" cy="0"/>
        </a:xfrm>
      </p:grpSpPr>
      <p:pic>
        <p:nvPicPr>
          <p:cNvPr id="4" name="Picture 4">
            <a:extLst>
              <a:ext uri="{FF2B5EF4-FFF2-40B4-BE49-F238E27FC236}">
                <a16:creationId xmlns="" xmlns:a16="http://schemas.microsoft.com/office/drawing/2014/main" id="{B02A472D-B54D-4DB5-9040-46E0C3390031}"/>
              </a:ext>
            </a:extLst>
          </p:cNvPr>
          <p:cNvPicPr>
            <a:picLocks noChangeAspect="1"/>
          </p:cNvPicPr>
          <p:nvPr/>
        </p:nvPicPr>
        <p:blipFill>
          <a:blip r:embed="rId3"/>
          <a:stretch>
            <a:fillRect/>
          </a:stretch>
        </p:blipFill>
        <p:spPr>
          <a:xfrm>
            <a:off x="5791109" y="2407973"/>
            <a:ext cx="2743200" cy="2440569"/>
          </a:xfrm>
          <a:prstGeom prst="rect">
            <a:avLst/>
          </a:prstGeom>
        </p:spPr>
      </p:pic>
      <p:pic>
        <p:nvPicPr>
          <p:cNvPr id="2" name="Picture 2">
            <a:extLst>
              <a:ext uri="{FF2B5EF4-FFF2-40B4-BE49-F238E27FC236}">
                <a16:creationId xmlns="" xmlns:a16="http://schemas.microsoft.com/office/drawing/2014/main" id="{0D8AB65C-C551-415C-903B-A2961A6038A6}"/>
              </a:ext>
            </a:extLst>
          </p:cNvPr>
          <p:cNvPicPr>
            <a:picLocks noChangeAspect="1"/>
          </p:cNvPicPr>
          <p:nvPr/>
        </p:nvPicPr>
        <p:blipFill>
          <a:blip r:embed="rId4"/>
          <a:stretch>
            <a:fillRect/>
          </a:stretch>
        </p:blipFill>
        <p:spPr>
          <a:xfrm>
            <a:off x="4068110" y="2892656"/>
            <a:ext cx="2743200" cy="2183504"/>
          </a:xfrm>
          <a:prstGeom prst="rect">
            <a:avLst/>
          </a:prstGeom>
        </p:spPr>
      </p:pic>
      <p:sp>
        <p:nvSpPr>
          <p:cNvPr id="820" name="Google Shape;820;p15"/>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lvl="0"/>
            <a:r>
              <a:rPr lang="en-US" b="1" dirty="0" smtClean="0">
                <a:latin typeface="Century Gothic"/>
                <a:ea typeface="Century Gothic" charset="0"/>
                <a:cs typeface="Century Gothic" charset="0"/>
              </a:rPr>
              <a:t>1.2 </a:t>
            </a:r>
            <a:r>
              <a:rPr lang="en-US" b="1" dirty="0">
                <a:latin typeface="Century Gothic"/>
                <a:ea typeface="Century Gothic" charset="0"/>
                <a:cs typeface="Century Gothic" charset="0"/>
              </a:rPr>
              <a:t>Audio Analysis</a:t>
            </a:r>
            <a:endParaRPr b="1" dirty="0">
              <a:latin typeface="Century Gothic"/>
              <a:ea typeface="Century Gothic" charset="0"/>
              <a:cs typeface="Century Gothic" charset="0"/>
            </a:endParaRPr>
          </a:p>
        </p:txBody>
      </p:sp>
      <p:sp>
        <p:nvSpPr>
          <p:cNvPr id="23" name="Frame 22"/>
          <p:cNvSpPr/>
          <p:nvPr/>
        </p:nvSpPr>
        <p:spPr>
          <a:xfrm>
            <a:off x="4068109" y="3669721"/>
            <a:ext cx="2743201" cy="402118"/>
          </a:xfrm>
          <a:prstGeom prst="frame">
            <a:avLst>
              <a:gd name="adj1" fmla="val 5190"/>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ame 23"/>
          <p:cNvSpPr/>
          <p:nvPr/>
        </p:nvSpPr>
        <p:spPr>
          <a:xfrm>
            <a:off x="4068108" y="4115806"/>
            <a:ext cx="2743201" cy="402118"/>
          </a:xfrm>
          <a:prstGeom prst="frame">
            <a:avLst>
              <a:gd name="adj1" fmla="val 5190"/>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ame 24"/>
          <p:cNvSpPr/>
          <p:nvPr/>
        </p:nvSpPr>
        <p:spPr>
          <a:xfrm>
            <a:off x="4068108" y="4586686"/>
            <a:ext cx="2743201" cy="402118"/>
          </a:xfrm>
          <a:prstGeom prst="frame">
            <a:avLst>
              <a:gd name="adj1" fmla="val 5190"/>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3">
            <a:extLst>
              <a:ext uri="{FF2B5EF4-FFF2-40B4-BE49-F238E27FC236}">
                <a16:creationId xmlns="" xmlns:a16="http://schemas.microsoft.com/office/drawing/2014/main" id="{687028BD-B760-44A9-8B31-ADEA8D8F3F4E}"/>
              </a:ext>
            </a:extLst>
          </p:cNvPr>
          <p:cNvPicPr>
            <a:picLocks noChangeAspect="1"/>
          </p:cNvPicPr>
          <p:nvPr/>
        </p:nvPicPr>
        <p:blipFill>
          <a:blip r:embed="rId5"/>
          <a:stretch>
            <a:fillRect/>
          </a:stretch>
        </p:blipFill>
        <p:spPr>
          <a:xfrm>
            <a:off x="4124640" y="2877518"/>
            <a:ext cx="2743200" cy="1868557"/>
          </a:xfrm>
          <a:prstGeom prst="rect">
            <a:avLst/>
          </a:prstGeom>
        </p:spPr>
      </p:pic>
      <p:sp>
        <p:nvSpPr>
          <p:cNvPr id="27" name="Frame 26"/>
          <p:cNvSpPr/>
          <p:nvPr/>
        </p:nvSpPr>
        <p:spPr>
          <a:xfrm>
            <a:off x="5438873" y="3315820"/>
            <a:ext cx="292869" cy="221952"/>
          </a:xfrm>
          <a:prstGeom prst="frame">
            <a:avLst>
              <a:gd name="adj1" fmla="val 5190"/>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ame 27"/>
          <p:cNvSpPr/>
          <p:nvPr/>
        </p:nvSpPr>
        <p:spPr>
          <a:xfrm>
            <a:off x="6530675" y="4284440"/>
            <a:ext cx="292869" cy="282450"/>
          </a:xfrm>
          <a:prstGeom prst="frame">
            <a:avLst>
              <a:gd name="adj1" fmla="val 5190"/>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ame 28"/>
          <p:cNvSpPr/>
          <p:nvPr/>
        </p:nvSpPr>
        <p:spPr>
          <a:xfrm>
            <a:off x="4317011" y="4271657"/>
            <a:ext cx="292869" cy="282450"/>
          </a:xfrm>
          <a:prstGeom prst="frame">
            <a:avLst>
              <a:gd name="adj1" fmla="val 5190"/>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 xmlns:a16="http://schemas.microsoft.com/office/drawing/2014/main" id="{F93E84F4-022F-626A-977F-BEA1869E522C}"/>
              </a:ext>
            </a:extLst>
          </p:cNvPr>
          <p:cNvSpPr/>
          <p:nvPr/>
        </p:nvSpPr>
        <p:spPr>
          <a:xfrm>
            <a:off x="6749468" y="3800243"/>
            <a:ext cx="1304912" cy="702237"/>
          </a:xfrm>
          <a:prstGeom prst="rect">
            <a:avLst/>
          </a:prstGeom>
          <a:solidFill>
            <a:schemeClr val="tx1"/>
          </a:solidFill>
          <a:ln>
            <a:solidFill>
              <a:schemeClr val="tx2"/>
            </a:solidFill>
          </a:ln>
          <a:effectLst>
            <a:outerShdw blurRad="142875" dist="104775" dir="5400000" algn="bl" rotWithShape="0">
              <a:srgbClr val="000000">
                <a:alpha val="20000"/>
              </a:srgbClr>
            </a:outerShdw>
          </a:effectLst>
        </p:spPr>
        <p:txBody>
          <a:bodyPr spcFirstLastPara="1" wrap="square" lIns="38100" tIns="38100" rIns="38100" bIns="38100" anchor="ctr" anchorCtr="0">
            <a:noAutofit/>
          </a:bodyPr>
          <a:lstStyle/>
          <a:p>
            <a:pPr algn="ctr"/>
            <a:r>
              <a:rPr lang="en-US" sz="1200" dirty="0">
                <a:solidFill>
                  <a:schemeClr val="bg1"/>
                </a:solidFill>
                <a:latin typeface="Century Gothic"/>
              </a:rPr>
              <a:t>Audio Coding</a:t>
            </a:r>
            <a:endParaRPr lang="en-US" dirty="0"/>
          </a:p>
        </p:txBody>
      </p:sp>
      <p:cxnSp>
        <p:nvCxnSpPr>
          <p:cNvPr id="11" name="Straight Connector 10">
            <a:extLst>
              <a:ext uri="{FF2B5EF4-FFF2-40B4-BE49-F238E27FC236}">
                <a16:creationId xmlns="" xmlns:a16="http://schemas.microsoft.com/office/drawing/2014/main" id="{9324EE3D-6D29-7AF1-2128-D80EFF5F9E2A}"/>
              </a:ext>
            </a:extLst>
          </p:cNvPr>
          <p:cNvCxnSpPr>
            <a:cxnSpLocks/>
            <a:stCxn id="50" idx="2"/>
            <a:endCxn id="9" idx="0"/>
          </p:cNvCxnSpPr>
          <p:nvPr/>
        </p:nvCxnSpPr>
        <p:spPr>
          <a:xfrm>
            <a:off x="7398883" y="3113368"/>
            <a:ext cx="3041" cy="68687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4502316" y="1175892"/>
            <a:ext cx="1337547" cy="684439"/>
          </a:xfrm>
          <a:prstGeom prst="rect">
            <a:avLst/>
          </a:prstGeom>
          <a:solidFill>
            <a:schemeClr val="tx1">
              <a:lumMod val="50000"/>
            </a:schemeClr>
          </a:solidFill>
          <a:ln>
            <a:solidFill>
              <a:schemeClr val="tx2"/>
            </a:solidFill>
          </a:ln>
          <a:effectLst>
            <a:outerShdw blurRad="142875" dist="104775" dir="5400000" algn="bl" rotWithShape="0">
              <a:srgbClr val="000000">
                <a:alpha val="20000"/>
              </a:srgbClr>
            </a:outerShdw>
          </a:effectLst>
        </p:spPr>
        <p:txBody>
          <a:bodyPr spcFirstLastPara="1" wrap="square" lIns="38100" tIns="38100" rIns="38100" bIns="38100" anchor="ctr" anchorCtr="0">
            <a:noAutofit/>
          </a:bodyPr>
          <a:lstStyle/>
          <a:p>
            <a:pPr algn="ctr">
              <a:buSzPts val="3000"/>
            </a:pPr>
            <a:r>
              <a:rPr lang="en-US">
                <a:solidFill>
                  <a:schemeClr val="lt1"/>
                </a:solidFill>
                <a:latin typeface="Century Gothic" charset="0"/>
                <a:ea typeface="Century Gothic" charset="0"/>
                <a:cs typeface="Century Gothic" charset="0"/>
              </a:rPr>
              <a:t>Statistics</a:t>
            </a:r>
          </a:p>
        </p:txBody>
      </p:sp>
      <p:sp>
        <p:nvSpPr>
          <p:cNvPr id="43" name="Rectangle 42"/>
          <p:cNvSpPr/>
          <p:nvPr/>
        </p:nvSpPr>
        <p:spPr>
          <a:xfrm>
            <a:off x="2651392" y="2411131"/>
            <a:ext cx="1243952" cy="702237"/>
          </a:xfrm>
          <a:prstGeom prst="rect">
            <a:avLst/>
          </a:prstGeom>
          <a:solidFill>
            <a:schemeClr val="tx1">
              <a:lumMod val="75000"/>
            </a:schemeClr>
          </a:solidFill>
          <a:ln>
            <a:solidFill>
              <a:schemeClr val="tx2"/>
            </a:solidFill>
          </a:ln>
          <a:effectLst>
            <a:outerShdw blurRad="142875" dist="104775" dir="5400000" algn="bl" rotWithShape="0">
              <a:srgbClr val="000000">
                <a:alpha val="20000"/>
              </a:srgbClr>
            </a:outerShdw>
          </a:effectLst>
        </p:spPr>
        <p:txBody>
          <a:bodyPr spcFirstLastPara="1" wrap="square" lIns="38100" tIns="38100" rIns="38100" bIns="38100" anchor="ctr" anchorCtr="0">
            <a:noAutofit/>
          </a:bodyPr>
          <a:lstStyle/>
          <a:p>
            <a:pPr algn="ctr">
              <a:buSzPts val="3000"/>
            </a:pPr>
            <a:r>
              <a:rPr lang="en-US" sz="1200">
                <a:solidFill>
                  <a:schemeClr val="lt1"/>
                </a:solidFill>
                <a:latin typeface="Century Gothic" charset="0"/>
                <a:ea typeface="Century Gothic" charset="0"/>
                <a:cs typeface="Century Gothic" charset="0"/>
              </a:rPr>
              <a:t>Data Overview</a:t>
            </a:r>
          </a:p>
        </p:txBody>
      </p:sp>
      <p:sp>
        <p:nvSpPr>
          <p:cNvPr id="44" name="Rectangle 43"/>
          <p:cNvSpPr/>
          <p:nvPr/>
        </p:nvSpPr>
        <p:spPr>
          <a:xfrm>
            <a:off x="2651392" y="3815605"/>
            <a:ext cx="1243952" cy="702237"/>
          </a:xfrm>
          <a:prstGeom prst="rect">
            <a:avLst/>
          </a:prstGeom>
          <a:solidFill>
            <a:schemeClr val="tx1"/>
          </a:solidFill>
          <a:ln>
            <a:solidFill>
              <a:schemeClr val="tx2"/>
            </a:solidFill>
          </a:ln>
          <a:effectLst>
            <a:outerShdw blurRad="142875" dist="104775" dir="5400000" algn="bl" rotWithShape="0">
              <a:srgbClr val="000000">
                <a:alpha val="20000"/>
              </a:srgbClr>
            </a:outerShdw>
          </a:effectLst>
        </p:spPr>
        <p:txBody>
          <a:bodyPr spcFirstLastPara="1" wrap="square" lIns="38100" tIns="38100" rIns="38100" bIns="38100" anchor="ctr" anchorCtr="0">
            <a:noAutofit/>
          </a:bodyPr>
          <a:lstStyle/>
          <a:p>
            <a:pPr algn="ctr">
              <a:buSzPts val="3000"/>
            </a:pPr>
            <a:r>
              <a:rPr lang="en-US" sz="1200">
                <a:solidFill>
                  <a:schemeClr val="lt1"/>
                </a:solidFill>
                <a:latin typeface="Century Gothic"/>
                <a:ea typeface="Century Gothic" charset="0"/>
                <a:cs typeface="Century Gothic" charset="0"/>
              </a:rPr>
              <a:t>Turn Allocation per Speaker</a:t>
            </a:r>
          </a:p>
        </p:txBody>
      </p:sp>
      <p:sp>
        <p:nvSpPr>
          <p:cNvPr id="45" name="Rectangle 44"/>
          <p:cNvSpPr/>
          <p:nvPr/>
        </p:nvSpPr>
        <p:spPr>
          <a:xfrm>
            <a:off x="4254245" y="3815605"/>
            <a:ext cx="1243952" cy="702237"/>
          </a:xfrm>
          <a:prstGeom prst="rect">
            <a:avLst/>
          </a:prstGeom>
          <a:solidFill>
            <a:schemeClr val="tx1"/>
          </a:solidFill>
          <a:ln>
            <a:solidFill>
              <a:schemeClr val="tx2"/>
            </a:solidFill>
          </a:ln>
          <a:effectLst>
            <a:outerShdw blurRad="142875" dist="104775" dir="5400000" algn="bl" rotWithShape="0">
              <a:srgbClr val="000000">
                <a:alpha val="20000"/>
              </a:srgbClr>
            </a:outerShdw>
          </a:effectLst>
        </p:spPr>
        <p:txBody>
          <a:bodyPr spcFirstLastPara="1" wrap="square" lIns="38100" tIns="38100" rIns="38100" bIns="38100" anchor="ctr" anchorCtr="0">
            <a:noAutofit/>
          </a:bodyPr>
          <a:lstStyle/>
          <a:p>
            <a:pPr algn="ctr">
              <a:buSzPts val="3000"/>
            </a:pPr>
            <a:r>
              <a:rPr lang="en-US" sz="1200">
                <a:solidFill>
                  <a:schemeClr val="lt1"/>
                </a:solidFill>
                <a:latin typeface="Century Gothic" charset="0"/>
                <a:ea typeface="Century Gothic" charset="0"/>
                <a:cs typeface="Century Gothic" charset="0"/>
              </a:rPr>
              <a:t>% of Turns per Speaker</a:t>
            </a:r>
          </a:p>
        </p:txBody>
      </p:sp>
      <p:sp>
        <p:nvSpPr>
          <p:cNvPr id="46" name="Rectangle 45"/>
          <p:cNvSpPr/>
          <p:nvPr/>
        </p:nvSpPr>
        <p:spPr>
          <a:xfrm>
            <a:off x="1048539" y="3815605"/>
            <a:ext cx="1243952" cy="702237"/>
          </a:xfrm>
          <a:prstGeom prst="rect">
            <a:avLst/>
          </a:prstGeom>
          <a:solidFill>
            <a:schemeClr val="tx1"/>
          </a:solidFill>
          <a:ln>
            <a:solidFill>
              <a:schemeClr val="tx2"/>
            </a:solidFill>
          </a:ln>
          <a:effectLst>
            <a:outerShdw blurRad="142875" dist="104775" dir="5400000" algn="bl" rotWithShape="0">
              <a:srgbClr val="000000">
                <a:alpha val="20000"/>
              </a:srgbClr>
            </a:outerShdw>
          </a:effectLst>
        </p:spPr>
        <p:txBody>
          <a:bodyPr spcFirstLastPara="1" wrap="square" lIns="38100" tIns="38100" rIns="38100" bIns="38100" anchor="ctr" anchorCtr="0">
            <a:noAutofit/>
          </a:bodyPr>
          <a:lstStyle/>
          <a:p>
            <a:pPr algn="ctr"/>
            <a:r>
              <a:rPr lang="en-US" sz="1200">
                <a:solidFill>
                  <a:schemeClr val="lt1"/>
                </a:solidFill>
                <a:latin typeface="Century Gothic"/>
                <a:ea typeface="Century Gothic" charset="0"/>
              </a:rPr>
              <a:t>Total Words per Turn and Speaker</a:t>
            </a:r>
            <a:endParaRPr lang="en-US" sz="1200">
              <a:solidFill>
                <a:schemeClr val="lt1"/>
              </a:solidFill>
              <a:ea typeface="Century Gothic" charset="0"/>
            </a:endParaRPr>
          </a:p>
        </p:txBody>
      </p:sp>
      <p:cxnSp>
        <p:nvCxnSpPr>
          <p:cNvPr id="47" name="Straight Connector 46"/>
          <p:cNvCxnSpPr/>
          <p:nvPr/>
        </p:nvCxnSpPr>
        <p:spPr>
          <a:xfrm flipH="1">
            <a:off x="1670515" y="3113368"/>
            <a:ext cx="1602853" cy="70223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3273368" y="3113368"/>
            <a:ext cx="0" cy="70223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3273368" y="3113368"/>
            <a:ext cx="1602853" cy="70223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6611506" y="2411131"/>
            <a:ext cx="1574753" cy="702237"/>
          </a:xfrm>
          <a:prstGeom prst="rect">
            <a:avLst/>
          </a:prstGeom>
          <a:solidFill>
            <a:schemeClr val="tx1">
              <a:lumMod val="75000"/>
            </a:schemeClr>
          </a:solidFill>
          <a:ln>
            <a:solidFill>
              <a:schemeClr val="tx2"/>
            </a:solidFill>
          </a:ln>
          <a:effectLst>
            <a:outerShdw blurRad="142875" dist="104775" dir="5400000" algn="bl" rotWithShape="0">
              <a:srgbClr val="000000">
                <a:alpha val="20000"/>
              </a:srgbClr>
            </a:outerShdw>
          </a:effectLst>
        </p:spPr>
        <p:txBody>
          <a:bodyPr spcFirstLastPara="1" wrap="square" lIns="38100" tIns="38100" rIns="38100" bIns="38100" anchor="ctr" anchorCtr="0">
            <a:noAutofit/>
          </a:bodyPr>
          <a:lstStyle/>
          <a:p>
            <a:pPr algn="ctr">
              <a:buSzPts val="3000"/>
            </a:pPr>
            <a:r>
              <a:rPr lang="en-US" sz="1200">
                <a:solidFill>
                  <a:schemeClr val="bg1"/>
                </a:solidFill>
                <a:latin typeface="Century Gothic"/>
                <a:ea typeface="Century Gothic" charset="0"/>
                <a:cs typeface="Century Gothic" charset="0"/>
              </a:rPr>
              <a:t>Data Classification</a:t>
            </a:r>
          </a:p>
        </p:txBody>
      </p:sp>
      <p:cxnSp>
        <p:nvCxnSpPr>
          <p:cNvPr id="52" name="Straight Connector 51"/>
          <p:cNvCxnSpPr/>
          <p:nvPr/>
        </p:nvCxnSpPr>
        <p:spPr>
          <a:xfrm flipH="1">
            <a:off x="3273368" y="1860331"/>
            <a:ext cx="1897722" cy="5508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5171090" y="1860331"/>
            <a:ext cx="2227793" cy="5508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31" name="Picture 3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589126" cy="847702"/>
          </a:xfrm>
          <a:prstGeom prst="rect">
            <a:avLst/>
          </a:prstGeom>
        </p:spPr>
      </p:pic>
      <p:sp>
        <p:nvSpPr>
          <p:cNvPr id="32" name="TextBox 31">
            <a:extLst>
              <a:ext uri="{FF2B5EF4-FFF2-40B4-BE49-F238E27FC236}">
                <a16:creationId xmlns:a16="http://schemas.microsoft.com/office/drawing/2014/main" xmlns="" id="{8C2E25E2-B86D-FB40-9540-CDE1FDD5C8F9}"/>
              </a:ext>
            </a:extLst>
          </p:cNvPr>
          <p:cNvSpPr txBox="1"/>
          <p:nvPr/>
        </p:nvSpPr>
        <p:spPr>
          <a:xfrm>
            <a:off x="8711301" y="4795263"/>
            <a:ext cx="346072"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dirty="0">
                <a:solidFill>
                  <a:schemeClr val="bg1">
                    <a:lumMod val="50000"/>
                  </a:schemeClr>
                </a:solidFill>
                <a:latin typeface="Century Gothic"/>
              </a:rPr>
              <a:t>5</a:t>
            </a:r>
            <a:r>
              <a:rPr lang="cs-CZ" sz="1100" b="1" dirty="0" smtClean="0">
                <a:solidFill>
                  <a:schemeClr val="bg1">
                    <a:lumMod val="50000"/>
                  </a:schemeClr>
                </a:solidFill>
                <a:latin typeface="Century Gothic"/>
              </a:rPr>
              <a:t>.</a:t>
            </a:r>
            <a:endParaRPr lang="en-US" sz="1100" b="1" dirty="0">
              <a:solidFill>
                <a:schemeClr val="bg1">
                  <a:lumMod val="50000"/>
                </a:schemeClr>
              </a:solidFill>
              <a:latin typeface="Century Gothic"/>
            </a:endParaRPr>
          </a:p>
        </p:txBody>
      </p:sp>
    </p:spTree>
    <p:extLst>
      <p:ext uri="{BB962C8B-B14F-4D97-AF65-F5344CB8AC3E}">
        <p14:creationId xmlns:p14="http://schemas.microsoft.com/office/powerpoint/2010/main" val="383782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7"/>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23"/>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24"/>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25"/>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2"/>
                                        </p:tgtEl>
                                        <p:attrNameLst>
                                          <p:attrName>style.visibility</p:attrName>
                                        </p:attrNameLst>
                                      </p:cBhvr>
                                      <p:to>
                                        <p:strVal val="hidden"/>
                                      </p:to>
                                    </p:set>
                                  </p:childTnLst>
                                </p:cTn>
                              </p:par>
                              <p:par>
                                <p:cTn id="45" presetID="9" presetClass="emph" presetSubtype="0" grpId="0" nodeType="withEffect">
                                  <p:stCondLst>
                                    <p:cond delay="0"/>
                                  </p:stCondLst>
                                  <p:childTnLst>
                                    <p:set>
                                      <p:cBhvr rctx="PPT">
                                        <p:cTn id="46" dur="indefinite"/>
                                        <p:tgtEl>
                                          <p:spTgt spid="46"/>
                                        </p:tgtEl>
                                        <p:attrNameLst>
                                          <p:attrName>style.opacity</p:attrName>
                                        </p:attrNameLst>
                                      </p:cBhvr>
                                      <p:to>
                                        <p:strVal val="0.5"/>
                                      </p:to>
                                    </p:set>
                                    <p:animEffect filter="image" prLst="opacity: 0.5">
                                      <p:cBhvr rctx="IE">
                                        <p:cTn id="47" dur="indefinite"/>
                                        <p:tgtEl>
                                          <p:spTgt spid="46"/>
                                        </p:tgtEl>
                                      </p:cBhvr>
                                    </p:animEffect>
                                  </p:childTnLst>
                                </p:cTn>
                              </p:par>
                              <p:par>
                                <p:cTn id="48" presetID="9" presetClass="emph" presetSubtype="0" nodeType="withEffect">
                                  <p:stCondLst>
                                    <p:cond delay="0"/>
                                  </p:stCondLst>
                                  <p:childTnLst>
                                    <p:set>
                                      <p:cBhvr rctx="PPT">
                                        <p:cTn id="49" dur="indefinite"/>
                                        <p:tgtEl>
                                          <p:spTgt spid="47"/>
                                        </p:tgtEl>
                                        <p:attrNameLst>
                                          <p:attrName>style.opacity</p:attrName>
                                        </p:attrNameLst>
                                      </p:cBhvr>
                                      <p:to>
                                        <p:strVal val="0.5"/>
                                      </p:to>
                                    </p:set>
                                    <p:animEffect filter="image" prLst="opacity: 0.5">
                                      <p:cBhvr rctx="IE">
                                        <p:cTn id="50" dur="indefinite"/>
                                        <p:tgtEl>
                                          <p:spTgt spid="47"/>
                                        </p:tgtEl>
                                      </p:cBhvr>
                                    </p:animEffect>
                                  </p:childTnLst>
                                </p:cTn>
                              </p:par>
                              <p:par>
                                <p:cTn id="51" presetID="1" presetClass="entr" presetSubtype="0" fill="hold" nodeType="withEffect">
                                  <p:stCondLst>
                                    <p:cond delay="0"/>
                                  </p:stCondLst>
                                  <p:childTnLst>
                                    <p:set>
                                      <p:cBhvr>
                                        <p:cTn id="52" dur="1" fill="hold">
                                          <p:stCondLst>
                                            <p:cond delay="0"/>
                                          </p:stCondLst>
                                        </p:cTn>
                                        <p:tgtEl>
                                          <p:spTgt spid="48"/>
                                        </p:tgtEl>
                                        <p:attrNameLst>
                                          <p:attrName>style.visibility</p:attrName>
                                        </p:attrNameLst>
                                      </p:cBhvr>
                                      <p:to>
                                        <p:strVal val="visible"/>
                                      </p:to>
                                    </p:set>
                                  </p:childTnLst>
                                </p:cTn>
                              </p:par>
                              <p:par>
                                <p:cTn id="53" presetID="1" presetClass="entr" presetSubtype="0" fill="hold" grpId="1" nodeType="withEffect">
                                  <p:stCondLst>
                                    <p:cond delay="0"/>
                                  </p:stCondLst>
                                  <p:childTnLst>
                                    <p:set>
                                      <p:cBhvr>
                                        <p:cTn id="54" dur="1" fill="hold">
                                          <p:stCondLst>
                                            <p:cond delay="0"/>
                                          </p:stCondLst>
                                        </p:cTn>
                                        <p:tgtEl>
                                          <p:spTgt spid="4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1" nodeType="clickEffect">
                                  <p:stCondLst>
                                    <p:cond delay="0"/>
                                  </p:stCondLst>
                                  <p:childTnLst>
                                    <p:set>
                                      <p:cBhvr>
                                        <p:cTn id="66" dur="1" fill="hold">
                                          <p:stCondLst>
                                            <p:cond delay="0"/>
                                          </p:stCondLst>
                                        </p:cTn>
                                        <p:tgtEl>
                                          <p:spTgt spid="29"/>
                                        </p:tgtEl>
                                        <p:attrNameLst>
                                          <p:attrName>style.visibility</p:attrName>
                                        </p:attrNameLst>
                                      </p:cBhvr>
                                      <p:to>
                                        <p:strVal val="hidden"/>
                                      </p:to>
                                    </p:set>
                                  </p:childTnLst>
                                </p:cTn>
                              </p:par>
                              <p:par>
                                <p:cTn id="67" presetID="1" presetClass="entr" presetSubtype="0" fill="hold" grpId="0" nodeType="withEffect">
                                  <p:stCondLst>
                                    <p:cond delay="0"/>
                                  </p:stCondLst>
                                  <p:childTnLst>
                                    <p:set>
                                      <p:cBhvr>
                                        <p:cTn id="68" dur="1" fill="hold">
                                          <p:stCondLst>
                                            <p:cond delay="0"/>
                                          </p:stCondLst>
                                        </p:cTn>
                                        <p:tgtEl>
                                          <p:spTgt spid="27"/>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grpId="1" nodeType="clickEffect">
                                  <p:stCondLst>
                                    <p:cond delay="0"/>
                                  </p:stCondLst>
                                  <p:childTnLst>
                                    <p:set>
                                      <p:cBhvr>
                                        <p:cTn id="72" dur="1" fill="hold">
                                          <p:stCondLst>
                                            <p:cond delay="0"/>
                                          </p:stCondLst>
                                        </p:cTn>
                                        <p:tgtEl>
                                          <p:spTgt spid="27"/>
                                        </p:tgtEl>
                                        <p:attrNameLst>
                                          <p:attrName>style.visibility</p:attrName>
                                        </p:attrNameLst>
                                      </p:cBhvr>
                                      <p:to>
                                        <p:strVal val="hidden"/>
                                      </p:to>
                                    </p:set>
                                  </p:childTnLst>
                                </p:cTn>
                              </p:par>
                              <p:par>
                                <p:cTn id="73" presetID="1" presetClass="entr" presetSubtype="0"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grpId="1" nodeType="clickEffect">
                                  <p:stCondLst>
                                    <p:cond delay="0"/>
                                  </p:stCondLst>
                                  <p:childTnLst>
                                    <p:set>
                                      <p:cBhvr>
                                        <p:cTn id="78" dur="1" fill="hold">
                                          <p:stCondLst>
                                            <p:cond delay="0"/>
                                          </p:stCondLst>
                                        </p:cTn>
                                        <p:tgtEl>
                                          <p:spTgt spid="28"/>
                                        </p:tgtEl>
                                        <p:attrNameLst>
                                          <p:attrName>style.visibility</p:attrName>
                                        </p:attrNameLst>
                                      </p:cBhvr>
                                      <p:to>
                                        <p:strVal val="hidden"/>
                                      </p:to>
                                    </p:set>
                                  </p:childTnLst>
                                </p:cTn>
                              </p:par>
                              <p:par>
                                <p:cTn id="79" presetID="1" presetClass="exit" presetSubtype="0" fill="hold" nodeType="withEffect">
                                  <p:stCondLst>
                                    <p:cond delay="0"/>
                                  </p:stCondLst>
                                  <p:childTnLst>
                                    <p:set>
                                      <p:cBhvr>
                                        <p:cTn id="80" dur="1" fill="hold">
                                          <p:stCondLst>
                                            <p:cond delay="0"/>
                                          </p:stCondLst>
                                        </p:cTn>
                                        <p:tgtEl>
                                          <p:spTgt spid="3"/>
                                        </p:tgtEl>
                                        <p:attrNameLst>
                                          <p:attrName>style.visibility</p:attrName>
                                        </p:attrNameLst>
                                      </p:cBhvr>
                                      <p:to>
                                        <p:strVal val="hidden"/>
                                      </p:to>
                                    </p:set>
                                  </p:childTnLst>
                                </p:cTn>
                              </p:par>
                              <p:par>
                                <p:cTn id="81" presetID="9" presetClass="emph" presetSubtype="0" grpId="0" nodeType="withEffect">
                                  <p:stCondLst>
                                    <p:cond delay="0"/>
                                  </p:stCondLst>
                                  <p:childTnLst>
                                    <p:set>
                                      <p:cBhvr rctx="PPT">
                                        <p:cTn id="82" dur="indefinite"/>
                                        <p:tgtEl>
                                          <p:spTgt spid="44"/>
                                        </p:tgtEl>
                                        <p:attrNameLst>
                                          <p:attrName>style.opacity</p:attrName>
                                        </p:attrNameLst>
                                      </p:cBhvr>
                                      <p:to>
                                        <p:strVal val="0.5"/>
                                      </p:to>
                                    </p:set>
                                    <p:animEffect filter="image" prLst="opacity: 0.5">
                                      <p:cBhvr rctx="IE">
                                        <p:cTn id="83" dur="indefinite"/>
                                        <p:tgtEl>
                                          <p:spTgt spid="44"/>
                                        </p:tgtEl>
                                      </p:cBhvr>
                                    </p:animEffect>
                                  </p:childTnLst>
                                </p:cTn>
                              </p:par>
                              <p:par>
                                <p:cTn id="84" presetID="9" presetClass="emph" presetSubtype="0" nodeType="withEffect">
                                  <p:stCondLst>
                                    <p:cond delay="0"/>
                                  </p:stCondLst>
                                  <p:childTnLst>
                                    <p:set>
                                      <p:cBhvr rctx="PPT">
                                        <p:cTn id="85" dur="indefinite"/>
                                        <p:tgtEl>
                                          <p:spTgt spid="48"/>
                                        </p:tgtEl>
                                        <p:attrNameLst>
                                          <p:attrName>style.opacity</p:attrName>
                                        </p:attrNameLst>
                                      </p:cBhvr>
                                      <p:to>
                                        <p:strVal val="0.5"/>
                                      </p:to>
                                    </p:set>
                                    <p:animEffect filter="image" prLst="opacity: 0.5">
                                      <p:cBhvr rctx="IE">
                                        <p:cTn id="86" dur="indefinite"/>
                                        <p:tgtEl>
                                          <p:spTgt spid="48"/>
                                        </p:tgtEl>
                                      </p:cBhvr>
                                    </p:animEffect>
                                  </p:childTnLst>
                                </p:cTn>
                              </p:par>
                              <p:par>
                                <p:cTn id="87" presetID="1"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childTnLst>
                                </p:cTn>
                              </p:par>
                              <p:par>
                                <p:cTn id="89" presetID="1" presetClass="entr" presetSubtype="0" fill="hold" grpId="1" nodeType="withEffect">
                                  <p:stCondLst>
                                    <p:cond delay="0"/>
                                  </p:stCondLst>
                                  <p:childTnLst>
                                    <p:set>
                                      <p:cBhvr>
                                        <p:cTn id="90" dur="1" fill="hold">
                                          <p:stCondLst>
                                            <p:cond delay="0"/>
                                          </p:stCondLst>
                                        </p:cTn>
                                        <p:tgtEl>
                                          <p:spTgt spid="45"/>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4"/>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9" presetClass="emph" presetSubtype="0" grpId="0" nodeType="clickEffect">
                                  <p:stCondLst>
                                    <p:cond delay="0"/>
                                  </p:stCondLst>
                                  <p:childTnLst>
                                    <p:set>
                                      <p:cBhvr rctx="PPT">
                                        <p:cTn id="98" dur="indefinite"/>
                                        <p:tgtEl>
                                          <p:spTgt spid="45"/>
                                        </p:tgtEl>
                                        <p:attrNameLst>
                                          <p:attrName>style.opacity</p:attrName>
                                        </p:attrNameLst>
                                      </p:cBhvr>
                                      <p:to>
                                        <p:strVal val="0.5"/>
                                      </p:to>
                                    </p:set>
                                    <p:animEffect filter="image" prLst="opacity: 0.5">
                                      <p:cBhvr rctx="IE">
                                        <p:cTn id="99" dur="indefinite"/>
                                        <p:tgtEl>
                                          <p:spTgt spid="45"/>
                                        </p:tgtEl>
                                      </p:cBhvr>
                                    </p:animEffect>
                                  </p:childTnLst>
                                </p:cTn>
                              </p:par>
                              <p:par>
                                <p:cTn id="100" presetID="1" presetClass="exit" presetSubtype="0" fill="hold" nodeType="withEffect">
                                  <p:stCondLst>
                                    <p:cond delay="0"/>
                                  </p:stCondLst>
                                  <p:childTnLst>
                                    <p:set>
                                      <p:cBhvr>
                                        <p:cTn id="101" dur="1" fill="hold">
                                          <p:stCondLst>
                                            <p:cond delay="0"/>
                                          </p:stCondLst>
                                        </p:cTn>
                                        <p:tgtEl>
                                          <p:spTgt spid="4"/>
                                        </p:tgtEl>
                                        <p:attrNameLst>
                                          <p:attrName>style.visibility</p:attrName>
                                        </p:attrNameLst>
                                      </p:cBhvr>
                                      <p:to>
                                        <p:strVal val="hidden"/>
                                      </p:to>
                                    </p:set>
                                  </p:childTnLst>
                                </p:cTn>
                              </p:par>
                              <p:par>
                                <p:cTn id="102" presetID="9" presetClass="emph" presetSubtype="0" nodeType="withEffect">
                                  <p:stCondLst>
                                    <p:cond delay="0"/>
                                  </p:stCondLst>
                                  <p:childTnLst>
                                    <p:set>
                                      <p:cBhvr rctx="PPT">
                                        <p:cTn id="103" dur="indefinite"/>
                                        <p:tgtEl>
                                          <p:spTgt spid="49"/>
                                        </p:tgtEl>
                                        <p:attrNameLst>
                                          <p:attrName>style.opacity</p:attrName>
                                        </p:attrNameLst>
                                      </p:cBhvr>
                                      <p:to>
                                        <p:strVal val="0.5"/>
                                      </p:to>
                                    </p:set>
                                    <p:animEffect filter="image" prLst="opacity: 0.5">
                                      <p:cBhvr rctx="IE">
                                        <p:cTn id="104" dur="indefinite"/>
                                        <p:tgtEl>
                                          <p:spTgt spid="49"/>
                                        </p:tgtEl>
                                      </p:cBhvr>
                                    </p:animEffect>
                                  </p:childTnLst>
                                </p:cTn>
                              </p:par>
                              <p:par>
                                <p:cTn id="105" presetID="9" presetClass="emph" presetSubtype="0" grpId="0" nodeType="withEffect">
                                  <p:stCondLst>
                                    <p:cond delay="0"/>
                                  </p:stCondLst>
                                  <p:childTnLst>
                                    <p:set>
                                      <p:cBhvr rctx="PPT">
                                        <p:cTn id="106" dur="indefinite"/>
                                        <p:tgtEl>
                                          <p:spTgt spid="43"/>
                                        </p:tgtEl>
                                        <p:attrNameLst>
                                          <p:attrName>style.opacity</p:attrName>
                                        </p:attrNameLst>
                                      </p:cBhvr>
                                      <p:to>
                                        <p:strVal val="0.5"/>
                                      </p:to>
                                    </p:set>
                                    <p:animEffect filter="image" prLst="opacity: 0.5">
                                      <p:cBhvr rctx="IE">
                                        <p:cTn id="107" dur="indefinite"/>
                                        <p:tgtEl>
                                          <p:spTgt spid="43"/>
                                        </p:tgtEl>
                                      </p:cBhvr>
                                    </p:animEffect>
                                  </p:childTnLst>
                                </p:cTn>
                              </p:par>
                              <p:par>
                                <p:cTn id="108" presetID="9" presetClass="emph" presetSubtype="0" nodeType="withEffect">
                                  <p:stCondLst>
                                    <p:cond delay="0"/>
                                  </p:stCondLst>
                                  <p:childTnLst>
                                    <p:set>
                                      <p:cBhvr rctx="PPT">
                                        <p:cTn id="109" dur="indefinite"/>
                                        <p:tgtEl>
                                          <p:spTgt spid="52"/>
                                        </p:tgtEl>
                                        <p:attrNameLst>
                                          <p:attrName>style.opacity</p:attrName>
                                        </p:attrNameLst>
                                      </p:cBhvr>
                                      <p:to>
                                        <p:strVal val="0.5"/>
                                      </p:to>
                                    </p:set>
                                    <p:animEffect filter="image" prLst="opacity: 0.5">
                                      <p:cBhvr rctx="IE">
                                        <p:cTn id="110" dur="indefinite"/>
                                        <p:tgtEl>
                                          <p:spTgt spid="52"/>
                                        </p:tgtEl>
                                      </p:cBhvr>
                                    </p:animEffect>
                                  </p:childTnLst>
                                </p:cTn>
                              </p:par>
                              <p:par>
                                <p:cTn id="111" presetID="1" presetClass="entr" presetSubtype="0" fill="hold" nodeType="withEffect">
                                  <p:stCondLst>
                                    <p:cond delay="0"/>
                                  </p:stCondLst>
                                  <p:childTnLst>
                                    <p:set>
                                      <p:cBhvr>
                                        <p:cTn id="112" dur="1" fill="hold">
                                          <p:stCondLst>
                                            <p:cond delay="0"/>
                                          </p:stCondLst>
                                        </p:cTn>
                                        <p:tgtEl>
                                          <p:spTgt spid="53"/>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50"/>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nodeType="clickEffect">
                                  <p:stCondLst>
                                    <p:cond delay="0"/>
                                  </p:stCondLst>
                                  <p:childTnLst>
                                    <p:set>
                                      <p:cBhvr>
                                        <p:cTn id="120" dur="1" fill="hold">
                                          <p:stCondLst>
                                            <p:cond delay="0"/>
                                          </p:stCondLst>
                                        </p:cTn>
                                        <p:tgtEl>
                                          <p:spTgt spid="11"/>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4" grpId="0" animBg="1"/>
      <p:bldP spid="24" grpId="1" animBg="1"/>
      <p:bldP spid="25" grpId="0" animBg="1"/>
      <p:bldP spid="25" grpId="1" animBg="1"/>
      <p:bldP spid="27" grpId="0" animBg="1"/>
      <p:bldP spid="27" grpId="1" animBg="1"/>
      <p:bldP spid="28" grpId="0" animBg="1"/>
      <p:bldP spid="28" grpId="1" animBg="1"/>
      <p:bldP spid="29" grpId="0" animBg="1"/>
      <p:bldP spid="29" grpId="1" animBg="1"/>
      <p:bldP spid="9" grpId="0" animBg="1"/>
      <p:bldP spid="42" grpId="0" animBg="1"/>
      <p:bldP spid="43" grpId="0" animBg="1"/>
      <p:bldP spid="43" grpId="1" animBg="1"/>
      <p:bldP spid="44" grpId="0" animBg="1"/>
      <p:bldP spid="44" grpId="1" animBg="1"/>
      <p:bldP spid="45" grpId="0" animBg="1"/>
      <p:bldP spid="45" grpId="1" animBg="1"/>
      <p:bldP spid="46" grpId="0" animBg="1"/>
      <p:bldP spid="46" grpId="1"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17"/>
        <p:cNvGrpSpPr/>
        <p:nvPr/>
      </p:nvGrpSpPr>
      <p:grpSpPr>
        <a:xfrm>
          <a:off x="0" y="0"/>
          <a:ext cx="0" cy="0"/>
          <a:chOff x="0" y="0"/>
          <a:chExt cx="0" cy="0"/>
        </a:xfrm>
      </p:grpSpPr>
      <p:sp>
        <p:nvSpPr>
          <p:cNvPr id="820" name="Google Shape;820;p15"/>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lvl="0"/>
            <a:r>
              <a:rPr lang="en-US" b="1" dirty="0" smtClean="0">
                <a:latin typeface="Century Gothic"/>
                <a:ea typeface="Century Gothic" charset="0"/>
                <a:cs typeface="Century Gothic" charset="0"/>
              </a:rPr>
              <a:t>1.3 </a:t>
            </a:r>
            <a:r>
              <a:rPr lang="en-US" b="1" dirty="0">
                <a:latin typeface="Century Gothic"/>
                <a:ea typeface="Century Gothic" charset="0"/>
                <a:cs typeface="Century Gothic" charset="0"/>
              </a:rPr>
              <a:t>Text Analysis</a:t>
            </a:r>
            <a:endParaRPr b="1" dirty="0">
              <a:latin typeface="Century Gothic"/>
              <a:ea typeface="Century Gothic" charset="0"/>
              <a:cs typeface="Century Gothic" charset="0"/>
            </a:endParaRPr>
          </a:p>
        </p:txBody>
      </p:sp>
      <p:sp>
        <p:nvSpPr>
          <p:cNvPr id="14" name="Rectangle 13"/>
          <p:cNvSpPr/>
          <p:nvPr/>
        </p:nvSpPr>
        <p:spPr>
          <a:xfrm>
            <a:off x="4502316" y="1175892"/>
            <a:ext cx="1337547" cy="684439"/>
          </a:xfrm>
          <a:prstGeom prst="rect">
            <a:avLst/>
          </a:prstGeom>
          <a:solidFill>
            <a:schemeClr val="tx1">
              <a:lumMod val="50000"/>
            </a:schemeClr>
          </a:solidFill>
          <a:ln>
            <a:solidFill>
              <a:schemeClr val="tx2"/>
            </a:solidFill>
          </a:ln>
          <a:effectLst>
            <a:outerShdw blurRad="142875" dist="104775" dir="5400000" algn="bl" rotWithShape="0">
              <a:srgbClr val="000000">
                <a:alpha val="20000"/>
              </a:srgbClr>
            </a:outerShdw>
          </a:effectLst>
        </p:spPr>
        <p:txBody>
          <a:bodyPr spcFirstLastPara="1" wrap="square" lIns="38100" tIns="38100" rIns="38100" bIns="38100" anchor="ctr" anchorCtr="0">
            <a:noAutofit/>
          </a:bodyPr>
          <a:lstStyle/>
          <a:p>
            <a:pPr algn="ctr">
              <a:buSzPts val="3000"/>
            </a:pPr>
            <a:r>
              <a:rPr lang="en-US">
                <a:solidFill>
                  <a:schemeClr val="lt1"/>
                </a:solidFill>
                <a:latin typeface="Century Gothic" charset="0"/>
                <a:ea typeface="Century Gothic" charset="0"/>
                <a:cs typeface="Century Gothic" charset="0"/>
              </a:rPr>
              <a:t>Statistics</a:t>
            </a:r>
          </a:p>
        </p:txBody>
      </p:sp>
      <p:sp>
        <p:nvSpPr>
          <p:cNvPr id="15" name="Rectangle 14"/>
          <p:cNvSpPr/>
          <p:nvPr/>
        </p:nvSpPr>
        <p:spPr>
          <a:xfrm>
            <a:off x="2651392" y="2411131"/>
            <a:ext cx="1243952" cy="702237"/>
          </a:xfrm>
          <a:prstGeom prst="rect">
            <a:avLst/>
          </a:prstGeom>
          <a:solidFill>
            <a:schemeClr val="tx1">
              <a:lumMod val="75000"/>
            </a:schemeClr>
          </a:solidFill>
          <a:ln>
            <a:solidFill>
              <a:schemeClr val="tx2"/>
            </a:solidFill>
          </a:ln>
          <a:effectLst>
            <a:outerShdw blurRad="142875" dist="104775" dir="5400000" algn="bl" rotWithShape="0">
              <a:srgbClr val="000000">
                <a:alpha val="20000"/>
              </a:srgbClr>
            </a:outerShdw>
          </a:effectLst>
        </p:spPr>
        <p:txBody>
          <a:bodyPr spcFirstLastPara="1" wrap="square" lIns="38100" tIns="38100" rIns="38100" bIns="38100" anchor="ctr" anchorCtr="0">
            <a:noAutofit/>
          </a:bodyPr>
          <a:lstStyle/>
          <a:p>
            <a:pPr algn="ctr">
              <a:buSzPts val="3000"/>
            </a:pPr>
            <a:r>
              <a:rPr lang="en-US" sz="1200">
                <a:solidFill>
                  <a:schemeClr val="lt1"/>
                </a:solidFill>
                <a:latin typeface="Century Gothic" charset="0"/>
                <a:ea typeface="Century Gothic" charset="0"/>
                <a:cs typeface="Century Gothic" charset="0"/>
              </a:rPr>
              <a:t>Data Overview</a:t>
            </a:r>
          </a:p>
        </p:txBody>
      </p:sp>
      <p:sp>
        <p:nvSpPr>
          <p:cNvPr id="16" name="Rectangle 15"/>
          <p:cNvSpPr/>
          <p:nvPr/>
        </p:nvSpPr>
        <p:spPr>
          <a:xfrm>
            <a:off x="2651392" y="3815605"/>
            <a:ext cx="1243952" cy="702237"/>
          </a:xfrm>
          <a:prstGeom prst="rect">
            <a:avLst/>
          </a:prstGeom>
          <a:solidFill>
            <a:schemeClr val="tx1"/>
          </a:solidFill>
          <a:ln>
            <a:solidFill>
              <a:schemeClr val="tx2"/>
            </a:solidFill>
          </a:ln>
          <a:effectLst>
            <a:outerShdw blurRad="142875" dist="104775" dir="5400000" algn="bl" rotWithShape="0">
              <a:srgbClr val="000000">
                <a:alpha val="20000"/>
              </a:srgbClr>
            </a:outerShdw>
          </a:effectLst>
        </p:spPr>
        <p:txBody>
          <a:bodyPr spcFirstLastPara="1" wrap="square" lIns="38100" tIns="38100" rIns="38100" bIns="38100" anchor="ctr" anchorCtr="0">
            <a:noAutofit/>
          </a:bodyPr>
          <a:lstStyle/>
          <a:p>
            <a:pPr algn="ctr">
              <a:buSzPts val="3000"/>
            </a:pPr>
            <a:r>
              <a:rPr lang="en-US" sz="1200">
                <a:solidFill>
                  <a:schemeClr val="lt1"/>
                </a:solidFill>
                <a:latin typeface="Century Gothic"/>
                <a:ea typeface="Century Gothic" charset="0"/>
                <a:cs typeface="Century Gothic" charset="0"/>
              </a:rPr>
              <a:t>Turn Allocation per Speaker</a:t>
            </a:r>
          </a:p>
        </p:txBody>
      </p:sp>
      <p:sp>
        <p:nvSpPr>
          <p:cNvPr id="17" name="Rectangle 16"/>
          <p:cNvSpPr/>
          <p:nvPr/>
        </p:nvSpPr>
        <p:spPr>
          <a:xfrm>
            <a:off x="4254245" y="3815605"/>
            <a:ext cx="1243952" cy="702237"/>
          </a:xfrm>
          <a:prstGeom prst="rect">
            <a:avLst/>
          </a:prstGeom>
          <a:solidFill>
            <a:schemeClr val="tx1"/>
          </a:solidFill>
          <a:ln>
            <a:solidFill>
              <a:schemeClr val="tx2"/>
            </a:solidFill>
          </a:ln>
          <a:effectLst>
            <a:outerShdw blurRad="142875" dist="104775" dir="5400000" algn="bl" rotWithShape="0">
              <a:srgbClr val="000000">
                <a:alpha val="20000"/>
              </a:srgbClr>
            </a:outerShdw>
          </a:effectLst>
        </p:spPr>
        <p:txBody>
          <a:bodyPr spcFirstLastPara="1" wrap="square" lIns="38100" tIns="38100" rIns="38100" bIns="38100" anchor="ctr" anchorCtr="0">
            <a:noAutofit/>
          </a:bodyPr>
          <a:lstStyle/>
          <a:p>
            <a:pPr algn="ctr">
              <a:buSzPts val="3000"/>
            </a:pPr>
            <a:r>
              <a:rPr lang="en-US" sz="1200">
                <a:solidFill>
                  <a:schemeClr val="lt1"/>
                </a:solidFill>
                <a:latin typeface="Century Gothic" charset="0"/>
                <a:ea typeface="Century Gothic" charset="0"/>
                <a:cs typeface="Century Gothic" charset="0"/>
              </a:rPr>
              <a:t>% of Turns per Speaker</a:t>
            </a:r>
          </a:p>
        </p:txBody>
      </p:sp>
      <p:sp>
        <p:nvSpPr>
          <p:cNvPr id="18" name="Rectangle 17"/>
          <p:cNvSpPr/>
          <p:nvPr/>
        </p:nvSpPr>
        <p:spPr>
          <a:xfrm>
            <a:off x="1048539" y="3815605"/>
            <a:ext cx="1243952" cy="702237"/>
          </a:xfrm>
          <a:prstGeom prst="rect">
            <a:avLst/>
          </a:prstGeom>
          <a:solidFill>
            <a:schemeClr val="tx1"/>
          </a:solidFill>
          <a:ln>
            <a:solidFill>
              <a:schemeClr val="tx2"/>
            </a:solidFill>
          </a:ln>
          <a:effectLst>
            <a:outerShdw blurRad="142875" dist="104775" dir="5400000" algn="bl" rotWithShape="0">
              <a:srgbClr val="000000">
                <a:alpha val="20000"/>
              </a:srgbClr>
            </a:outerShdw>
          </a:effectLst>
        </p:spPr>
        <p:txBody>
          <a:bodyPr spcFirstLastPara="1" wrap="square" lIns="38100" tIns="38100" rIns="38100" bIns="38100" anchor="ctr" anchorCtr="0">
            <a:noAutofit/>
          </a:bodyPr>
          <a:lstStyle/>
          <a:p>
            <a:pPr algn="ctr"/>
            <a:r>
              <a:rPr lang="en-US" sz="1200">
                <a:solidFill>
                  <a:schemeClr val="lt1"/>
                </a:solidFill>
                <a:latin typeface="Century Gothic"/>
                <a:ea typeface="Century Gothic" charset="0"/>
              </a:rPr>
              <a:t>Total Words per Turn and Speaker</a:t>
            </a:r>
            <a:endParaRPr lang="en-US" sz="1200">
              <a:solidFill>
                <a:schemeClr val="lt1"/>
              </a:solidFill>
              <a:ea typeface="Century Gothic" charset="0"/>
            </a:endParaRPr>
          </a:p>
        </p:txBody>
      </p:sp>
      <p:cxnSp>
        <p:nvCxnSpPr>
          <p:cNvPr id="19" name="Straight Connector 18"/>
          <p:cNvCxnSpPr>
            <a:stCxn id="15" idx="2"/>
            <a:endCxn id="18" idx="0"/>
          </p:cNvCxnSpPr>
          <p:nvPr/>
        </p:nvCxnSpPr>
        <p:spPr>
          <a:xfrm flipH="1">
            <a:off x="1670515" y="3113368"/>
            <a:ext cx="1602853" cy="70223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5" idx="2"/>
            <a:endCxn id="16" idx="0"/>
          </p:cNvCxnSpPr>
          <p:nvPr/>
        </p:nvCxnSpPr>
        <p:spPr>
          <a:xfrm>
            <a:off x="3273368" y="3113368"/>
            <a:ext cx="0" cy="70223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5" idx="2"/>
            <a:endCxn id="17" idx="0"/>
          </p:cNvCxnSpPr>
          <p:nvPr/>
        </p:nvCxnSpPr>
        <p:spPr>
          <a:xfrm>
            <a:off x="3273368" y="3113368"/>
            <a:ext cx="1602853" cy="70223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6611506" y="2411131"/>
            <a:ext cx="1574753" cy="702237"/>
          </a:xfrm>
          <a:prstGeom prst="rect">
            <a:avLst/>
          </a:prstGeom>
          <a:solidFill>
            <a:schemeClr val="tx1">
              <a:lumMod val="75000"/>
            </a:schemeClr>
          </a:solidFill>
          <a:ln>
            <a:solidFill>
              <a:schemeClr val="tx2"/>
            </a:solidFill>
          </a:ln>
          <a:effectLst>
            <a:outerShdw blurRad="142875" dist="104775" dir="5400000" algn="bl" rotWithShape="0">
              <a:srgbClr val="000000">
                <a:alpha val="20000"/>
              </a:srgbClr>
            </a:outerShdw>
          </a:effectLst>
        </p:spPr>
        <p:txBody>
          <a:bodyPr spcFirstLastPara="1" wrap="square" lIns="38100" tIns="38100" rIns="38100" bIns="38100" anchor="ctr" anchorCtr="0">
            <a:noAutofit/>
          </a:bodyPr>
          <a:lstStyle/>
          <a:p>
            <a:pPr algn="ctr">
              <a:buSzPts val="3000"/>
            </a:pPr>
            <a:r>
              <a:rPr lang="en-US" sz="1200">
                <a:solidFill>
                  <a:schemeClr val="bg1"/>
                </a:solidFill>
                <a:latin typeface="Century Gothic"/>
                <a:ea typeface="Century Gothic" charset="0"/>
                <a:cs typeface="Century Gothic" charset="0"/>
              </a:rPr>
              <a:t>Data Classification</a:t>
            </a:r>
          </a:p>
        </p:txBody>
      </p:sp>
      <p:sp>
        <p:nvSpPr>
          <p:cNvPr id="24" name="Rectangle 23"/>
          <p:cNvSpPr/>
          <p:nvPr/>
        </p:nvSpPr>
        <p:spPr>
          <a:xfrm>
            <a:off x="5959050" y="3815605"/>
            <a:ext cx="1304912" cy="702237"/>
          </a:xfrm>
          <a:prstGeom prst="rect">
            <a:avLst/>
          </a:prstGeom>
          <a:solidFill>
            <a:schemeClr val="tx1"/>
          </a:solidFill>
          <a:ln>
            <a:solidFill>
              <a:schemeClr val="tx2"/>
            </a:solidFill>
          </a:ln>
          <a:effectLst>
            <a:outerShdw blurRad="142875" dist="104775" dir="5400000" algn="bl" rotWithShape="0">
              <a:srgbClr val="000000">
                <a:alpha val="20000"/>
              </a:srgbClr>
            </a:outerShdw>
          </a:effectLst>
        </p:spPr>
        <p:txBody>
          <a:bodyPr spcFirstLastPara="1" wrap="square" lIns="38100" tIns="38100" rIns="38100" bIns="38100" anchor="ctr" anchorCtr="0">
            <a:noAutofit/>
          </a:bodyPr>
          <a:lstStyle/>
          <a:p>
            <a:pPr algn="ctr">
              <a:buSzPts val="3000"/>
            </a:pPr>
            <a:r>
              <a:rPr lang="en-US" sz="1200">
                <a:solidFill>
                  <a:schemeClr val="bg1"/>
                </a:solidFill>
                <a:latin typeface="Century Gothic" charset="0"/>
                <a:ea typeface="Century Gothic" charset="0"/>
                <a:cs typeface="Century Gothic" charset="0"/>
              </a:rPr>
              <a:t>Sentiment Analysis</a:t>
            </a:r>
          </a:p>
        </p:txBody>
      </p:sp>
      <p:sp>
        <p:nvSpPr>
          <p:cNvPr id="25" name="Rectangle 24"/>
          <p:cNvSpPr/>
          <p:nvPr/>
        </p:nvSpPr>
        <p:spPr>
          <a:xfrm>
            <a:off x="7552418" y="3815605"/>
            <a:ext cx="1381375" cy="702237"/>
          </a:xfrm>
          <a:prstGeom prst="rect">
            <a:avLst/>
          </a:prstGeom>
          <a:solidFill>
            <a:schemeClr val="tx1"/>
          </a:solidFill>
          <a:ln>
            <a:solidFill>
              <a:schemeClr val="tx2"/>
            </a:solidFill>
          </a:ln>
          <a:effectLst>
            <a:outerShdw blurRad="142875" dist="104775" dir="5400000" algn="bl" rotWithShape="0">
              <a:srgbClr val="000000">
                <a:alpha val="20000"/>
              </a:srgbClr>
            </a:outerShdw>
          </a:effectLst>
        </p:spPr>
        <p:txBody>
          <a:bodyPr spcFirstLastPara="1" wrap="square" lIns="38100" tIns="38100" rIns="38100" bIns="38100" anchor="ctr" anchorCtr="0">
            <a:noAutofit/>
          </a:bodyPr>
          <a:lstStyle/>
          <a:p>
            <a:pPr algn="ctr">
              <a:buSzPts val="3000"/>
            </a:pPr>
            <a:r>
              <a:rPr lang="en-US" sz="1200">
                <a:solidFill>
                  <a:schemeClr val="bg1"/>
                </a:solidFill>
                <a:latin typeface="Century Gothic" charset="0"/>
                <a:ea typeface="Century Gothic" charset="0"/>
                <a:cs typeface="Century Gothic" charset="0"/>
              </a:rPr>
              <a:t>Emotion Analysis</a:t>
            </a:r>
          </a:p>
        </p:txBody>
      </p:sp>
      <p:cxnSp>
        <p:nvCxnSpPr>
          <p:cNvPr id="200" name="Straight Connector 199"/>
          <p:cNvCxnSpPr>
            <a:stCxn id="14" idx="2"/>
            <a:endCxn id="15" idx="0"/>
          </p:cNvCxnSpPr>
          <p:nvPr/>
        </p:nvCxnSpPr>
        <p:spPr>
          <a:xfrm flipH="1">
            <a:off x="3273368" y="1860331"/>
            <a:ext cx="1897722" cy="5508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88" name="Straight Connector 1987"/>
          <p:cNvCxnSpPr>
            <a:stCxn id="14" idx="2"/>
            <a:endCxn id="23" idx="0"/>
          </p:cNvCxnSpPr>
          <p:nvPr/>
        </p:nvCxnSpPr>
        <p:spPr>
          <a:xfrm>
            <a:off x="5171090" y="1860331"/>
            <a:ext cx="2227793" cy="5508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03" name="Straight Connector 2002"/>
          <p:cNvCxnSpPr>
            <a:stCxn id="23" idx="2"/>
            <a:endCxn id="24" idx="0"/>
          </p:cNvCxnSpPr>
          <p:nvPr/>
        </p:nvCxnSpPr>
        <p:spPr>
          <a:xfrm flipH="1">
            <a:off x="6611506" y="3113368"/>
            <a:ext cx="787377" cy="70223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09" name="Straight Connector 2008"/>
          <p:cNvCxnSpPr>
            <a:stCxn id="23" idx="2"/>
            <a:endCxn id="25" idx="0"/>
          </p:cNvCxnSpPr>
          <p:nvPr/>
        </p:nvCxnSpPr>
        <p:spPr>
          <a:xfrm>
            <a:off x="7398883" y="3113368"/>
            <a:ext cx="844223" cy="70223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89126" cy="847702"/>
          </a:xfrm>
          <a:prstGeom prst="rect">
            <a:avLst/>
          </a:prstGeom>
        </p:spPr>
      </p:pic>
      <p:sp>
        <p:nvSpPr>
          <p:cNvPr id="26" name="TextBox 25">
            <a:extLst>
              <a:ext uri="{FF2B5EF4-FFF2-40B4-BE49-F238E27FC236}">
                <a16:creationId xmlns:a16="http://schemas.microsoft.com/office/drawing/2014/main" xmlns="" id="{8C2E25E2-B86D-FB40-9540-CDE1FDD5C8F9}"/>
              </a:ext>
            </a:extLst>
          </p:cNvPr>
          <p:cNvSpPr txBox="1"/>
          <p:nvPr/>
        </p:nvSpPr>
        <p:spPr>
          <a:xfrm>
            <a:off x="8711301" y="4795263"/>
            <a:ext cx="346072"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dirty="0">
                <a:solidFill>
                  <a:schemeClr val="bg1">
                    <a:lumMod val="50000"/>
                  </a:schemeClr>
                </a:solidFill>
                <a:latin typeface="Century Gothic"/>
              </a:rPr>
              <a:t>6</a:t>
            </a:r>
            <a:r>
              <a:rPr lang="cs-CZ" sz="1100" b="1" dirty="0" smtClean="0">
                <a:solidFill>
                  <a:schemeClr val="bg1">
                    <a:lumMod val="50000"/>
                  </a:schemeClr>
                </a:solidFill>
                <a:latin typeface="Century Gothic"/>
              </a:rPr>
              <a:t>.</a:t>
            </a:r>
            <a:endParaRPr lang="en-US" sz="1100" b="1" dirty="0">
              <a:solidFill>
                <a:schemeClr val="bg1">
                  <a:lumMod val="50000"/>
                </a:schemeClr>
              </a:solidFill>
              <a:latin typeface="Century Gothic"/>
            </a:endParaRPr>
          </a:p>
        </p:txBody>
      </p:sp>
    </p:spTree>
    <p:extLst>
      <p:ext uri="{BB962C8B-B14F-4D97-AF65-F5344CB8AC3E}">
        <p14:creationId xmlns:p14="http://schemas.microsoft.com/office/powerpoint/2010/main" val="829312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0"/>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98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00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00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9" presetClass="emph" presetSubtype="0" grpId="0" nodeType="clickEffect">
                                  <p:stCondLst>
                                    <p:cond delay="0"/>
                                  </p:stCondLst>
                                  <p:childTnLst>
                                    <p:set>
                                      <p:cBhvr rctx="PPT">
                                        <p:cTn id="52" dur="indefinite"/>
                                        <p:tgtEl>
                                          <p:spTgt spid="18"/>
                                        </p:tgtEl>
                                        <p:attrNameLst>
                                          <p:attrName>style.opacity</p:attrName>
                                        </p:attrNameLst>
                                      </p:cBhvr>
                                      <p:to>
                                        <p:strVal val="0.5"/>
                                      </p:to>
                                    </p:set>
                                    <p:animEffect filter="image" prLst="opacity: 0.5">
                                      <p:cBhvr rctx="IE">
                                        <p:cTn id="53" dur="indefinite"/>
                                        <p:tgtEl>
                                          <p:spTgt spid="18"/>
                                        </p:tgtEl>
                                      </p:cBhvr>
                                    </p:animEffect>
                                  </p:childTnLst>
                                </p:cTn>
                              </p:par>
                              <p:par>
                                <p:cTn id="54" presetID="9" presetClass="emph" presetSubtype="0" grpId="0" nodeType="withEffect">
                                  <p:stCondLst>
                                    <p:cond delay="0"/>
                                  </p:stCondLst>
                                  <p:childTnLst>
                                    <p:set>
                                      <p:cBhvr rctx="PPT">
                                        <p:cTn id="55" dur="indefinite"/>
                                        <p:tgtEl>
                                          <p:spTgt spid="16"/>
                                        </p:tgtEl>
                                        <p:attrNameLst>
                                          <p:attrName>style.opacity</p:attrName>
                                        </p:attrNameLst>
                                      </p:cBhvr>
                                      <p:to>
                                        <p:strVal val="0.5"/>
                                      </p:to>
                                    </p:set>
                                    <p:animEffect filter="image" prLst="opacity: 0.5">
                                      <p:cBhvr rctx="IE">
                                        <p:cTn id="56" dur="indefinite"/>
                                        <p:tgtEl>
                                          <p:spTgt spid="16"/>
                                        </p:tgtEl>
                                      </p:cBhvr>
                                    </p:animEffect>
                                  </p:childTnLst>
                                </p:cTn>
                              </p:par>
                              <p:par>
                                <p:cTn id="57" presetID="9" presetClass="emph" presetSubtype="0" grpId="0" nodeType="withEffect">
                                  <p:stCondLst>
                                    <p:cond delay="0"/>
                                  </p:stCondLst>
                                  <p:childTnLst>
                                    <p:set>
                                      <p:cBhvr rctx="PPT">
                                        <p:cTn id="58" dur="indefinite"/>
                                        <p:tgtEl>
                                          <p:spTgt spid="17"/>
                                        </p:tgtEl>
                                        <p:attrNameLst>
                                          <p:attrName>style.opacity</p:attrName>
                                        </p:attrNameLst>
                                      </p:cBhvr>
                                      <p:to>
                                        <p:strVal val="0.5"/>
                                      </p:to>
                                    </p:set>
                                    <p:animEffect filter="image" prLst="opacity: 0.5">
                                      <p:cBhvr rctx="IE">
                                        <p:cTn id="59" dur="indefinite"/>
                                        <p:tgtEl>
                                          <p:spTgt spid="17"/>
                                        </p:tgtEl>
                                      </p:cBhvr>
                                    </p:animEffect>
                                  </p:childTnLst>
                                </p:cTn>
                              </p:par>
                              <p:par>
                                <p:cTn id="60" presetID="9" presetClass="emph" presetSubtype="0" grpId="0" nodeType="withEffect">
                                  <p:stCondLst>
                                    <p:cond delay="0"/>
                                  </p:stCondLst>
                                  <p:childTnLst>
                                    <p:set>
                                      <p:cBhvr rctx="PPT">
                                        <p:cTn id="61" dur="indefinite"/>
                                        <p:tgtEl>
                                          <p:spTgt spid="15"/>
                                        </p:tgtEl>
                                        <p:attrNameLst>
                                          <p:attrName>style.opacity</p:attrName>
                                        </p:attrNameLst>
                                      </p:cBhvr>
                                      <p:to>
                                        <p:strVal val="0.5"/>
                                      </p:to>
                                    </p:set>
                                    <p:animEffect filter="image" prLst="opacity: 0.5">
                                      <p:cBhvr rctx="IE">
                                        <p:cTn id="62" dur="indefinite"/>
                                        <p:tgtEl>
                                          <p:spTgt spid="15"/>
                                        </p:tgtEl>
                                      </p:cBhvr>
                                    </p:animEffect>
                                  </p:childTnLst>
                                </p:cTn>
                              </p:par>
                              <p:par>
                                <p:cTn id="63" presetID="9" presetClass="emph" presetSubtype="0" nodeType="withEffect">
                                  <p:stCondLst>
                                    <p:cond delay="0"/>
                                  </p:stCondLst>
                                  <p:childTnLst>
                                    <p:set>
                                      <p:cBhvr rctx="PPT">
                                        <p:cTn id="64" dur="indefinite"/>
                                        <p:tgtEl>
                                          <p:spTgt spid="200"/>
                                        </p:tgtEl>
                                        <p:attrNameLst>
                                          <p:attrName>style.opacity</p:attrName>
                                        </p:attrNameLst>
                                      </p:cBhvr>
                                      <p:to>
                                        <p:strVal val="0.5"/>
                                      </p:to>
                                    </p:set>
                                    <p:animEffect filter="image" prLst="opacity: 0.5">
                                      <p:cBhvr rctx="IE">
                                        <p:cTn id="65" dur="indefinite"/>
                                        <p:tgtEl>
                                          <p:spTgt spid="200"/>
                                        </p:tgtEl>
                                      </p:cBhvr>
                                    </p:animEffect>
                                  </p:childTnLst>
                                </p:cTn>
                              </p:par>
                              <p:par>
                                <p:cTn id="66" presetID="9" presetClass="emph" presetSubtype="0" nodeType="withEffect">
                                  <p:stCondLst>
                                    <p:cond delay="0"/>
                                  </p:stCondLst>
                                  <p:childTnLst>
                                    <p:set>
                                      <p:cBhvr rctx="PPT">
                                        <p:cTn id="67" dur="indefinite"/>
                                        <p:tgtEl>
                                          <p:spTgt spid="21"/>
                                        </p:tgtEl>
                                        <p:attrNameLst>
                                          <p:attrName>style.opacity</p:attrName>
                                        </p:attrNameLst>
                                      </p:cBhvr>
                                      <p:to>
                                        <p:strVal val="0.5"/>
                                      </p:to>
                                    </p:set>
                                    <p:animEffect filter="image" prLst="opacity: 0.5">
                                      <p:cBhvr rctx="IE">
                                        <p:cTn id="68" dur="indefinite"/>
                                        <p:tgtEl>
                                          <p:spTgt spid="21"/>
                                        </p:tgtEl>
                                      </p:cBhvr>
                                    </p:animEffect>
                                  </p:childTnLst>
                                </p:cTn>
                              </p:par>
                              <p:par>
                                <p:cTn id="69" presetID="9" presetClass="emph" presetSubtype="0" nodeType="withEffect">
                                  <p:stCondLst>
                                    <p:cond delay="0"/>
                                  </p:stCondLst>
                                  <p:childTnLst>
                                    <p:set>
                                      <p:cBhvr rctx="PPT">
                                        <p:cTn id="70" dur="indefinite"/>
                                        <p:tgtEl>
                                          <p:spTgt spid="20"/>
                                        </p:tgtEl>
                                        <p:attrNameLst>
                                          <p:attrName>style.opacity</p:attrName>
                                        </p:attrNameLst>
                                      </p:cBhvr>
                                      <p:to>
                                        <p:strVal val="0.5"/>
                                      </p:to>
                                    </p:set>
                                    <p:animEffect filter="image" prLst="opacity: 0.5">
                                      <p:cBhvr rctx="IE">
                                        <p:cTn id="71" dur="indefinite"/>
                                        <p:tgtEl>
                                          <p:spTgt spid="20"/>
                                        </p:tgtEl>
                                      </p:cBhvr>
                                    </p:animEffect>
                                  </p:childTnLst>
                                </p:cTn>
                              </p:par>
                              <p:par>
                                <p:cTn id="72" presetID="9" presetClass="emph" presetSubtype="0" nodeType="withEffect">
                                  <p:stCondLst>
                                    <p:cond delay="0"/>
                                  </p:stCondLst>
                                  <p:childTnLst>
                                    <p:set>
                                      <p:cBhvr rctx="PPT">
                                        <p:cTn id="73" dur="indefinite"/>
                                        <p:tgtEl>
                                          <p:spTgt spid="19"/>
                                        </p:tgtEl>
                                        <p:attrNameLst>
                                          <p:attrName>style.opacity</p:attrName>
                                        </p:attrNameLst>
                                      </p:cBhvr>
                                      <p:to>
                                        <p:strVal val="0.5"/>
                                      </p:to>
                                    </p:set>
                                    <p:animEffect filter="image" prLst="opacity: 0.5">
                                      <p:cBhvr rctx="IE">
                                        <p:cTn id="74" dur="indefinite"/>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5" grpId="1" animBg="1"/>
      <p:bldP spid="16" grpId="0" animBg="1"/>
      <p:bldP spid="16" grpId="1" animBg="1"/>
      <p:bldP spid="17" grpId="0" animBg="1"/>
      <p:bldP spid="17" grpId="1" animBg="1"/>
      <p:bldP spid="18" grpId="0" animBg="1"/>
      <p:bldP spid="18" grpId="1" animBg="1"/>
      <p:bldP spid="23" grpId="0" animBg="1"/>
      <p:bldP spid="24" grpId="0" animBg="1"/>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17"/>
        <p:cNvGrpSpPr/>
        <p:nvPr/>
      </p:nvGrpSpPr>
      <p:grpSpPr>
        <a:xfrm>
          <a:off x="0" y="0"/>
          <a:ext cx="0" cy="0"/>
          <a:chOff x="0" y="0"/>
          <a:chExt cx="0" cy="0"/>
        </a:xfrm>
      </p:grpSpPr>
      <p:sp>
        <p:nvSpPr>
          <p:cNvPr id="820" name="Google Shape;820;p15"/>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r>
              <a:rPr lang="en-US" b="1" dirty="0" smtClean="0">
                <a:latin typeface="Century Gothic"/>
                <a:ea typeface="Century Gothic" charset="0"/>
                <a:cs typeface="Century Gothic" charset="0"/>
              </a:rPr>
              <a:t>1.3 </a:t>
            </a:r>
            <a:r>
              <a:rPr lang="en-US" b="1" dirty="0">
                <a:latin typeface="Century Gothic"/>
                <a:ea typeface="Century Gothic" charset="0"/>
                <a:cs typeface="Century Gothic" charset="0"/>
              </a:rPr>
              <a:t>Text Analysis – Analysis of Sentiment </a:t>
            </a:r>
            <a:r>
              <a:rPr lang="en-US" b="1" baseline="30000" dirty="0">
                <a:latin typeface="Century Gothic"/>
                <a:ea typeface="Century Gothic" charset="0"/>
                <a:cs typeface="Century Gothic" charset="0"/>
              </a:rPr>
              <a:t>1 2</a:t>
            </a:r>
          </a:p>
        </p:txBody>
      </p:sp>
      <p:sp>
        <p:nvSpPr>
          <p:cNvPr id="22" name="Content Placeholder 2"/>
          <p:cNvSpPr txBox="1">
            <a:spLocks/>
          </p:cNvSpPr>
          <p:nvPr/>
        </p:nvSpPr>
        <p:spPr>
          <a:xfrm>
            <a:off x="713225" y="1534860"/>
            <a:ext cx="7717500" cy="3447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Fredoka One"/>
              <a:buNone/>
              <a:defRPr sz="1800" b="0" i="0" u="none" strike="noStrike" cap="none">
                <a:solidFill>
                  <a:schemeClr val="dk1"/>
                </a:solidFill>
                <a:latin typeface="Fredoka One"/>
                <a:ea typeface="Fredoka One"/>
                <a:cs typeface="Fredoka One"/>
                <a:sym typeface="Fredoka One"/>
              </a:defRPr>
            </a:lvl1pPr>
            <a:lvl2pPr marL="914400" marR="0" lvl="1" indent="-317500" algn="l" rtl="0">
              <a:lnSpc>
                <a:spcPct val="115000"/>
              </a:lnSpc>
              <a:spcBef>
                <a:spcPts val="0"/>
              </a:spcBef>
              <a:spcAft>
                <a:spcPts val="0"/>
              </a:spcAft>
              <a:buClr>
                <a:schemeClr val="dk2"/>
              </a:buClr>
              <a:buSzPts val="1400"/>
              <a:buFont typeface="Comfortaa"/>
              <a:buNone/>
              <a:defRPr sz="1400" b="0" i="0" u="none" strike="noStrike" cap="none">
                <a:solidFill>
                  <a:schemeClr val="dk2"/>
                </a:solidFill>
                <a:latin typeface="Comfortaa"/>
                <a:ea typeface="Comfortaa"/>
                <a:cs typeface="Comfortaa"/>
                <a:sym typeface="Comfortaa"/>
              </a:defRPr>
            </a:lvl2pPr>
            <a:lvl3pPr marL="1371600" marR="0" lvl="2" indent="-317500" algn="l" rtl="0">
              <a:lnSpc>
                <a:spcPct val="115000"/>
              </a:lnSpc>
              <a:spcBef>
                <a:spcPts val="1600"/>
              </a:spcBef>
              <a:spcAft>
                <a:spcPts val="0"/>
              </a:spcAft>
              <a:buClr>
                <a:schemeClr val="dk2"/>
              </a:buClr>
              <a:buSzPts val="1400"/>
              <a:buFont typeface="Comfortaa"/>
              <a:buNone/>
              <a:defRPr sz="1400" b="0" i="0" u="none" strike="noStrike" cap="none">
                <a:solidFill>
                  <a:schemeClr val="dk2"/>
                </a:solidFill>
                <a:latin typeface="Comfortaa"/>
                <a:ea typeface="Comfortaa"/>
                <a:cs typeface="Comfortaa"/>
                <a:sym typeface="Comfortaa"/>
              </a:defRPr>
            </a:lvl3pPr>
            <a:lvl4pPr marL="1828800" marR="0" lvl="3" indent="-317500" algn="l" rtl="0">
              <a:lnSpc>
                <a:spcPct val="115000"/>
              </a:lnSpc>
              <a:spcBef>
                <a:spcPts val="1600"/>
              </a:spcBef>
              <a:spcAft>
                <a:spcPts val="0"/>
              </a:spcAft>
              <a:buClr>
                <a:schemeClr val="dk2"/>
              </a:buClr>
              <a:buSzPts val="1400"/>
              <a:buFont typeface="Comfortaa"/>
              <a:buNone/>
              <a:defRPr sz="1400" b="0" i="0" u="none" strike="noStrike" cap="none">
                <a:solidFill>
                  <a:schemeClr val="dk2"/>
                </a:solidFill>
                <a:latin typeface="Comfortaa"/>
                <a:ea typeface="Comfortaa"/>
                <a:cs typeface="Comfortaa"/>
                <a:sym typeface="Comfortaa"/>
              </a:defRPr>
            </a:lvl4pPr>
            <a:lvl5pPr marL="2286000" marR="0" lvl="4" indent="-317500" algn="l" rtl="0">
              <a:lnSpc>
                <a:spcPct val="115000"/>
              </a:lnSpc>
              <a:spcBef>
                <a:spcPts val="1600"/>
              </a:spcBef>
              <a:spcAft>
                <a:spcPts val="0"/>
              </a:spcAft>
              <a:buClr>
                <a:schemeClr val="dk2"/>
              </a:buClr>
              <a:buSzPts val="1400"/>
              <a:buFont typeface="Comfortaa"/>
              <a:buNone/>
              <a:defRPr sz="1400" b="0" i="0" u="none" strike="noStrike" cap="none">
                <a:solidFill>
                  <a:schemeClr val="dk2"/>
                </a:solidFill>
                <a:latin typeface="Comfortaa"/>
                <a:ea typeface="Comfortaa"/>
                <a:cs typeface="Comfortaa"/>
                <a:sym typeface="Comfortaa"/>
              </a:defRPr>
            </a:lvl5pPr>
            <a:lvl6pPr marL="2743200" marR="0" lvl="5" indent="-317500" algn="l" rtl="0">
              <a:lnSpc>
                <a:spcPct val="115000"/>
              </a:lnSpc>
              <a:spcBef>
                <a:spcPts val="1600"/>
              </a:spcBef>
              <a:spcAft>
                <a:spcPts val="0"/>
              </a:spcAft>
              <a:buClr>
                <a:schemeClr val="dk2"/>
              </a:buClr>
              <a:buSzPts val="1400"/>
              <a:buFont typeface="Comfortaa"/>
              <a:buNone/>
              <a:defRPr sz="1400" b="0" i="0" u="none" strike="noStrike" cap="none">
                <a:solidFill>
                  <a:schemeClr val="dk2"/>
                </a:solidFill>
                <a:latin typeface="Comfortaa"/>
                <a:ea typeface="Comfortaa"/>
                <a:cs typeface="Comfortaa"/>
                <a:sym typeface="Comfortaa"/>
              </a:defRPr>
            </a:lvl6pPr>
            <a:lvl7pPr marL="3200400" marR="0" lvl="6" indent="-317500" algn="l" rtl="0">
              <a:lnSpc>
                <a:spcPct val="115000"/>
              </a:lnSpc>
              <a:spcBef>
                <a:spcPts val="1600"/>
              </a:spcBef>
              <a:spcAft>
                <a:spcPts val="0"/>
              </a:spcAft>
              <a:buClr>
                <a:schemeClr val="dk2"/>
              </a:buClr>
              <a:buSzPts val="1400"/>
              <a:buFont typeface="Comfortaa"/>
              <a:buNone/>
              <a:defRPr sz="1400" b="0" i="0" u="none" strike="noStrike" cap="none">
                <a:solidFill>
                  <a:schemeClr val="dk2"/>
                </a:solidFill>
                <a:latin typeface="Comfortaa"/>
                <a:ea typeface="Comfortaa"/>
                <a:cs typeface="Comfortaa"/>
                <a:sym typeface="Comfortaa"/>
              </a:defRPr>
            </a:lvl7pPr>
            <a:lvl8pPr marL="3657600" marR="0" lvl="7" indent="-317500" algn="l" rtl="0">
              <a:lnSpc>
                <a:spcPct val="115000"/>
              </a:lnSpc>
              <a:spcBef>
                <a:spcPts val="1600"/>
              </a:spcBef>
              <a:spcAft>
                <a:spcPts val="0"/>
              </a:spcAft>
              <a:buClr>
                <a:schemeClr val="dk2"/>
              </a:buClr>
              <a:buSzPts val="1400"/>
              <a:buFont typeface="Comfortaa"/>
              <a:buNone/>
              <a:defRPr sz="1400" b="0" i="0" u="none" strike="noStrike" cap="none">
                <a:solidFill>
                  <a:schemeClr val="dk2"/>
                </a:solidFill>
                <a:latin typeface="Comfortaa"/>
                <a:ea typeface="Comfortaa"/>
                <a:cs typeface="Comfortaa"/>
                <a:sym typeface="Comfortaa"/>
              </a:defRPr>
            </a:lvl8pPr>
            <a:lvl9pPr marL="4114800" marR="0" lvl="8" indent="-317500" algn="l" rtl="0">
              <a:lnSpc>
                <a:spcPct val="115000"/>
              </a:lnSpc>
              <a:spcBef>
                <a:spcPts val="1600"/>
              </a:spcBef>
              <a:spcAft>
                <a:spcPts val="1600"/>
              </a:spcAft>
              <a:buClr>
                <a:schemeClr val="dk2"/>
              </a:buClr>
              <a:buSzPts val="1400"/>
              <a:buFont typeface="Comfortaa"/>
              <a:buNone/>
              <a:defRPr sz="1400" b="0" i="0" u="none" strike="noStrike" cap="none">
                <a:solidFill>
                  <a:schemeClr val="dk2"/>
                </a:solidFill>
                <a:latin typeface="Comfortaa"/>
                <a:ea typeface="Comfortaa"/>
                <a:cs typeface="Comfortaa"/>
                <a:sym typeface="Comfortaa"/>
              </a:defRPr>
            </a:lvl9pPr>
          </a:lstStyle>
          <a:p>
            <a:pPr>
              <a:buClr>
                <a:srgbClr val="000000"/>
              </a:buClr>
              <a:buFont typeface="+mj-lt"/>
              <a:buAutoNum type="arabicPeriod"/>
            </a:pPr>
            <a:r>
              <a:rPr lang="en-GB" b="1">
                <a:solidFill>
                  <a:srgbClr val="000000"/>
                </a:solidFill>
                <a:latin typeface="Century Gothic" charset="0"/>
                <a:ea typeface="Century Gothic" charset="0"/>
                <a:cs typeface="Century Gothic" charset="0"/>
              </a:rPr>
              <a:t>General: </a:t>
            </a:r>
            <a:r>
              <a:rPr lang="en-GB">
                <a:solidFill>
                  <a:srgbClr val="000000"/>
                </a:solidFill>
                <a:latin typeface="Century Gothic" charset="0"/>
                <a:ea typeface="Century Gothic" charset="0"/>
                <a:cs typeface="Century Gothic" charset="0"/>
              </a:rPr>
              <a:t>Full document</a:t>
            </a:r>
            <a:endParaRPr lang="en-GB" dirty="0">
              <a:solidFill>
                <a:srgbClr val="000000"/>
              </a:solidFill>
              <a:latin typeface="Century Gothic" charset="0"/>
              <a:ea typeface="Century Gothic" charset="0"/>
              <a:cs typeface="Century Gothic" charset="0"/>
            </a:endParaRPr>
          </a:p>
          <a:p>
            <a:pPr>
              <a:buClr>
                <a:srgbClr val="000000"/>
              </a:buClr>
              <a:buFont typeface="+mj-lt"/>
              <a:buAutoNum type="arabicPeriod"/>
            </a:pPr>
            <a:r>
              <a:rPr lang="en-GB" b="1">
                <a:solidFill>
                  <a:srgbClr val="000000"/>
                </a:solidFill>
                <a:latin typeface="Century Gothic" charset="0"/>
                <a:ea typeface="Century Gothic" charset="0"/>
                <a:cs typeface="Century Gothic" charset="0"/>
              </a:rPr>
              <a:t>Specific: </a:t>
            </a:r>
            <a:r>
              <a:rPr lang="en-GB">
                <a:solidFill>
                  <a:srgbClr val="000000"/>
                </a:solidFill>
                <a:latin typeface="Century Gothic" charset="0"/>
                <a:ea typeface="Century Gothic" charset="0"/>
                <a:cs typeface="Century Gothic" charset="0"/>
              </a:rPr>
              <a:t>Entities and Keywords</a:t>
            </a:r>
            <a:endParaRPr lang="en-US" dirty="0">
              <a:solidFill>
                <a:srgbClr val="000000"/>
              </a:solidFill>
              <a:latin typeface="Century Gothic" charset="0"/>
              <a:ea typeface="Century Gothic" charset="0"/>
              <a:cs typeface="Century Gothic" charset="0"/>
            </a:endParaRPr>
          </a:p>
          <a:p>
            <a:pPr marL="1339850" lvl="2" indent="-285750">
              <a:lnSpc>
                <a:spcPct val="100000"/>
              </a:lnSpc>
              <a:buClr>
                <a:srgbClr val="000000"/>
              </a:buClr>
              <a:buFont typeface="Arial" charset="0"/>
              <a:buChar char="•"/>
            </a:pPr>
            <a:r>
              <a:rPr lang="en-US" sz="1600">
                <a:solidFill>
                  <a:srgbClr val="000000"/>
                </a:solidFill>
                <a:latin typeface="Century Gothic"/>
                <a:ea typeface="Century Gothic" charset="0"/>
                <a:cs typeface="Century Gothic" charset="0"/>
              </a:rPr>
              <a:t>Sentiment Score = overall sentiment leaning of the text. </a:t>
            </a:r>
            <a:endParaRPr lang="en-US" sz="1600" dirty="0">
              <a:solidFill>
                <a:srgbClr val="000000"/>
              </a:solidFill>
              <a:latin typeface="Century Gothic"/>
              <a:ea typeface="Century Gothic" charset="0"/>
              <a:cs typeface="Century Gothic" charset="0"/>
            </a:endParaRPr>
          </a:p>
          <a:p>
            <a:pPr marL="1797050" lvl="3" indent="-285750">
              <a:lnSpc>
                <a:spcPct val="100000"/>
              </a:lnSpc>
              <a:buClr>
                <a:srgbClr val="000000"/>
              </a:buClr>
              <a:buFont typeface="Arial" charset="0"/>
              <a:buChar char="•"/>
            </a:pPr>
            <a:r>
              <a:rPr lang="en-US" sz="1600">
                <a:solidFill>
                  <a:srgbClr val="000000"/>
                </a:solidFill>
                <a:latin typeface="Century Gothic" charset="0"/>
                <a:ea typeface="Century Gothic" charset="0"/>
                <a:cs typeface="Century Gothic" charset="0"/>
              </a:rPr>
              <a:t>Positive Score = 1.0</a:t>
            </a:r>
            <a:endParaRPr lang="en-US" sz="1600" dirty="0">
              <a:solidFill>
                <a:srgbClr val="000000"/>
              </a:solidFill>
              <a:latin typeface="Century Gothic" charset="0"/>
              <a:ea typeface="Century Gothic" charset="0"/>
              <a:cs typeface="Century Gothic" charset="0"/>
            </a:endParaRPr>
          </a:p>
          <a:p>
            <a:pPr marL="1797050" lvl="3" indent="-285750">
              <a:lnSpc>
                <a:spcPct val="100000"/>
              </a:lnSpc>
              <a:buClr>
                <a:srgbClr val="000000"/>
              </a:buClr>
              <a:buFont typeface="Arial" charset="0"/>
              <a:buChar char="•"/>
            </a:pPr>
            <a:r>
              <a:rPr lang="en-US" sz="1600">
                <a:solidFill>
                  <a:srgbClr val="000000"/>
                </a:solidFill>
                <a:latin typeface="Century Gothic" charset="0"/>
                <a:ea typeface="Century Gothic" charset="0"/>
                <a:cs typeface="Century Gothic" charset="0"/>
              </a:rPr>
              <a:t>Negative Score = -1.0</a:t>
            </a:r>
            <a:endParaRPr lang="en-US" sz="1600" dirty="0">
              <a:solidFill>
                <a:srgbClr val="000000"/>
              </a:solidFill>
              <a:latin typeface="Century Gothic" charset="0"/>
              <a:ea typeface="Century Gothic" charset="0"/>
              <a:cs typeface="Century Gothic" charset="0"/>
            </a:endParaRPr>
          </a:p>
          <a:p>
            <a:pPr marL="1797050" lvl="3" indent="-285750">
              <a:lnSpc>
                <a:spcPct val="100000"/>
              </a:lnSpc>
              <a:buClr>
                <a:srgbClr val="000000"/>
              </a:buClr>
              <a:buFont typeface="Arial" charset="0"/>
              <a:buChar char="•"/>
            </a:pPr>
            <a:r>
              <a:rPr lang="en-US" sz="1600">
                <a:solidFill>
                  <a:srgbClr val="000000"/>
                </a:solidFill>
                <a:latin typeface="Century Gothic" charset="0"/>
                <a:ea typeface="Century Gothic" charset="0"/>
                <a:cs typeface="Century Gothic" charset="0"/>
              </a:rPr>
              <a:t>Neutral Score = 0.0</a:t>
            </a:r>
            <a:endParaRPr lang="en-US" sz="1600" dirty="0">
              <a:solidFill>
                <a:srgbClr val="000000"/>
              </a:solidFill>
              <a:latin typeface="Century Gothic" charset="0"/>
              <a:ea typeface="Century Gothic" charset="0"/>
              <a:cs typeface="Century Gothic"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89126" cy="847702"/>
          </a:xfrm>
          <a:prstGeom prst="rect">
            <a:avLst/>
          </a:prstGeom>
        </p:spPr>
      </p:pic>
      <p:sp>
        <p:nvSpPr>
          <p:cNvPr id="5" name="TextBox 4">
            <a:extLst>
              <a:ext uri="{FF2B5EF4-FFF2-40B4-BE49-F238E27FC236}">
                <a16:creationId xmlns:a16="http://schemas.microsoft.com/office/drawing/2014/main" xmlns="" id="{8C2E25E2-B86D-FB40-9540-CDE1FDD5C8F9}"/>
              </a:ext>
            </a:extLst>
          </p:cNvPr>
          <p:cNvSpPr txBox="1"/>
          <p:nvPr/>
        </p:nvSpPr>
        <p:spPr>
          <a:xfrm>
            <a:off x="8711301" y="4795263"/>
            <a:ext cx="346072"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dirty="0">
                <a:solidFill>
                  <a:schemeClr val="bg1">
                    <a:lumMod val="50000"/>
                  </a:schemeClr>
                </a:solidFill>
                <a:latin typeface="Century Gothic"/>
              </a:rPr>
              <a:t>7</a:t>
            </a:r>
            <a:r>
              <a:rPr lang="cs-CZ" sz="1100" b="1" dirty="0" smtClean="0">
                <a:solidFill>
                  <a:schemeClr val="bg1">
                    <a:lumMod val="50000"/>
                  </a:schemeClr>
                </a:solidFill>
                <a:latin typeface="Century Gothic"/>
              </a:rPr>
              <a:t>.</a:t>
            </a:r>
            <a:endParaRPr lang="en-US" sz="1100" b="1" dirty="0">
              <a:solidFill>
                <a:schemeClr val="bg1">
                  <a:lumMod val="50000"/>
                </a:schemeClr>
              </a:solidFill>
              <a:latin typeface="Century Gothic"/>
            </a:endParaRPr>
          </a:p>
        </p:txBody>
      </p:sp>
    </p:spTree>
    <p:extLst>
      <p:ext uri="{BB962C8B-B14F-4D97-AF65-F5344CB8AC3E}">
        <p14:creationId xmlns:p14="http://schemas.microsoft.com/office/powerpoint/2010/main" val="1625650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onic Meeting by Slidesgo">
  <a:themeElements>
    <a:clrScheme name="Simple Light">
      <a:dk1>
        <a:srgbClr val="38B8AB"/>
      </a:dk1>
      <a:lt1>
        <a:srgbClr val="FFFFFF"/>
      </a:lt1>
      <a:dk2>
        <a:srgbClr val="4673AF"/>
      </a:dk2>
      <a:lt2>
        <a:srgbClr val="4673AF"/>
      </a:lt2>
      <a:accent1>
        <a:srgbClr val="4673AF"/>
      </a:accent1>
      <a:accent2>
        <a:srgbClr val="4673AF"/>
      </a:accent2>
      <a:accent3>
        <a:srgbClr val="1B3D6D"/>
      </a:accent3>
      <a:accent4>
        <a:srgbClr val="4673AF"/>
      </a:accent4>
      <a:accent5>
        <a:srgbClr val="3984B2"/>
      </a:accent5>
      <a:accent6>
        <a:srgbClr val="66C9CA"/>
      </a:accent6>
      <a:hlink>
        <a:srgbClr val="1B3D6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566</TotalTime>
  <Words>829</Words>
  <Application>Microsoft Macintosh PowerPoint</Application>
  <PresentationFormat>On-screen Show (16:9)</PresentationFormat>
  <Paragraphs>158</Paragraphs>
  <Slides>19</Slides>
  <Notes>19</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19</vt:i4>
      </vt:variant>
    </vt:vector>
  </HeadingPairs>
  <TitlesOfParts>
    <vt:vector size="32" baseType="lpstr">
      <vt:lpstr>Calibri</vt:lpstr>
      <vt:lpstr>Century Gothic</vt:lpstr>
      <vt:lpstr>Livvic</vt:lpstr>
      <vt:lpstr>Roboto Condensed Light</vt:lpstr>
      <vt:lpstr>Segoe UI</vt:lpstr>
      <vt:lpstr>Anton</vt:lpstr>
      <vt:lpstr>Arial</vt:lpstr>
      <vt:lpstr>Comfortaa</vt:lpstr>
      <vt:lpstr>Fredoka One</vt:lpstr>
      <vt:lpstr>Helvetica Neue</vt:lpstr>
      <vt:lpstr>Source Sans Pro</vt:lpstr>
      <vt:lpstr>Source Sans Pro Light</vt:lpstr>
      <vt:lpstr>Nonic Meeting by Slidesgo</vt:lpstr>
      <vt:lpstr>Audio Playground Dashboard</vt:lpstr>
      <vt:lpstr>Agenda</vt:lpstr>
      <vt:lpstr>1. Audio Playground – What?</vt:lpstr>
      <vt:lpstr>1. Audio Playground – Why?</vt:lpstr>
      <vt:lpstr>1. Dashboard Example</vt:lpstr>
      <vt:lpstr>1.1 Automatic Audio to Text</vt:lpstr>
      <vt:lpstr>1.2 Audio Analysis</vt:lpstr>
      <vt:lpstr>1.3 Text Analysis</vt:lpstr>
      <vt:lpstr>1.3 Text Analysis – Analysis of Sentiment 1 2</vt:lpstr>
      <vt:lpstr>1.3 Text Analysis – Analysis of Sentiment Example</vt:lpstr>
      <vt:lpstr>1.3 Text Analysis – Analysis of Emotion 1</vt:lpstr>
      <vt:lpstr>1.3 Text Analysis – Analysis of Emotion Example</vt:lpstr>
      <vt:lpstr>1.3 Text Analysis – Analysis of Emotion Example</vt:lpstr>
      <vt:lpstr>1.3 Text Analysis – Natural Language Relevance Training</vt:lpstr>
      <vt:lpstr>2. Audio Playground Test </vt:lpstr>
      <vt:lpstr>2. Audio Playground Test </vt:lpstr>
      <vt:lpstr>2. Test - Automatic Audio to Text (named STT) </vt:lpstr>
      <vt:lpstr>2. Test - Automatic Audio to Text (named STT) </vt:lpstr>
      <vt:lpstr>Thanks!</vt:lpstr>
    </vt:vector>
  </TitlesOfParts>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Audio Playground Dashboard</dc:title>
  <cp:lastModifiedBy>Microsoft Office User</cp:lastModifiedBy>
  <cp:revision>19</cp:revision>
  <cp:lastPrinted>2022-06-08T19:18:30Z</cp:lastPrinted>
  <dcterms:modified xsi:type="dcterms:W3CDTF">2022-06-08T19:22:47Z</dcterms:modified>
</cp:coreProperties>
</file>